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12192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7"/>
    <p:restoredTop sz="94697"/>
  </p:normalViewPr>
  <p:slideViewPr>
    <p:cSldViewPr>
      <p:cViewPr varScale="1">
        <p:scale>
          <a:sx n="119" d="100"/>
          <a:sy n="119" d="100"/>
        </p:scale>
        <p:origin x="552" y="19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700" b="0" i="0">
                <a:solidFill>
                  <a:srgbClr val="828EA0"/>
                </a:solidFill>
                <a:latin typeface="Cambria"/>
                <a:cs typeface="Cambria"/>
              </a:defRPr>
            </a:lvl1pPr>
          </a:lstStyle>
          <a:p>
            <a:pPr marL="12700">
              <a:lnSpc>
                <a:spcPct val="100000"/>
              </a:lnSpc>
              <a:spcBef>
                <a:spcPts val="50"/>
              </a:spcBef>
            </a:pPr>
            <a:r>
              <a:rPr spc="75" dirty="0"/>
              <a:t>DONATION </a:t>
            </a:r>
            <a:r>
              <a:rPr spc="70" dirty="0"/>
              <a:t>EDUCATION </a:t>
            </a:r>
            <a:r>
              <a:rPr spc="55" dirty="0"/>
              <a:t>FOR </a:t>
            </a:r>
            <a:r>
              <a:rPr spc="40" dirty="0"/>
              <a:t>THE </a:t>
            </a:r>
            <a:r>
              <a:rPr spc="75" dirty="0"/>
              <a:t>CLASSROOM </a:t>
            </a:r>
            <a:r>
              <a:rPr spc="-50" dirty="0"/>
              <a:t>| </a:t>
            </a:r>
            <a:r>
              <a:rPr spc="45" dirty="0"/>
              <a:t>FACT </a:t>
            </a:r>
            <a:r>
              <a:rPr spc="50" dirty="0"/>
              <a:t>SHEET</a:t>
            </a:r>
            <a:r>
              <a:rPr spc="185" dirty="0"/>
              <a:t> </a:t>
            </a:r>
            <a:r>
              <a:rPr spc="60" dirty="0"/>
              <a:t>PRESENTATION</a:t>
            </a:r>
            <a:r>
              <a:rPr spc="-80" dirty="0"/>
              <a:t> </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3/21/24</a:t>
            </a:fld>
            <a:endParaRPr lang="en-US"/>
          </a:p>
        </p:txBody>
      </p:sp>
      <p:sp>
        <p:nvSpPr>
          <p:cNvPr id="6" name="Holder 6"/>
          <p:cNvSpPr>
            <a:spLocks noGrp="1"/>
          </p:cNvSpPr>
          <p:nvPr>
            <p:ph type="sldNum" sz="quarter" idx="7"/>
          </p:nvPr>
        </p:nvSpPr>
        <p:spPr/>
        <p:txBody>
          <a:bodyPr lIns="0" tIns="0" rIns="0" bIns="0"/>
          <a:lstStyle>
            <a:lvl1pPr>
              <a:defRPr sz="700" b="0" i="0">
                <a:solidFill>
                  <a:srgbClr val="828EA0"/>
                </a:solidFill>
                <a:latin typeface="Arial Narrow"/>
                <a:cs typeface="Arial Narrow"/>
              </a:defRPr>
            </a:lvl1pPr>
          </a:lstStyle>
          <a:p>
            <a:pPr marL="38100">
              <a:lnSpc>
                <a:spcPct val="100000"/>
              </a:lnSpc>
              <a:spcBef>
                <a:spcPts val="50"/>
              </a:spcBef>
            </a:pPr>
            <a:fld id="{81D60167-4931-47E6-BA6A-407CBD079E47}" type="slidenum">
              <a:rPr spc="55" dirty="0"/>
              <a:t>‹#›</a:t>
            </a:fld>
            <a:r>
              <a:rPr spc="-90" dirty="0"/>
              <a:t> </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defRPr sz="700" b="0" i="0">
                <a:solidFill>
                  <a:srgbClr val="828EA0"/>
                </a:solidFill>
                <a:latin typeface="Cambria"/>
                <a:cs typeface="Cambria"/>
              </a:defRPr>
            </a:lvl1pPr>
          </a:lstStyle>
          <a:p>
            <a:pPr marL="12700">
              <a:lnSpc>
                <a:spcPct val="100000"/>
              </a:lnSpc>
              <a:spcBef>
                <a:spcPts val="50"/>
              </a:spcBef>
            </a:pPr>
            <a:r>
              <a:rPr spc="75" dirty="0"/>
              <a:t>DONATION </a:t>
            </a:r>
            <a:r>
              <a:rPr spc="70" dirty="0"/>
              <a:t>EDUCATION </a:t>
            </a:r>
            <a:r>
              <a:rPr spc="55" dirty="0"/>
              <a:t>FOR </a:t>
            </a:r>
            <a:r>
              <a:rPr spc="40" dirty="0"/>
              <a:t>THE </a:t>
            </a:r>
            <a:r>
              <a:rPr spc="75" dirty="0"/>
              <a:t>CLASSROOM </a:t>
            </a:r>
            <a:r>
              <a:rPr spc="-50" dirty="0"/>
              <a:t>| </a:t>
            </a:r>
            <a:r>
              <a:rPr spc="45" dirty="0"/>
              <a:t>FACT </a:t>
            </a:r>
            <a:r>
              <a:rPr spc="50" dirty="0"/>
              <a:t>SHEET</a:t>
            </a:r>
            <a:r>
              <a:rPr spc="185" dirty="0"/>
              <a:t> </a:t>
            </a:r>
            <a:r>
              <a:rPr spc="60" dirty="0"/>
              <a:t>PRESENTATION</a:t>
            </a:r>
            <a:r>
              <a:rPr spc="-80" dirty="0"/>
              <a:t> </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3/21/24</a:t>
            </a:fld>
            <a:endParaRPr lang="en-US"/>
          </a:p>
        </p:txBody>
      </p:sp>
      <p:sp>
        <p:nvSpPr>
          <p:cNvPr id="6" name="Holder 6"/>
          <p:cNvSpPr>
            <a:spLocks noGrp="1"/>
          </p:cNvSpPr>
          <p:nvPr>
            <p:ph type="sldNum" sz="quarter" idx="7"/>
          </p:nvPr>
        </p:nvSpPr>
        <p:spPr/>
        <p:txBody>
          <a:bodyPr lIns="0" tIns="0" rIns="0" bIns="0"/>
          <a:lstStyle>
            <a:lvl1pPr>
              <a:defRPr sz="700" b="0" i="0">
                <a:solidFill>
                  <a:srgbClr val="828EA0"/>
                </a:solidFill>
                <a:latin typeface="Arial Narrow"/>
                <a:cs typeface="Arial Narrow"/>
              </a:defRPr>
            </a:lvl1pPr>
          </a:lstStyle>
          <a:p>
            <a:pPr marL="38100">
              <a:lnSpc>
                <a:spcPct val="100000"/>
              </a:lnSpc>
              <a:spcBef>
                <a:spcPts val="50"/>
              </a:spcBef>
            </a:pPr>
            <a:fld id="{81D60167-4931-47E6-BA6A-407CBD079E47}" type="slidenum">
              <a:rPr spc="55" dirty="0"/>
              <a:t>‹#›</a:t>
            </a:fld>
            <a:r>
              <a:rPr spc="-90" dirty="0"/>
              <a:t> </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700" b="0" i="0">
                <a:solidFill>
                  <a:srgbClr val="828EA0"/>
                </a:solidFill>
                <a:latin typeface="Cambria"/>
                <a:cs typeface="Cambria"/>
              </a:defRPr>
            </a:lvl1pPr>
          </a:lstStyle>
          <a:p>
            <a:pPr marL="12700">
              <a:lnSpc>
                <a:spcPct val="100000"/>
              </a:lnSpc>
              <a:spcBef>
                <a:spcPts val="50"/>
              </a:spcBef>
            </a:pPr>
            <a:r>
              <a:rPr spc="75" dirty="0"/>
              <a:t>DONATION </a:t>
            </a:r>
            <a:r>
              <a:rPr spc="70" dirty="0"/>
              <a:t>EDUCATION </a:t>
            </a:r>
            <a:r>
              <a:rPr spc="55" dirty="0"/>
              <a:t>FOR </a:t>
            </a:r>
            <a:r>
              <a:rPr spc="40" dirty="0"/>
              <a:t>THE </a:t>
            </a:r>
            <a:r>
              <a:rPr spc="75" dirty="0"/>
              <a:t>CLASSROOM </a:t>
            </a:r>
            <a:r>
              <a:rPr spc="-50" dirty="0"/>
              <a:t>| </a:t>
            </a:r>
            <a:r>
              <a:rPr spc="45" dirty="0"/>
              <a:t>FACT </a:t>
            </a:r>
            <a:r>
              <a:rPr spc="50" dirty="0"/>
              <a:t>SHEET</a:t>
            </a:r>
            <a:r>
              <a:rPr spc="185" dirty="0"/>
              <a:t> </a:t>
            </a:r>
            <a:r>
              <a:rPr spc="60" dirty="0"/>
              <a:t>PRESENTATION</a:t>
            </a:r>
            <a:r>
              <a:rPr spc="-80" dirty="0"/>
              <a:t> </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3/21/24</a:t>
            </a:fld>
            <a:endParaRPr lang="en-US"/>
          </a:p>
        </p:txBody>
      </p:sp>
      <p:sp>
        <p:nvSpPr>
          <p:cNvPr id="7" name="Holder 7"/>
          <p:cNvSpPr>
            <a:spLocks noGrp="1"/>
          </p:cNvSpPr>
          <p:nvPr>
            <p:ph type="sldNum" sz="quarter" idx="7"/>
          </p:nvPr>
        </p:nvSpPr>
        <p:spPr/>
        <p:txBody>
          <a:bodyPr lIns="0" tIns="0" rIns="0" bIns="0"/>
          <a:lstStyle>
            <a:lvl1pPr>
              <a:defRPr sz="700" b="0" i="0">
                <a:solidFill>
                  <a:srgbClr val="828EA0"/>
                </a:solidFill>
                <a:latin typeface="Arial Narrow"/>
                <a:cs typeface="Arial Narrow"/>
              </a:defRPr>
            </a:lvl1pPr>
          </a:lstStyle>
          <a:p>
            <a:pPr marL="38100">
              <a:lnSpc>
                <a:spcPct val="100000"/>
              </a:lnSpc>
              <a:spcBef>
                <a:spcPts val="50"/>
              </a:spcBef>
            </a:pPr>
            <a:fld id="{81D60167-4931-47E6-BA6A-407CBD079E47}" type="slidenum">
              <a:rPr spc="55" dirty="0"/>
              <a:t>‹#›</a:t>
            </a:fld>
            <a:r>
              <a:rPr spc="-90" dirty="0"/>
              <a:t> </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defRPr sz="700" b="0" i="0">
                <a:solidFill>
                  <a:srgbClr val="828EA0"/>
                </a:solidFill>
                <a:latin typeface="Cambria"/>
                <a:cs typeface="Cambria"/>
              </a:defRPr>
            </a:lvl1pPr>
          </a:lstStyle>
          <a:p>
            <a:pPr marL="12700">
              <a:lnSpc>
                <a:spcPct val="100000"/>
              </a:lnSpc>
              <a:spcBef>
                <a:spcPts val="50"/>
              </a:spcBef>
            </a:pPr>
            <a:r>
              <a:rPr spc="75" dirty="0"/>
              <a:t>DONATION </a:t>
            </a:r>
            <a:r>
              <a:rPr spc="70" dirty="0"/>
              <a:t>EDUCATION </a:t>
            </a:r>
            <a:r>
              <a:rPr spc="55" dirty="0"/>
              <a:t>FOR </a:t>
            </a:r>
            <a:r>
              <a:rPr spc="40" dirty="0"/>
              <a:t>THE </a:t>
            </a:r>
            <a:r>
              <a:rPr spc="75" dirty="0"/>
              <a:t>CLASSROOM </a:t>
            </a:r>
            <a:r>
              <a:rPr spc="-50" dirty="0"/>
              <a:t>| </a:t>
            </a:r>
            <a:r>
              <a:rPr spc="45" dirty="0"/>
              <a:t>FACT </a:t>
            </a:r>
            <a:r>
              <a:rPr spc="50" dirty="0"/>
              <a:t>SHEET</a:t>
            </a:r>
            <a:r>
              <a:rPr spc="185" dirty="0"/>
              <a:t> </a:t>
            </a:r>
            <a:r>
              <a:rPr spc="60" dirty="0"/>
              <a:t>PRESENTATION</a:t>
            </a:r>
            <a:r>
              <a:rPr spc="-80" dirty="0"/>
              <a:t> </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3/21/24</a:t>
            </a:fld>
            <a:endParaRPr lang="en-US"/>
          </a:p>
        </p:txBody>
      </p:sp>
      <p:sp>
        <p:nvSpPr>
          <p:cNvPr id="5" name="Holder 5"/>
          <p:cNvSpPr>
            <a:spLocks noGrp="1"/>
          </p:cNvSpPr>
          <p:nvPr>
            <p:ph type="sldNum" sz="quarter" idx="7"/>
          </p:nvPr>
        </p:nvSpPr>
        <p:spPr/>
        <p:txBody>
          <a:bodyPr lIns="0" tIns="0" rIns="0" bIns="0"/>
          <a:lstStyle>
            <a:lvl1pPr>
              <a:defRPr sz="700" b="0" i="0">
                <a:solidFill>
                  <a:srgbClr val="828EA0"/>
                </a:solidFill>
                <a:latin typeface="Arial Narrow"/>
                <a:cs typeface="Arial Narrow"/>
              </a:defRPr>
            </a:lvl1pPr>
          </a:lstStyle>
          <a:p>
            <a:pPr marL="38100">
              <a:lnSpc>
                <a:spcPct val="100000"/>
              </a:lnSpc>
              <a:spcBef>
                <a:spcPts val="50"/>
              </a:spcBef>
            </a:pPr>
            <a:fld id="{81D60167-4931-47E6-BA6A-407CBD079E47}" type="slidenum">
              <a:rPr spc="55" dirty="0"/>
              <a:t>‹#›</a:t>
            </a:fld>
            <a:r>
              <a:rPr spc="-90" dirty="0"/>
              <a:t> </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700" b="0" i="0">
                <a:solidFill>
                  <a:srgbClr val="828EA0"/>
                </a:solidFill>
                <a:latin typeface="Cambria"/>
                <a:cs typeface="Cambria"/>
              </a:defRPr>
            </a:lvl1pPr>
          </a:lstStyle>
          <a:p>
            <a:pPr marL="12700">
              <a:lnSpc>
                <a:spcPct val="100000"/>
              </a:lnSpc>
              <a:spcBef>
                <a:spcPts val="50"/>
              </a:spcBef>
            </a:pPr>
            <a:r>
              <a:rPr spc="75" dirty="0"/>
              <a:t>DONATION </a:t>
            </a:r>
            <a:r>
              <a:rPr spc="70" dirty="0"/>
              <a:t>EDUCATION </a:t>
            </a:r>
            <a:r>
              <a:rPr spc="55" dirty="0"/>
              <a:t>FOR </a:t>
            </a:r>
            <a:r>
              <a:rPr spc="40" dirty="0"/>
              <a:t>THE </a:t>
            </a:r>
            <a:r>
              <a:rPr spc="75" dirty="0"/>
              <a:t>CLASSROOM </a:t>
            </a:r>
            <a:r>
              <a:rPr spc="-50" dirty="0"/>
              <a:t>| </a:t>
            </a:r>
            <a:r>
              <a:rPr spc="45" dirty="0"/>
              <a:t>FACT </a:t>
            </a:r>
            <a:r>
              <a:rPr spc="50" dirty="0"/>
              <a:t>SHEET</a:t>
            </a:r>
            <a:r>
              <a:rPr spc="185" dirty="0"/>
              <a:t> </a:t>
            </a:r>
            <a:r>
              <a:rPr spc="60" dirty="0"/>
              <a:t>PRESENTATION</a:t>
            </a:r>
            <a:r>
              <a:rPr spc="-80" dirty="0"/>
              <a:t> </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3/21/24</a:t>
            </a:fld>
            <a:endParaRPr lang="en-US"/>
          </a:p>
        </p:txBody>
      </p:sp>
      <p:sp>
        <p:nvSpPr>
          <p:cNvPr id="4" name="Holder 4"/>
          <p:cNvSpPr>
            <a:spLocks noGrp="1"/>
          </p:cNvSpPr>
          <p:nvPr>
            <p:ph type="sldNum" sz="quarter" idx="7"/>
          </p:nvPr>
        </p:nvSpPr>
        <p:spPr/>
        <p:txBody>
          <a:bodyPr lIns="0" tIns="0" rIns="0" bIns="0"/>
          <a:lstStyle>
            <a:lvl1pPr>
              <a:defRPr sz="700" b="0" i="0">
                <a:solidFill>
                  <a:srgbClr val="828EA0"/>
                </a:solidFill>
                <a:latin typeface="Arial Narrow"/>
                <a:cs typeface="Arial Narrow"/>
              </a:defRPr>
            </a:lvl1pPr>
          </a:lstStyle>
          <a:p>
            <a:pPr marL="38100">
              <a:lnSpc>
                <a:spcPct val="100000"/>
              </a:lnSpc>
              <a:spcBef>
                <a:spcPts val="50"/>
              </a:spcBef>
            </a:pPr>
            <a:fld id="{81D60167-4931-47E6-BA6A-407CBD079E47}" type="slidenum">
              <a:rPr spc="55" dirty="0"/>
              <a:t>‹#›</a:t>
            </a:fld>
            <a:r>
              <a:rPr spc="-90" dirty="0"/>
              <a:t> </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609600" y="274320"/>
            <a:ext cx="10972800" cy="10972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609600" y="1577340"/>
            <a:ext cx="1097280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673543" y="6388098"/>
            <a:ext cx="3634740" cy="127634"/>
          </a:xfrm>
          <a:prstGeom prst="rect">
            <a:avLst/>
          </a:prstGeom>
        </p:spPr>
        <p:txBody>
          <a:bodyPr wrap="square" lIns="0" tIns="0" rIns="0" bIns="0">
            <a:spAutoFit/>
          </a:bodyPr>
          <a:lstStyle>
            <a:lvl1pPr>
              <a:defRPr sz="700" b="0" i="0">
                <a:solidFill>
                  <a:srgbClr val="828EA0"/>
                </a:solidFill>
                <a:latin typeface="Cambria"/>
                <a:cs typeface="Cambria"/>
              </a:defRPr>
            </a:lvl1pPr>
          </a:lstStyle>
          <a:p>
            <a:pPr marL="12700">
              <a:lnSpc>
                <a:spcPct val="100000"/>
              </a:lnSpc>
              <a:spcBef>
                <a:spcPts val="50"/>
              </a:spcBef>
            </a:pPr>
            <a:r>
              <a:rPr spc="75" dirty="0"/>
              <a:t>DONATION </a:t>
            </a:r>
            <a:r>
              <a:rPr spc="70" dirty="0"/>
              <a:t>EDUCATION </a:t>
            </a:r>
            <a:r>
              <a:rPr spc="55" dirty="0"/>
              <a:t>FOR </a:t>
            </a:r>
            <a:r>
              <a:rPr spc="40" dirty="0"/>
              <a:t>THE </a:t>
            </a:r>
            <a:r>
              <a:rPr spc="75" dirty="0"/>
              <a:t>CLASSROOM </a:t>
            </a:r>
            <a:r>
              <a:rPr spc="-50" dirty="0"/>
              <a:t>| </a:t>
            </a:r>
            <a:r>
              <a:rPr spc="45" dirty="0"/>
              <a:t>FACT </a:t>
            </a:r>
            <a:r>
              <a:rPr spc="50" dirty="0"/>
              <a:t>SHEET</a:t>
            </a:r>
            <a:r>
              <a:rPr spc="185" dirty="0"/>
              <a:t> </a:t>
            </a:r>
            <a:r>
              <a:rPr spc="60" dirty="0"/>
              <a:t>PRESENTATION</a:t>
            </a:r>
            <a:r>
              <a:rPr spc="-80" dirty="0"/>
              <a:t> </a:t>
            </a: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3/21/24</a:t>
            </a:fld>
            <a:endParaRPr lang="en-US"/>
          </a:p>
        </p:txBody>
      </p:sp>
      <p:sp>
        <p:nvSpPr>
          <p:cNvPr id="6" name="Holder 6"/>
          <p:cNvSpPr>
            <a:spLocks noGrp="1"/>
          </p:cNvSpPr>
          <p:nvPr>
            <p:ph type="sldNum" sz="quarter" idx="7"/>
          </p:nvPr>
        </p:nvSpPr>
        <p:spPr>
          <a:xfrm>
            <a:off x="11361041" y="6388098"/>
            <a:ext cx="189229" cy="127634"/>
          </a:xfrm>
          <a:prstGeom prst="rect">
            <a:avLst/>
          </a:prstGeom>
        </p:spPr>
        <p:txBody>
          <a:bodyPr wrap="square" lIns="0" tIns="0" rIns="0" bIns="0">
            <a:spAutoFit/>
          </a:bodyPr>
          <a:lstStyle>
            <a:lvl1pPr>
              <a:defRPr sz="700" b="0" i="0">
                <a:solidFill>
                  <a:srgbClr val="828EA0"/>
                </a:solidFill>
                <a:latin typeface="Arial Narrow"/>
                <a:cs typeface="Arial Narrow"/>
              </a:defRPr>
            </a:lvl1pPr>
          </a:lstStyle>
          <a:p>
            <a:pPr marL="38100">
              <a:lnSpc>
                <a:spcPct val="100000"/>
              </a:lnSpc>
              <a:spcBef>
                <a:spcPts val="50"/>
              </a:spcBef>
            </a:pPr>
            <a:fld id="{81D60167-4931-47E6-BA6A-407CBD079E47}" type="slidenum">
              <a:rPr spc="55" dirty="0"/>
              <a:t>‹#›</a:t>
            </a:fld>
            <a:r>
              <a:rPr spc="-90" dirty="0"/>
              <a:t> </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png"/><Relationship Id="rId1" Type="http://schemas.openxmlformats.org/officeDocument/2006/relationships/slideLayout" Target="../slideLayouts/slideLayout5.xml"/><Relationship Id="rId4" Type="http://schemas.openxmlformats.org/officeDocument/2006/relationships/image" Target="../media/image31.png"/></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5.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0.png"/><Relationship Id="rId7" Type="http://schemas.openxmlformats.org/officeDocument/2006/relationships/image" Target="../media/image13.png"/><Relationship Id="rId2" Type="http://schemas.openxmlformats.org/officeDocument/2006/relationships/image" Target="../media/image9.png"/><Relationship Id="rId1" Type="http://schemas.openxmlformats.org/officeDocument/2006/relationships/slideLayout" Target="../slideLayouts/slideLayout5.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png"/><Relationship Id="rId1" Type="http://schemas.openxmlformats.org/officeDocument/2006/relationships/slideLayout" Target="../slideLayouts/slideLayout5.xml"/><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5.xml"/><Relationship Id="rId5" Type="http://schemas.openxmlformats.org/officeDocument/2006/relationships/image" Target="../media/image19.png"/><Relationship Id="rId4" Type="http://schemas.openxmlformats.org/officeDocument/2006/relationships/image" Target="../media/image18.png"/></Relationships>
</file>

<file path=ppt/slides/_rels/slide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2.png"/><Relationship Id="rId1" Type="http://schemas.openxmlformats.org/officeDocument/2006/relationships/slideLayout" Target="../slideLayouts/slideLayout5.xml"/><Relationship Id="rId5" Type="http://schemas.openxmlformats.org/officeDocument/2006/relationships/image" Target="../media/image22.png"/><Relationship Id="rId4" Type="http://schemas.openxmlformats.org/officeDocument/2006/relationships/image" Target="../media/image21.png"/></Relationships>
</file>

<file path=ppt/slides/_rels/slide8.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image" Target="../media/image8.png"/><Relationship Id="rId7" Type="http://schemas.openxmlformats.org/officeDocument/2006/relationships/image" Target="../media/image26.png"/><Relationship Id="rId2" Type="http://schemas.openxmlformats.org/officeDocument/2006/relationships/image" Target="../media/image2.png"/><Relationship Id="rId1" Type="http://schemas.openxmlformats.org/officeDocument/2006/relationships/slideLayout" Target="../slideLayouts/slideLayout5.xml"/><Relationship Id="rId6" Type="http://schemas.openxmlformats.org/officeDocument/2006/relationships/image" Target="../media/image25.png"/><Relationship Id="rId5" Type="http://schemas.openxmlformats.org/officeDocument/2006/relationships/image" Target="../media/image24.png"/><Relationship Id="rId10" Type="http://schemas.openxmlformats.org/officeDocument/2006/relationships/image" Target="../media/image29.png"/><Relationship Id="rId4" Type="http://schemas.openxmlformats.org/officeDocument/2006/relationships/image" Target="../media/image23.png"/><Relationship Id="rId9" Type="http://schemas.openxmlformats.org/officeDocument/2006/relationships/image" Target="../media/image28.png"/></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2.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86243" y="6400798"/>
            <a:ext cx="10817225" cy="102235"/>
          </a:xfrm>
          <a:prstGeom prst="rect">
            <a:avLst/>
          </a:prstGeom>
        </p:spPr>
        <p:txBody>
          <a:bodyPr vert="horz" wrap="square" lIns="0" tIns="0" rIns="0" bIns="0" rtlCol="0">
            <a:spAutoFit/>
          </a:bodyPr>
          <a:lstStyle/>
          <a:p>
            <a:pPr>
              <a:lnSpc>
                <a:spcPts val="795"/>
              </a:lnSpc>
              <a:tabLst>
                <a:tab pos="10768965" algn="l"/>
              </a:tabLst>
            </a:pPr>
            <a:r>
              <a:rPr sz="700" spc="95" dirty="0">
                <a:solidFill>
                  <a:srgbClr val="828EA0"/>
                </a:solidFill>
                <a:latin typeface="Cambria"/>
                <a:cs typeface="Cambria"/>
              </a:rPr>
              <a:t>DON</a:t>
            </a:r>
            <a:r>
              <a:rPr sz="700" spc="65" dirty="0">
                <a:solidFill>
                  <a:srgbClr val="828EA0"/>
                </a:solidFill>
                <a:latin typeface="Cambria"/>
                <a:cs typeface="Cambria"/>
              </a:rPr>
              <a:t>A</a:t>
            </a:r>
            <a:r>
              <a:rPr sz="700" spc="80" dirty="0">
                <a:solidFill>
                  <a:srgbClr val="828EA0"/>
                </a:solidFill>
                <a:latin typeface="Cambria"/>
                <a:cs typeface="Cambria"/>
              </a:rPr>
              <a:t>TIO</a:t>
            </a:r>
            <a:r>
              <a:rPr sz="700" spc="5" dirty="0">
                <a:solidFill>
                  <a:srgbClr val="828EA0"/>
                </a:solidFill>
                <a:latin typeface="Cambria"/>
                <a:cs typeface="Cambria"/>
              </a:rPr>
              <a:t>N</a:t>
            </a:r>
            <a:r>
              <a:rPr sz="700" dirty="0">
                <a:solidFill>
                  <a:srgbClr val="828EA0"/>
                </a:solidFill>
                <a:latin typeface="Cambria"/>
                <a:cs typeface="Cambria"/>
              </a:rPr>
              <a:t> </a:t>
            </a:r>
            <a:r>
              <a:rPr sz="700" spc="5" dirty="0">
                <a:solidFill>
                  <a:srgbClr val="828EA0"/>
                </a:solidFill>
                <a:latin typeface="Cambria"/>
                <a:cs typeface="Cambria"/>
              </a:rPr>
              <a:t> </a:t>
            </a:r>
            <a:r>
              <a:rPr sz="700" spc="90" dirty="0">
                <a:solidFill>
                  <a:srgbClr val="828EA0"/>
                </a:solidFill>
                <a:latin typeface="Cambria"/>
                <a:cs typeface="Cambria"/>
              </a:rPr>
              <a:t>EDUC</a:t>
            </a:r>
            <a:r>
              <a:rPr sz="700" spc="60" dirty="0">
                <a:solidFill>
                  <a:srgbClr val="828EA0"/>
                </a:solidFill>
                <a:latin typeface="Cambria"/>
                <a:cs typeface="Cambria"/>
              </a:rPr>
              <a:t>A</a:t>
            </a:r>
            <a:r>
              <a:rPr sz="700" spc="80" dirty="0">
                <a:solidFill>
                  <a:srgbClr val="828EA0"/>
                </a:solidFill>
                <a:latin typeface="Cambria"/>
                <a:cs typeface="Cambria"/>
              </a:rPr>
              <a:t>TIO</a:t>
            </a:r>
            <a:r>
              <a:rPr sz="700" spc="5" dirty="0">
                <a:solidFill>
                  <a:srgbClr val="828EA0"/>
                </a:solidFill>
                <a:latin typeface="Cambria"/>
                <a:cs typeface="Cambria"/>
              </a:rPr>
              <a:t>N</a:t>
            </a:r>
            <a:r>
              <a:rPr sz="700" dirty="0">
                <a:solidFill>
                  <a:srgbClr val="828EA0"/>
                </a:solidFill>
                <a:latin typeface="Cambria"/>
                <a:cs typeface="Cambria"/>
              </a:rPr>
              <a:t> </a:t>
            </a:r>
            <a:r>
              <a:rPr sz="700" spc="5" dirty="0">
                <a:solidFill>
                  <a:srgbClr val="828EA0"/>
                </a:solidFill>
                <a:latin typeface="Cambria"/>
                <a:cs typeface="Cambria"/>
              </a:rPr>
              <a:t> </a:t>
            </a:r>
            <a:r>
              <a:rPr sz="700" spc="80" dirty="0">
                <a:solidFill>
                  <a:srgbClr val="828EA0"/>
                </a:solidFill>
                <a:latin typeface="Cambria"/>
                <a:cs typeface="Cambria"/>
              </a:rPr>
              <a:t>FO</a:t>
            </a:r>
            <a:r>
              <a:rPr sz="700" spc="5" dirty="0">
                <a:solidFill>
                  <a:srgbClr val="828EA0"/>
                </a:solidFill>
                <a:latin typeface="Cambria"/>
                <a:cs typeface="Cambria"/>
              </a:rPr>
              <a:t>R</a:t>
            </a:r>
            <a:r>
              <a:rPr sz="700" dirty="0">
                <a:solidFill>
                  <a:srgbClr val="828EA0"/>
                </a:solidFill>
                <a:latin typeface="Cambria"/>
                <a:cs typeface="Cambria"/>
              </a:rPr>
              <a:t> </a:t>
            </a:r>
            <a:r>
              <a:rPr sz="700" spc="5" dirty="0">
                <a:solidFill>
                  <a:srgbClr val="828EA0"/>
                </a:solidFill>
                <a:latin typeface="Cambria"/>
                <a:cs typeface="Cambria"/>
              </a:rPr>
              <a:t> </a:t>
            </a:r>
            <a:r>
              <a:rPr sz="700" spc="65" dirty="0">
                <a:solidFill>
                  <a:srgbClr val="828EA0"/>
                </a:solidFill>
                <a:latin typeface="Cambria"/>
                <a:cs typeface="Cambria"/>
              </a:rPr>
              <a:t>TH</a:t>
            </a:r>
            <a:r>
              <a:rPr sz="700" spc="-10" dirty="0">
                <a:solidFill>
                  <a:srgbClr val="828EA0"/>
                </a:solidFill>
                <a:latin typeface="Cambria"/>
                <a:cs typeface="Cambria"/>
              </a:rPr>
              <a:t>E</a:t>
            </a:r>
            <a:r>
              <a:rPr sz="700" dirty="0">
                <a:solidFill>
                  <a:srgbClr val="828EA0"/>
                </a:solidFill>
                <a:latin typeface="Cambria"/>
                <a:cs typeface="Cambria"/>
              </a:rPr>
              <a:t> </a:t>
            </a:r>
            <a:r>
              <a:rPr sz="700" spc="5" dirty="0">
                <a:solidFill>
                  <a:srgbClr val="828EA0"/>
                </a:solidFill>
                <a:latin typeface="Cambria"/>
                <a:cs typeface="Cambria"/>
              </a:rPr>
              <a:t> </a:t>
            </a:r>
            <a:r>
              <a:rPr sz="700" spc="70" dirty="0">
                <a:solidFill>
                  <a:srgbClr val="828EA0"/>
                </a:solidFill>
                <a:latin typeface="Cambria"/>
                <a:cs typeface="Cambria"/>
              </a:rPr>
              <a:t>CLASS</a:t>
            </a:r>
            <a:r>
              <a:rPr sz="700" spc="65" dirty="0">
                <a:solidFill>
                  <a:srgbClr val="828EA0"/>
                </a:solidFill>
                <a:latin typeface="Cambria"/>
                <a:cs typeface="Cambria"/>
              </a:rPr>
              <a:t>R</a:t>
            </a:r>
            <a:r>
              <a:rPr sz="700" spc="110" dirty="0">
                <a:solidFill>
                  <a:srgbClr val="828EA0"/>
                </a:solidFill>
                <a:latin typeface="Cambria"/>
                <a:cs typeface="Cambria"/>
              </a:rPr>
              <a:t>OO</a:t>
            </a:r>
            <a:r>
              <a:rPr sz="700" spc="45" dirty="0">
                <a:solidFill>
                  <a:srgbClr val="828EA0"/>
                </a:solidFill>
                <a:latin typeface="Cambria"/>
                <a:cs typeface="Cambria"/>
              </a:rPr>
              <a:t>M</a:t>
            </a:r>
            <a:r>
              <a:rPr sz="700" dirty="0">
                <a:solidFill>
                  <a:srgbClr val="828EA0"/>
                </a:solidFill>
                <a:latin typeface="Cambria"/>
                <a:cs typeface="Cambria"/>
              </a:rPr>
              <a:t>  </a:t>
            </a:r>
            <a:r>
              <a:rPr sz="700" spc="-50" dirty="0">
                <a:solidFill>
                  <a:srgbClr val="828EA0"/>
                </a:solidFill>
                <a:latin typeface="Cambria"/>
                <a:cs typeface="Cambria"/>
              </a:rPr>
              <a:t>|</a:t>
            </a:r>
            <a:r>
              <a:rPr sz="700" dirty="0">
                <a:solidFill>
                  <a:srgbClr val="828EA0"/>
                </a:solidFill>
                <a:latin typeface="Cambria"/>
                <a:cs typeface="Cambria"/>
              </a:rPr>
              <a:t>  </a:t>
            </a:r>
            <a:r>
              <a:rPr sz="700" spc="30" dirty="0">
                <a:solidFill>
                  <a:srgbClr val="828EA0"/>
                </a:solidFill>
                <a:latin typeface="Cambria"/>
                <a:cs typeface="Cambria"/>
              </a:rPr>
              <a:t>F</a:t>
            </a:r>
            <a:r>
              <a:rPr sz="700" spc="75" dirty="0">
                <a:solidFill>
                  <a:srgbClr val="828EA0"/>
                </a:solidFill>
                <a:latin typeface="Cambria"/>
                <a:cs typeface="Cambria"/>
              </a:rPr>
              <a:t>AC</a:t>
            </a:r>
            <a:r>
              <a:rPr sz="700" dirty="0">
                <a:solidFill>
                  <a:srgbClr val="828EA0"/>
                </a:solidFill>
                <a:latin typeface="Cambria"/>
                <a:cs typeface="Cambria"/>
              </a:rPr>
              <a:t>T </a:t>
            </a:r>
            <a:r>
              <a:rPr sz="700" spc="5" dirty="0">
                <a:solidFill>
                  <a:srgbClr val="828EA0"/>
                </a:solidFill>
                <a:latin typeface="Cambria"/>
                <a:cs typeface="Cambria"/>
              </a:rPr>
              <a:t> </a:t>
            </a:r>
            <a:r>
              <a:rPr sz="700" spc="65" dirty="0">
                <a:solidFill>
                  <a:srgbClr val="828EA0"/>
                </a:solidFill>
                <a:latin typeface="Cambria"/>
                <a:cs typeface="Cambria"/>
              </a:rPr>
              <a:t>SHEE</a:t>
            </a:r>
            <a:r>
              <a:rPr sz="700" spc="-10" dirty="0">
                <a:solidFill>
                  <a:srgbClr val="828EA0"/>
                </a:solidFill>
                <a:latin typeface="Cambria"/>
                <a:cs typeface="Cambria"/>
              </a:rPr>
              <a:t>T</a:t>
            </a:r>
            <a:r>
              <a:rPr sz="700" dirty="0">
                <a:solidFill>
                  <a:srgbClr val="828EA0"/>
                </a:solidFill>
                <a:latin typeface="Cambria"/>
                <a:cs typeface="Cambria"/>
              </a:rPr>
              <a:t> </a:t>
            </a:r>
            <a:r>
              <a:rPr sz="700" spc="5" dirty="0">
                <a:solidFill>
                  <a:srgbClr val="828EA0"/>
                </a:solidFill>
                <a:latin typeface="Cambria"/>
                <a:cs typeface="Cambria"/>
              </a:rPr>
              <a:t> </a:t>
            </a:r>
            <a:r>
              <a:rPr sz="700" spc="65" dirty="0">
                <a:solidFill>
                  <a:srgbClr val="828EA0"/>
                </a:solidFill>
                <a:latin typeface="Cambria"/>
                <a:cs typeface="Cambria"/>
              </a:rPr>
              <a:t>PRESEN</a:t>
            </a:r>
            <a:r>
              <a:rPr sz="700" spc="35" dirty="0">
                <a:solidFill>
                  <a:srgbClr val="828EA0"/>
                </a:solidFill>
                <a:latin typeface="Cambria"/>
                <a:cs typeface="Cambria"/>
              </a:rPr>
              <a:t>TA</a:t>
            </a:r>
            <a:r>
              <a:rPr sz="700" spc="80" dirty="0">
                <a:solidFill>
                  <a:srgbClr val="828EA0"/>
                </a:solidFill>
                <a:latin typeface="Cambria"/>
                <a:cs typeface="Cambria"/>
              </a:rPr>
              <a:t>TIO</a:t>
            </a:r>
            <a:r>
              <a:rPr sz="700" spc="5" dirty="0">
                <a:solidFill>
                  <a:srgbClr val="828EA0"/>
                </a:solidFill>
                <a:latin typeface="Cambria"/>
                <a:cs typeface="Cambria"/>
              </a:rPr>
              <a:t>N</a:t>
            </a:r>
            <a:r>
              <a:rPr sz="700" dirty="0">
                <a:solidFill>
                  <a:srgbClr val="828EA0"/>
                </a:solidFill>
                <a:latin typeface="Cambria"/>
                <a:cs typeface="Cambria"/>
              </a:rPr>
              <a:t>	</a:t>
            </a:r>
            <a:r>
              <a:rPr sz="700" spc="55" dirty="0">
                <a:solidFill>
                  <a:srgbClr val="828EA0"/>
                </a:solidFill>
                <a:latin typeface="Arial Narrow"/>
                <a:cs typeface="Arial Narrow"/>
              </a:rPr>
              <a:t>1</a:t>
            </a:r>
            <a:endParaRPr sz="700">
              <a:latin typeface="Arial Narrow"/>
              <a:cs typeface="Arial Narrow"/>
            </a:endParaRPr>
          </a:p>
        </p:txBody>
      </p:sp>
      <p:sp>
        <p:nvSpPr>
          <p:cNvPr id="3" name="object 3"/>
          <p:cNvSpPr/>
          <p:nvPr/>
        </p:nvSpPr>
        <p:spPr>
          <a:xfrm>
            <a:off x="0" y="0"/>
            <a:ext cx="12189460" cy="6858000"/>
          </a:xfrm>
          <a:custGeom>
            <a:avLst/>
            <a:gdLst/>
            <a:ahLst/>
            <a:cxnLst/>
            <a:rect l="l" t="t" r="r" b="b"/>
            <a:pathLst>
              <a:path w="12189460" h="6858000">
                <a:moveTo>
                  <a:pt x="0" y="6858000"/>
                </a:moveTo>
                <a:lnTo>
                  <a:pt x="12188952" y="6858000"/>
                </a:lnTo>
                <a:lnTo>
                  <a:pt x="12188952" y="0"/>
                </a:lnTo>
                <a:lnTo>
                  <a:pt x="0" y="0"/>
                </a:lnTo>
                <a:lnTo>
                  <a:pt x="0" y="6858000"/>
                </a:lnTo>
                <a:close/>
              </a:path>
            </a:pathLst>
          </a:custGeom>
          <a:solidFill>
            <a:srgbClr val="B0CFED"/>
          </a:solidFill>
        </p:spPr>
        <p:txBody>
          <a:bodyPr wrap="square" lIns="0" tIns="0" rIns="0" bIns="0" rtlCol="0"/>
          <a:lstStyle/>
          <a:p>
            <a:endParaRPr/>
          </a:p>
        </p:txBody>
      </p:sp>
      <p:sp>
        <p:nvSpPr>
          <p:cNvPr id="4" name="object 4"/>
          <p:cNvSpPr txBox="1"/>
          <p:nvPr/>
        </p:nvSpPr>
        <p:spPr>
          <a:xfrm>
            <a:off x="3948846" y="3558285"/>
            <a:ext cx="4291330" cy="330200"/>
          </a:xfrm>
          <a:prstGeom prst="rect">
            <a:avLst/>
          </a:prstGeom>
        </p:spPr>
        <p:txBody>
          <a:bodyPr vert="horz" wrap="square" lIns="0" tIns="12700" rIns="0" bIns="0" rtlCol="0">
            <a:spAutoFit/>
          </a:bodyPr>
          <a:lstStyle/>
          <a:p>
            <a:pPr marL="12700">
              <a:lnSpc>
                <a:spcPct val="100000"/>
              </a:lnSpc>
              <a:spcBef>
                <a:spcPts val="100"/>
              </a:spcBef>
            </a:pPr>
            <a:r>
              <a:rPr sz="2000" i="1" spc="15" dirty="0">
                <a:solidFill>
                  <a:srgbClr val="243746"/>
                </a:solidFill>
                <a:latin typeface="Trebuchet MS"/>
                <a:cs typeface="Trebuchet MS"/>
              </a:rPr>
              <a:t>Donation </a:t>
            </a:r>
            <a:r>
              <a:rPr sz="2000" i="1" spc="-5" dirty="0">
                <a:solidFill>
                  <a:srgbClr val="243746"/>
                </a:solidFill>
                <a:latin typeface="Trebuchet MS"/>
                <a:cs typeface="Trebuchet MS"/>
              </a:rPr>
              <a:t>Education</a:t>
            </a:r>
            <a:r>
              <a:rPr sz="2000" i="1" spc="-445" dirty="0">
                <a:solidFill>
                  <a:srgbClr val="243746"/>
                </a:solidFill>
                <a:latin typeface="Trebuchet MS"/>
                <a:cs typeface="Trebuchet MS"/>
              </a:rPr>
              <a:t> </a:t>
            </a:r>
            <a:r>
              <a:rPr sz="2000" i="1" spc="-65" dirty="0">
                <a:solidFill>
                  <a:srgbClr val="243746"/>
                </a:solidFill>
                <a:latin typeface="Trebuchet MS"/>
                <a:cs typeface="Trebuchet MS"/>
              </a:rPr>
              <a:t>for </a:t>
            </a:r>
            <a:r>
              <a:rPr sz="2000" i="1" spc="-50" dirty="0">
                <a:solidFill>
                  <a:srgbClr val="243746"/>
                </a:solidFill>
                <a:latin typeface="Trebuchet MS"/>
                <a:cs typeface="Trebuchet MS"/>
              </a:rPr>
              <a:t>the </a:t>
            </a:r>
            <a:r>
              <a:rPr sz="2000" i="1" spc="5" dirty="0">
                <a:solidFill>
                  <a:srgbClr val="243746"/>
                </a:solidFill>
                <a:latin typeface="Trebuchet MS"/>
                <a:cs typeface="Trebuchet MS"/>
              </a:rPr>
              <a:t>Classroom</a:t>
            </a:r>
            <a:endParaRPr sz="2000">
              <a:latin typeface="Trebuchet MS"/>
              <a:cs typeface="Trebuchet MS"/>
            </a:endParaRPr>
          </a:p>
        </p:txBody>
      </p:sp>
      <p:sp>
        <p:nvSpPr>
          <p:cNvPr id="5" name="object 5"/>
          <p:cNvSpPr txBox="1"/>
          <p:nvPr/>
        </p:nvSpPr>
        <p:spPr>
          <a:xfrm>
            <a:off x="3444282" y="3996435"/>
            <a:ext cx="5300980" cy="635000"/>
          </a:xfrm>
          <a:prstGeom prst="rect">
            <a:avLst/>
          </a:prstGeom>
        </p:spPr>
        <p:txBody>
          <a:bodyPr vert="horz" wrap="square" lIns="0" tIns="12700" rIns="0" bIns="0" rtlCol="0">
            <a:spAutoFit/>
          </a:bodyPr>
          <a:lstStyle/>
          <a:p>
            <a:pPr marL="12700">
              <a:lnSpc>
                <a:spcPct val="100000"/>
              </a:lnSpc>
              <a:spcBef>
                <a:spcPts val="100"/>
              </a:spcBef>
            </a:pPr>
            <a:r>
              <a:rPr sz="4000" b="1" spc="125" dirty="0">
                <a:solidFill>
                  <a:srgbClr val="243746"/>
                </a:solidFill>
                <a:latin typeface="Calibri"/>
                <a:cs typeface="Calibri"/>
              </a:rPr>
              <a:t>Fact </a:t>
            </a:r>
            <a:r>
              <a:rPr sz="4000" b="1" spc="85" dirty="0">
                <a:solidFill>
                  <a:srgbClr val="243746"/>
                </a:solidFill>
                <a:latin typeface="Calibri"/>
                <a:cs typeface="Calibri"/>
              </a:rPr>
              <a:t>Sheet</a:t>
            </a:r>
            <a:r>
              <a:rPr sz="4000" b="1" spc="-60" dirty="0">
                <a:solidFill>
                  <a:srgbClr val="243746"/>
                </a:solidFill>
                <a:latin typeface="Calibri"/>
                <a:cs typeface="Calibri"/>
              </a:rPr>
              <a:t> </a:t>
            </a:r>
            <a:r>
              <a:rPr sz="4000" b="1" spc="80" dirty="0">
                <a:solidFill>
                  <a:srgbClr val="243746"/>
                </a:solidFill>
                <a:latin typeface="Calibri"/>
                <a:cs typeface="Calibri"/>
              </a:rPr>
              <a:t>Presentation</a:t>
            </a:r>
            <a:endParaRPr sz="4000">
              <a:latin typeface="Calibri"/>
              <a:cs typeface="Calibri"/>
            </a:endParaRPr>
          </a:p>
        </p:txBody>
      </p:sp>
      <p:sp>
        <p:nvSpPr>
          <p:cNvPr id="6" name="object 6"/>
          <p:cNvSpPr/>
          <p:nvPr/>
        </p:nvSpPr>
        <p:spPr>
          <a:xfrm>
            <a:off x="5642927" y="1953171"/>
            <a:ext cx="839469" cy="360045"/>
          </a:xfrm>
          <a:custGeom>
            <a:avLst/>
            <a:gdLst/>
            <a:ahLst/>
            <a:cxnLst/>
            <a:rect l="l" t="t" r="r" b="b"/>
            <a:pathLst>
              <a:path w="839470" h="360044">
                <a:moveTo>
                  <a:pt x="0" y="359905"/>
                </a:moveTo>
                <a:lnTo>
                  <a:pt x="839050" y="359905"/>
                </a:lnTo>
                <a:lnTo>
                  <a:pt x="839050" y="0"/>
                </a:lnTo>
                <a:lnTo>
                  <a:pt x="0" y="0"/>
                </a:lnTo>
                <a:lnTo>
                  <a:pt x="0" y="359905"/>
                </a:lnTo>
                <a:close/>
              </a:path>
            </a:pathLst>
          </a:custGeom>
          <a:solidFill>
            <a:srgbClr val="94BDE3"/>
          </a:solidFill>
        </p:spPr>
        <p:txBody>
          <a:bodyPr wrap="square" lIns="0" tIns="0" rIns="0" bIns="0" rtlCol="0"/>
          <a:lstStyle/>
          <a:p>
            <a:endParaRPr/>
          </a:p>
        </p:txBody>
      </p:sp>
      <p:sp>
        <p:nvSpPr>
          <p:cNvPr id="7" name="object 7"/>
          <p:cNvSpPr/>
          <p:nvPr/>
        </p:nvSpPr>
        <p:spPr>
          <a:xfrm>
            <a:off x="5642927" y="2313076"/>
            <a:ext cx="839469" cy="483234"/>
          </a:xfrm>
          <a:custGeom>
            <a:avLst/>
            <a:gdLst/>
            <a:ahLst/>
            <a:cxnLst/>
            <a:rect l="l" t="t" r="r" b="b"/>
            <a:pathLst>
              <a:path w="839470" h="483235">
                <a:moveTo>
                  <a:pt x="0" y="482688"/>
                </a:moveTo>
                <a:lnTo>
                  <a:pt x="839050" y="482688"/>
                </a:lnTo>
                <a:lnTo>
                  <a:pt x="839050" y="0"/>
                </a:lnTo>
                <a:lnTo>
                  <a:pt x="0" y="0"/>
                </a:lnTo>
                <a:lnTo>
                  <a:pt x="0" y="482688"/>
                </a:lnTo>
                <a:close/>
              </a:path>
            </a:pathLst>
          </a:custGeom>
          <a:solidFill>
            <a:srgbClr val="B3D687"/>
          </a:solidFill>
        </p:spPr>
        <p:txBody>
          <a:bodyPr wrap="square" lIns="0" tIns="0" rIns="0" bIns="0" rtlCol="0"/>
          <a:lstStyle/>
          <a:p>
            <a:endParaRPr/>
          </a:p>
        </p:txBody>
      </p:sp>
      <p:sp>
        <p:nvSpPr>
          <p:cNvPr id="8" name="object 8"/>
          <p:cNvSpPr/>
          <p:nvPr/>
        </p:nvSpPr>
        <p:spPr>
          <a:xfrm>
            <a:off x="5709649" y="2014928"/>
            <a:ext cx="712470" cy="182245"/>
          </a:xfrm>
          <a:custGeom>
            <a:avLst/>
            <a:gdLst/>
            <a:ahLst/>
            <a:cxnLst/>
            <a:rect l="l" t="t" r="r" b="b"/>
            <a:pathLst>
              <a:path w="712470" h="182244">
                <a:moveTo>
                  <a:pt x="437972" y="4254"/>
                </a:moveTo>
                <a:lnTo>
                  <a:pt x="413842" y="4254"/>
                </a:lnTo>
                <a:lnTo>
                  <a:pt x="376212" y="177457"/>
                </a:lnTo>
                <a:lnTo>
                  <a:pt x="417398" y="177457"/>
                </a:lnTo>
                <a:lnTo>
                  <a:pt x="421665" y="144106"/>
                </a:lnTo>
                <a:lnTo>
                  <a:pt x="437972" y="144106"/>
                </a:lnTo>
                <a:lnTo>
                  <a:pt x="437972" y="113563"/>
                </a:lnTo>
                <a:lnTo>
                  <a:pt x="426631" y="113563"/>
                </a:lnTo>
                <a:lnTo>
                  <a:pt x="437972" y="35483"/>
                </a:lnTo>
                <a:lnTo>
                  <a:pt x="437972" y="4254"/>
                </a:lnTo>
                <a:close/>
              </a:path>
              <a:path w="712470" h="182244">
                <a:moveTo>
                  <a:pt x="462826" y="4254"/>
                </a:moveTo>
                <a:lnTo>
                  <a:pt x="437972" y="4254"/>
                </a:lnTo>
                <a:lnTo>
                  <a:pt x="437972" y="35483"/>
                </a:lnTo>
                <a:lnTo>
                  <a:pt x="438683" y="35483"/>
                </a:lnTo>
                <a:lnTo>
                  <a:pt x="450049" y="113563"/>
                </a:lnTo>
                <a:lnTo>
                  <a:pt x="437972" y="113563"/>
                </a:lnTo>
                <a:lnTo>
                  <a:pt x="437972" y="144106"/>
                </a:lnTo>
                <a:lnTo>
                  <a:pt x="453593" y="144106"/>
                </a:lnTo>
                <a:lnTo>
                  <a:pt x="459270" y="177457"/>
                </a:lnTo>
                <a:lnTo>
                  <a:pt x="497611" y="177457"/>
                </a:lnTo>
                <a:lnTo>
                  <a:pt x="497611" y="164680"/>
                </a:lnTo>
                <a:lnTo>
                  <a:pt x="462826" y="4254"/>
                </a:lnTo>
                <a:close/>
              </a:path>
              <a:path w="712470" h="182244">
                <a:moveTo>
                  <a:pt x="497611" y="164680"/>
                </a:moveTo>
                <a:lnTo>
                  <a:pt x="497611" y="177457"/>
                </a:lnTo>
                <a:lnTo>
                  <a:pt x="500443" y="177457"/>
                </a:lnTo>
                <a:lnTo>
                  <a:pt x="497611" y="164680"/>
                </a:lnTo>
                <a:close/>
              </a:path>
              <a:path w="712470" h="182244">
                <a:moveTo>
                  <a:pt x="567169" y="39039"/>
                </a:moveTo>
                <a:lnTo>
                  <a:pt x="526719" y="39039"/>
                </a:lnTo>
                <a:lnTo>
                  <a:pt x="526719" y="177457"/>
                </a:lnTo>
                <a:lnTo>
                  <a:pt x="567169" y="177457"/>
                </a:lnTo>
                <a:lnTo>
                  <a:pt x="567169" y="39039"/>
                </a:lnTo>
                <a:close/>
              </a:path>
              <a:path w="712470" h="182244">
                <a:moveTo>
                  <a:pt x="497611" y="4254"/>
                </a:moveTo>
                <a:lnTo>
                  <a:pt x="494766" y="4254"/>
                </a:lnTo>
                <a:lnTo>
                  <a:pt x="494766" y="39039"/>
                </a:lnTo>
                <a:lnTo>
                  <a:pt x="497611" y="39039"/>
                </a:lnTo>
                <a:lnTo>
                  <a:pt x="497611" y="4254"/>
                </a:lnTo>
                <a:close/>
              </a:path>
              <a:path w="712470" h="182244">
                <a:moveTo>
                  <a:pt x="600532" y="4254"/>
                </a:moveTo>
                <a:lnTo>
                  <a:pt x="497611" y="4254"/>
                </a:lnTo>
                <a:lnTo>
                  <a:pt x="497611" y="39039"/>
                </a:lnTo>
                <a:lnTo>
                  <a:pt x="600532" y="39039"/>
                </a:lnTo>
                <a:lnTo>
                  <a:pt x="600532" y="4254"/>
                </a:lnTo>
                <a:close/>
              </a:path>
              <a:path w="712470" h="182244">
                <a:moveTo>
                  <a:pt x="709155" y="4254"/>
                </a:moveTo>
                <a:lnTo>
                  <a:pt x="616140" y="4254"/>
                </a:lnTo>
                <a:lnTo>
                  <a:pt x="616140" y="177457"/>
                </a:lnTo>
                <a:lnTo>
                  <a:pt x="711974" y="177457"/>
                </a:lnTo>
                <a:lnTo>
                  <a:pt x="711974" y="143383"/>
                </a:lnTo>
                <a:lnTo>
                  <a:pt x="656615" y="143383"/>
                </a:lnTo>
                <a:lnTo>
                  <a:pt x="656615" y="105765"/>
                </a:lnTo>
                <a:lnTo>
                  <a:pt x="707720" y="105765"/>
                </a:lnTo>
                <a:lnTo>
                  <a:pt x="707720" y="70980"/>
                </a:lnTo>
                <a:lnTo>
                  <a:pt x="656615" y="70980"/>
                </a:lnTo>
                <a:lnTo>
                  <a:pt x="656615" y="39039"/>
                </a:lnTo>
                <a:lnTo>
                  <a:pt x="709155" y="39039"/>
                </a:lnTo>
                <a:lnTo>
                  <a:pt x="709155" y="4254"/>
                </a:lnTo>
                <a:close/>
              </a:path>
              <a:path w="712470" h="182244">
                <a:moveTo>
                  <a:pt x="182435" y="0"/>
                </a:moveTo>
                <a:lnTo>
                  <a:pt x="158803" y="3804"/>
                </a:lnTo>
                <a:lnTo>
                  <a:pt x="141433" y="13931"/>
                </a:lnTo>
                <a:lnTo>
                  <a:pt x="130721" y="30050"/>
                </a:lnTo>
                <a:lnTo>
                  <a:pt x="127063" y="51828"/>
                </a:lnTo>
                <a:lnTo>
                  <a:pt x="127063" y="122796"/>
                </a:lnTo>
                <a:lnTo>
                  <a:pt x="129923" y="148179"/>
                </a:lnTo>
                <a:lnTo>
                  <a:pt x="139304" y="166638"/>
                </a:lnTo>
                <a:lnTo>
                  <a:pt x="156408" y="177908"/>
                </a:lnTo>
                <a:lnTo>
                  <a:pt x="182435" y="181724"/>
                </a:lnTo>
                <a:lnTo>
                  <a:pt x="182435" y="150495"/>
                </a:lnTo>
                <a:lnTo>
                  <a:pt x="174708" y="148009"/>
                </a:lnTo>
                <a:lnTo>
                  <a:pt x="170178" y="141797"/>
                </a:lnTo>
                <a:lnTo>
                  <a:pt x="168046" y="133719"/>
                </a:lnTo>
                <a:lnTo>
                  <a:pt x="167513" y="125641"/>
                </a:lnTo>
                <a:lnTo>
                  <a:pt x="167513" y="54660"/>
                </a:lnTo>
                <a:lnTo>
                  <a:pt x="168046" y="46509"/>
                </a:lnTo>
                <a:lnTo>
                  <a:pt x="170178" y="38954"/>
                </a:lnTo>
                <a:lnTo>
                  <a:pt x="174708" y="33393"/>
                </a:lnTo>
                <a:lnTo>
                  <a:pt x="182435" y="31229"/>
                </a:lnTo>
                <a:lnTo>
                  <a:pt x="182435" y="0"/>
                </a:lnTo>
                <a:close/>
              </a:path>
              <a:path w="712470" h="182244">
                <a:moveTo>
                  <a:pt x="182435" y="0"/>
                </a:moveTo>
                <a:lnTo>
                  <a:pt x="182435" y="31229"/>
                </a:lnTo>
                <a:lnTo>
                  <a:pt x="190342" y="33393"/>
                </a:lnTo>
                <a:lnTo>
                  <a:pt x="194586" y="38954"/>
                </a:lnTo>
                <a:lnTo>
                  <a:pt x="196301" y="46509"/>
                </a:lnTo>
                <a:lnTo>
                  <a:pt x="196510" y="51828"/>
                </a:lnTo>
                <a:lnTo>
                  <a:pt x="196621" y="125641"/>
                </a:lnTo>
                <a:lnTo>
                  <a:pt x="196301" y="133719"/>
                </a:lnTo>
                <a:lnTo>
                  <a:pt x="194586" y="141797"/>
                </a:lnTo>
                <a:lnTo>
                  <a:pt x="190342" y="148009"/>
                </a:lnTo>
                <a:lnTo>
                  <a:pt x="182435" y="150495"/>
                </a:lnTo>
                <a:lnTo>
                  <a:pt x="182435" y="181724"/>
                </a:lnTo>
                <a:lnTo>
                  <a:pt x="208344" y="178006"/>
                </a:lnTo>
                <a:lnTo>
                  <a:pt x="225199" y="166900"/>
                </a:lnTo>
                <a:lnTo>
                  <a:pt x="234334" y="148473"/>
                </a:lnTo>
                <a:lnTo>
                  <a:pt x="237083" y="122796"/>
                </a:lnTo>
                <a:lnTo>
                  <a:pt x="237083" y="51828"/>
                </a:lnTo>
                <a:lnTo>
                  <a:pt x="233534" y="29650"/>
                </a:lnTo>
                <a:lnTo>
                  <a:pt x="223065" y="13398"/>
                </a:lnTo>
                <a:lnTo>
                  <a:pt x="205943" y="3404"/>
                </a:lnTo>
                <a:lnTo>
                  <a:pt x="182435" y="0"/>
                </a:lnTo>
                <a:close/>
              </a:path>
              <a:path w="712470" h="182244">
                <a:moveTo>
                  <a:pt x="298132" y="4254"/>
                </a:moveTo>
                <a:lnTo>
                  <a:pt x="256247" y="4254"/>
                </a:lnTo>
                <a:lnTo>
                  <a:pt x="256247" y="177457"/>
                </a:lnTo>
                <a:lnTo>
                  <a:pt x="294589" y="177457"/>
                </a:lnTo>
                <a:lnTo>
                  <a:pt x="291033" y="80924"/>
                </a:lnTo>
                <a:lnTo>
                  <a:pt x="322761" y="80924"/>
                </a:lnTo>
                <a:lnTo>
                  <a:pt x="298132" y="4254"/>
                </a:lnTo>
                <a:close/>
              </a:path>
              <a:path w="712470" h="182244">
                <a:moveTo>
                  <a:pt x="322761" y="80924"/>
                </a:moveTo>
                <a:lnTo>
                  <a:pt x="291744" y="80924"/>
                </a:lnTo>
                <a:lnTo>
                  <a:pt x="322986" y="177457"/>
                </a:lnTo>
                <a:lnTo>
                  <a:pt x="364147" y="177457"/>
                </a:lnTo>
                <a:lnTo>
                  <a:pt x="364147" y="101511"/>
                </a:lnTo>
                <a:lnTo>
                  <a:pt x="329374" y="101511"/>
                </a:lnTo>
                <a:lnTo>
                  <a:pt x="322761" y="80924"/>
                </a:lnTo>
                <a:close/>
              </a:path>
              <a:path w="712470" h="182244">
                <a:moveTo>
                  <a:pt x="364147" y="4254"/>
                </a:moveTo>
                <a:lnTo>
                  <a:pt x="326529" y="4254"/>
                </a:lnTo>
                <a:lnTo>
                  <a:pt x="330085" y="101511"/>
                </a:lnTo>
                <a:lnTo>
                  <a:pt x="364147" y="101511"/>
                </a:lnTo>
                <a:lnTo>
                  <a:pt x="364147" y="4254"/>
                </a:lnTo>
                <a:close/>
              </a:path>
              <a:path w="712470" h="182244">
                <a:moveTo>
                  <a:pt x="53936" y="4254"/>
                </a:moveTo>
                <a:lnTo>
                  <a:pt x="0" y="4254"/>
                </a:lnTo>
                <a:lnTo>
                  <a:pt x="0" y="177457"/>
                </a:lnTo>
                <a:lnTo>
                  <a:pt x="53936" y="177457"/>
                </a:lnTo>
                <a:lnTo>
                  <a:pt x="53936" y="146939"/>
                </a:lnTo>
                <a:lnTo>
                  <a:pt x="46126" y="146939"/>
                </a:lnTo>
                <a:lnTo>
                  <a:pt x="40449" y="146227"/>
                </a:lnTo>
                <a:lnTo>
                  <a:pt x="40449" y="35483"/>
                </a:lnTo>
                <a:lnTo>
                  <a:pt x="53936" y="35483"/>
                </a:lnTo>
                <a:lnTo>
                  <a:pt x="53936" y="4254"/>
                </a:lnTo>
                <a:close/>
              </a:path>
              <a:path w="712470" h="182244">
                <a:moveTo>
                  <a:pt x="53936" y="4254"/>
                </a:moveTo>
                <a:lnTo>
                  <a:pt x="53936" y="36207"/>
                </a:lnTo>
                <a:lnTo>
                  <a:pt x="63881" y="38328"/>
                </a:lnTo>
                <a:lnTo>
                  <a:pt x="67437" y="42595"/>
                </a:lnTo>
                <a:lnTo>
                  <a:pt x="67437" y="114287"/>
                </a:lnTo>
                <a:lnTo>
                  <a:pt x="67618" y="126662"/>
                </a:lnTo>
                <a:lnTo>
                  <a:pt x="66273" y="136110"/>
                </a:lnTo>
                <a:lnTo>
                  <a:pt x="62134" y="142631"/>
                </a:lnTo>
                <a:lnTo>
                  <a:pt x="53936" y="146227"/>
                </a:lnTo>
                <a:lnTo>
                  <a:pt x="53936" y="177457"/>
                </a:lnTo>
                <a:lnTo>
                  <a:pt x="54660" y="177457"/>
                </a:lnTo>
                <a:lnTo>
                  <a:pt x="64207" y="177235"/>
                </a:lnTo>
                <a:lnTo>
                  <a:pt x="103901" y="154838"/>
                </a:lnTo>
                <a:lnTo>
                  <a:pt x="107899" y="132029"/>
                </a:lnTo>
                <a:lnTo>
                  <a:pt x="107899" y="55372"/>
                </a:lnTo>
                <a:lnTo>
                  <a:pt x="90157" y="12776"/>
                </a:lnTo>
                <a:lnTo>
                  <a:pt x="63487" y="4993"/>
                </a:lnTo>
                <a:lnTo>
                  <a:pt x="53936" y="4254"/>
                </a:lnTo>
                <a:close/>
              </a:path>
              <a:path w="712470" h="182244">
                <a:moveTo>
                  <a:pt x="53936" y="146227"/>
                </a:moveTo>
                <a:lnTo>
                  <a:pt x="50393" y="146939"/>
                </a:lnTo>
                <a:lnTo>
                  <a:pt x="53936" y="146939"/>
                </a:lnTo>
                <a:lnTo>
                  <a:pt x="53936" y="146227"/>
                </a:lnTo>
                <a:close/>
              </a:path>
              <a:path w="712470" h="182244">
                <a:moveTo>
                  <a:pt x="53936" y="35483"/>
                </a:moveTo>
                <a:lnTo>
                  <a:pt x="46126" y="35483"/>
                </a:lnTo>
                <a:lnTo>
                  <a:pt x="50393" y="36207"/>
                </a:lnTo>
                <a:lnTo>
                  <a:pt x="53936" y="36207"/>
                </a:lnTo>
                <a:lnTo>
                  <a:pt x="53936" y="35483"/>
                </a:lnTo>
                <a:close/>
              </a:path>
            </a:pathLst>
          </a:custGeom>
          <a:solidFill>
            <a:srgbClr val="241F21"/>
          </a:solidFill>
        </p:spPr>
        <p:txBody>
          <a:bodyPr wrap="square" lIns="0" tIns="0" rIns="0" bIns="0" rtlCol="0"/>
          <a:lstStyle/>
          <a:p>
            <a:endParaRPr/>
          </a:p>
        </p:txBody>
      </p:sp>
      <p:sp>
        <p:nvSpPr>
          <p:cNvPr id="9" name="object 9"/>
          <p:cNvSpPr/>
          <p:nvPr/>
        </p:nvSpPr>
        <p:spPr>
          <a:xfrm>
            <a:off x="5719570" y="2685219"/>
            <a:ext cx="166370" cy="0"/>
          </a:xfrm>
          <a:custGeom>
            <a:avLst/>
            <a:gdLst/>
            <a:ahLst/>
            <a:cxnLst/>
            <a:rect l="l" t="t" r="r" b="b"/>
            <a:pathLst>
              <a:path w="166370">
                <a:moveTo>
                  <a:pt x="0" y="0"/>
                </a:moveTo>
                <a:lnTo>
                  <a:pt x="166115" y="0"/>
                </a:lnTo>
              </a:path>
            </a:pathLst>
          </a:custGeom>
          <a:ln w="63500">
            <a:solidFill>
              <a:srgbClr val="241F21"/>
            </a:solidFill>
          </a:ln>
        </p:spPr>
        <p:txBody>
          <a:bodyPr wrap="square" lIns="0" tIns="0" rIns="0" bIns="0" rtlCol="0"/>
          <a:lstStyle/>
          <a:p>
            <a:endParaRPr/>
          </a:p>
        </p:txBody>
      </p:sp>
      <p:sp>
        <p:nvSpPr>
          <p:cNvPr id="10" name="object 10"/>
          <p:cNvSpPr/>
          <p:nvPr/>
        </p:nvSpPr>
        <p:spPr>
          <a:xfrm>
            <a:off x="5756851" y="2400739"/>
            <a:ext cx="0" cy="252729"/>
          </a:xfrm>
          <a:custGeom>
            <a:avLst/>
            <a:gdLst/>
            <a:ahLst/>
            <a:cxnLst/>
            <a:rect l="l" t="t" r="r" b="b"/>
            <a:pathLst>
              <a:path h="252730">
                <a:moveTo>
                  <a:pt x="0" y="0"/>
                </a:moveTo>
                <a:lnTo>
                  <a:pt x="0" y="252729"/>
                </a:lnTo>
              </a:path>
            </a:pathLst>
          </a:custGeom>
          <a:ln w="74561">
            <a:solidFill>
              <a:srgbClr val="241F21"/>
            </a:solidFill>
          </a:ln>
        </p:spPr>
        <p:txBody>
          <a:bodyPr wrap="square" lIns="0" tIns="0" rIns="0" bIns="0" rtlCol="0"/>
          <a:lstStyle/>
          <a:p>
            <a:endParaRPr/>
          </a:p>
        </p:txBody>
      </p:sp>
      <p:sp>
        <p:nvSpPr>
          <p:cNvPr id="11" name="object 11"/>
          <p:cNvSpPr/>
          <p:nvPr/>
        </p:nvSpPr>
        <p:spPr>
          <a:xfrm>
            <a:off x="5951352" y="2400371"/>
            <a:ext cx="0" cy="316865"/>
          </a:xfrm>
          <a:custGeom>
            <a:avLst/>
            <a:gdLst/>
            <a:ahLst/>
            <a:cxnLst/>
            <a:rect l="l" t="t" r="r" b="b"/>
            <a:pathLst>
              <a:path h="316864">
                <a:moveTo>
                  <a:pt x="0" y="0"/>
                </a:moveTo>
                <a:lnTo>
                  <a:pt x="0" y="316598"/>
                </a:lnTo>
              </a:path>
            </a:pathLst>
          </a:custGeom>
          <a:ln w="74536">
            <a:solidFill>
              <a:srgbClr val="241F21"/>
            </a:solidFill>
          </a:ln>
        </p:spPr>
        <p:txBody>
          <a:bodyPr wrap="square" lIns="0" tIns="0" rIns="0" bIns="0" rtlCol="0"/>
          <a:lstStyle/>
          <a:p>
            <a:endParaRPr/>
          </a:p>
        </p:txBody>
      </p:sp>
      <p:sp>
        <p:nvSpPr>
          <p:cNvPr id="12" name="object 12"/>
          <p:cNvSpPr/>
          <p:nvPr/>
        </p:nvSpPr>
        <p:spPr>
          <a:xfrm>
            <a:off x="6067404" y="2582349"/>
            <a:ext cx="0" cy="134620"/>
          </a:xfrm>
          <a:custGeom>
            <a:avLst/>
            <a:gdLst/>
            <a:ahLst/>
            <a:cxnLst/>
            <a:rect l="l" t="t" r="r" b="b"/>
            <a:pathLst>
              <a:path h="134619">
                <a:moveTo>
                  <a:pt x="0" y="0"/>
                </a:moveTo>
                <a:lnTo>
                  <a:pt x="0" y="134620"/>
                </a:lnTo>
              </a:path>
            </a:pathLst>
          </a:custGeom>
          <a:ln w="73825">
            <a:solidFill>
              <a:srgbClr val="241F21"/>
            </a:solidFill>
          </a:ln>
        </p:spPr>
        <p:txBody>
          <a:bodyPr wrap="square" lIns="0" tIns="0" rIns="0" bIns="0" rtlCol="0"/>
          <a:lstStyle/>
          <a:p>
            <a:endParaRPr/>
          </a:p>
        </p:txBody>
      </p:sp>
      <p:sp>
        <p:nvSpPr>
          <p:cNvPr id="13" name="object 13"/>
          <p:cNvSpPr/>
          <p:nvPr/>
        </p:nvSpPr>
        <p:spPr>
          <a:xfrm>
            <a:off x="6030491" y="2551234"/>
            <a:ext cx="167005" cy="0"/>
          </a:xfrm>
          <a:custGeom>
            <a:avLst/>
            <a:gdLst/>
            <a:ahLst/>
            <a:cxnLst/>
            <a:rect l="l" t="t" r="r" b="b"/>
            <a:pathLst>
              <a:path w="167004">
                <a:moveTo>
                  <a:pt x="0" y="0"/>
                </a:moveTo>
                <a:lnTo>
                  <a:pt x="166839" y="0"/>
                </a:lnTo>
              </a:path>
            </a:pathLst>
          </a:custGeom>
          <a:ln w="62229">
            <a:solidFill>
              <a:srgbClr val="241F21"/>
            </a:solidFill>
          </a:ln>
        </p:spPr>
        <p:txBody>
          <a:bodyPr wrap="square" lIns="0" tIns="0" rIns="0" bIns="0" rtlCol="0"/>
          <a:lstStyle/>
          <a:p>
            <a:endParaRPr/>
          </a:p>
        </p:txBody>
      </p:sp>
      <p:sp>
        <p:nvSpPr>
          <p:cNvPr id="14" name="object 14"/>
          <p:cNvSpPr/>
          <p:nvPr/>
        </p:nvSpPr>
        <p:spPr>
          <a:xfrm>
            <a:off x="6030491" y="2462969"/>
            <a:ext cx="74295" cy="57150"/>
          </a:xfrm>
          <a:custGeom>
            <a:avLst/>
            <a:gdLst/>
            <a:ahLst/>
            <a:cxnLst/>
            <a:rect l="l" t="t" r="r" b="b"/>
            <a:pathLst>
              <a:path w="74295" h="57150">
                <a:moveTo>
                  <a:pt x="0" y="57150"/>
                </a:moveTo>
                <a:lnTo>
                  <a:pt x="73825" y="57150"/>
                </a:lnTo>
                <a:lnTo>
                  <a:pt x="73825" y="0"/>
                </a:lnTo>
                <a:lnTo>
                  <a:pt x="0" y="0"/>
                </a:lnTo>
                <a:lnTo>
                  <a:pt x="0" y="57150"/>
                </a:lnTo>
                <a:close/>
              </a:path>
            </a:pathLst>
          </a:custGeom>
          <a:solidFill>
            <a:srgbClr val="241F21"/>
          </a:solidFill>
        </p:spPr>
        <p:txBody>
          <a:bodyPr wrap="square" lIns="0" tIns="0" rIns="0" bIns="0" rtlCol="0"/>
          <a:lstStyle/>
          <a:p>
            <a:endParaRPr/>
          </a:p>
        </p:txBody>
      </p:sp>
      <p:sp>
        <p:nvSpPr>
          <p:cNvPr id="15" name="object 15"/>
          <p:cNvSpPr/>
          <p:nvPr/>
        </p:nvSpPr>
        <p:spPr>
          <a:xfrm>
            <a:off x="6030491" y="2431854"/>
            <a:ext cx="174625" cy="0"/>
          </a:xfrm>
          <a:custGeom>
            <a:avLst/>
            <a:gdLst/>
            <a:ahLst/>
            <a:cxnLst/>
            <a:rect l="l" t="t" r="r" b="b"/>
            <a:pathLst>
              <a:path w="174625">
                <a:moveTo>
                  <a:pt x="0" y="0"/>
                </a:moveTo>
                <a:lnTo>
                  <a:pt x="174625" y="0"/>
                </a:lnTo>
              </a:path>
            </a:pathLst>
          </a:custGeom>
          <a:ln w="62229">
            <a:solidFill>
              <a:srgbClr val="241F21"/>
            </a:solidFill>
          </a:ln>
        </p:spPr>
        <p:txBody>
          <a:bodyPr wrap="square" lIns="0" tIns="0" rIns="0" bIns="0" rtlCol="0"/>
          <a:lstStyle/>
          <a:p>
            <a:endParaRPr/>
          </a:p>
        </p:txBody>
      </p:sp>
      <p:sp>
        <p:nvSpPr>
          <p:cNvPr id="16" name="object 16"/>
          <p:cNvSpPr/>
          <p:nvPr/>
        </p:nvSpPr>
        <p:spPr>
          <a:xfrm>
            <a:off x="6240613" y="2685219"/>
            <a:ext cx="176530" cy="0"/>
          </a:xfrm>
          <a:custGeom>
            <a:avLst/>
            <a:gdLst/>
            <a:ahLst/>
            <a:cxnLst/>
            <a:rect l="l" t="t" r="r" b="b"/>
            <a:pathLst>
              <a:path w="176529">
                <a:moveTo>
                  <a:pt x="0" y="0"/>
                </a:moveTo>
                <a:lnTo>
                  <a:pt x="176034" y="0"/>
                </a:lnTo>
              </a:path>
            </a:pathLst>
          </a:custGeom>
          <a:ln w="63500">
            <a:solidFill>
              <a:srgbClr val="241F21"/>
            </a:solidFill>
          </a:ln>
        </p:spPr>
        <p:txBody>
          <a:bodyPr wrap="square" lIns="0" tIns="0" rIns="0" bIns="0" rtlCol="0"/>
          <a:lstStyle/>
          <a:p>
            <a:endParaRPr/>
          </a:p>
        </p:txBody>
      </p:sp>
      <p:sp>
        <p:nvSpPr>
          <p:cNvPr id="17" name="object 17"/>
          <p:cNvSpPr/>
          <p:nvPr/>
        </p:nvSpPr>
        <p:spPr>
          <a:xfrm>
            <a:off x="6240613" y="2584889"/>
            <a:ext cx="74930" cy="68580"/>
          </a:xfrm>
          <a:custGeom>
            <a:avLst/>
            <a:gdLst/>
            <a:ahLst/>
            <a:cxnLst/>
            <a:rect l="l" t="t" r="r" b="b"/>
            <a:pathLst>
              <a:path w="74929" h="68580">
                <a:moveTo>
                  <a:pt x="0" y="68579"/>
                </a:moveTo>
                <a:lnTo>
                  <a:pt x="74536" y="68579"/>
                </a:lnTo>
                <a:lnTo>
                  <a:pt x="74536" y="0"/>
                </a:lnTo>
                <a:lnTo>
                  <a:pt x="0" y="0"/>
                </a:lnTo>
                <a:lnTo>
                  <a:pt x="0" y="68579"/>
                </a:lnTo>
                <a:close/>
              </a:path>
            </a:pathLst>
          </a:custGeom>
          <a:solidFill>
            <a:srgbClr val="241F21"/>
          </a:solidFill>
        </p:spPr>
        <p:txBody>
          <a:bodyPr wrap="square" lIns="0" tIns="0" rIns="0" bIns="0" rtlCol="0"/>
          <a:lstStyle/>
          <a:p>
            <a:endParaRPr/>
          </a:p>
        </p:txBody>
      </p:sp>
      <p:sp>
        <p:nvSpPr>
          <p:cNvPr id="18" name="object 18"/>
          <p:cNvSpPr/>
          <p:nvPr/>
        </p:nvSpPr>
        <p:spPr>
          <a:xfrm>
            <a:off x="6240613" y="2553139"/>
            <a:ext cx="167640" cy="0"/>
          </a:xfrm>
          <a:custGeom>
            <a:avLst/>
            <a:gdLst/>
            <a:ahLst/>
            <a:cxnLst/>
            <a:rect l="l" t="t" r="r" b="b"/>
            <a:pathLst>
              <a:path w="167639">
                <a:moveTo>
                  <a:pt x="0" y="0"/>
                </a:moveTo>
                <a:lnTo>
                  <a:pt x="167525" y="0"/>
                </a:lnTo>
              </a:path>
            </a:pathLst>
          </a:custGeom>
          <a:ln w="63500">
            <a:solidFill>
              <a:srgbClr val="241F21"/>
            </a:solidFill>
          </a:ln>
        </p:spPr>
        <p:txBody>
          <a:bodyPr wrap="square" lIns="0" tIns="0" rIns="0" bIns="0" rtlCol="0"/>
          <a:lstStyle/>
          <a:p>
            <a:endParaRPr/>
          </a:p>
        </p:txBody>
      </p:sp>
      <p:sp>
        <p:nvSpPr>
          <p:cNvPr id="19" name="object 19"/>
          <p:cNvSpPr/>
          <p:nvPr/>
        </p:nvSpPr>
        <p:spPr>
          <a:xfrm>
            <a:off x="6240613" y="2462969"/>
            <a:ext cx="74930" cy="58419"/>
          </a:xfrm>
          <a:custGeom>
            <a:avLst/>
            <a:gdLst/>
            <a:ahLst/>
            <a:cxnLst/>
            <a:rect l="l" t="t" r="r" b="b"/>
            <a:pathLst>
              <a:path w="74929" h="58419">
                <a:moveTo>
                  <a:pt x="0" y="58419"/>
                </a:moveTo>
                <a:lnTo>
                  <a:pt x="74536" y="58419"/>
                </a:lnTo>
                <a:lnTo>
                  <a:pt x="74536" y="0"/>
                </a:lnTo>
                <a:lnTo>
                  <a:pt x="0" y="0"/>
                </a:lnTo>
                <a:lnTo>
                  <a:pt x="0" y="58419"/>
                </a:lnTo>
                <a:close/>
              </a:path>
            </a:pathLst>
          </a:custGeom>
          <a:solidFill>
            <a:srgbClr val="241F21"/>
          </a:solidFill>
        </p:spPr>
        <p:txBody>
          <a:bodyPr wrap="square" lIns="0" tIns="0" rIns="0" bIns="0" rtlCol="0"/>
          <a:lstStyle/>
          <a:p>
            <a:endParaRPr/>
          </a:p>
        </p:txBody>
      </p:sp>
      <p:sp>
        <p:nvSpPr>
          <p:cNvPr id="20" name="object 20"/>
          <p:cNvSpPr/>
          <p:nvPr/>
        </p:nvSpPr>
        <p:spPr>
          <a:xfrm>
            <a:off x="6240613" y="2431854"/>
            <a:ext cx="171450" cy="0"/>
          </a:xfrm>
          <a:custGeom>
            <a:avLst/>
            <a:gdLst/>
            <a:ahLst/>
            <a:cxnLst/>
            <a:rect l="l" t="t" r="r" b="b"/>
            <a:pathLst>
              <a:path w="171450">
                <a:moveTo>
                  <a:pt x="0" y="0"/>
                </a:moveTo>
                <a:lnTo>
                  <a:pt x="171081" y="0"/>
                </a:lnTo>
              </a:path>
            </a:pathLst>
          </a:custGeom>
          <a:ln w="62229">
            <a:solidFill>
              <a:srgbClr val="241F21"/>
            </a:solidFill>
          </a:ln>
        </p:spPr>
        <p:txBody>
          <a:bodyPr wrap="square" lIns="0" tIns="0" rIns="0" bIns="0" rtlCol="0"/>
          <a:lstStyle/>
          <a:p>
            <a:endParaRPr/>
          </a:p>
        </p:txBody>
      </p:sp>
      <p:sp>
        <p:nvSpPr>
          <p:cNvPr id="21" name="object 21"/>
          <p:cNvSpPr/>
          <p:nvPr/>
        </p:nvSpPr>
        <p:spPr>
          <a:xfrm>
            <a:off x="5617360" y="2793977"/>
            <a:ext cx="443230" cy="0"/>
          </a:xfrm>
          <a:custGeom>
            <a:avLst/>
            <a:gdLst/>
            <a:ahLst/>
            <a:cxnLst/>
            <a:rect l="l" t="t" r="r" b="b"/>
            <a:pathLst>
              <a:path w="443229">
                <a:moveTo>
                  <a:pt x="0" y="0"/>
                </a:moveTo>
                <a:lnTo>
                  <a:pt x="442950" y="0"/>
                </a:lnTo>
              </a:path>
            </a:pathLst>
          </a:custGeom>
          <a:ln w="44450">
            <a:solidFill>
              <a:srgbClr val="241F21"/>
            </a:solidFill>
          </a:ln>
        </p:spPr>
        <p:txBody>
          <a:bodyPr wrap="square" lIns="0" tIns="0" rIns="0" bIns="0" rtlCol="0"/>
          <a:lstStyle/>
          <a:p>
            <a:endParaRPr/>
          </a:p>
        </p:txBody>
      </p:sp>
      <p:sp>
        <p:nvSpPr>
          <p:cNvPr id="22" name="object 22"/>
          <p:cNvSpPr/>
          <p:nvPr/>
        </p:nvSpPr>
        <p:spPr>
          <a:xfrm>
            <a:off x="5639370" y="1974192"/>
            <a:ext cx="0" cy="797560"/>
          </a:xfrm>
          <a:custGeom>
            <a:avLst/>
            <a:gdLst/>
            <a:ahLst/>
            <a:cxnLst/>
            <a:rect l="l" t="t" r="r" b="b"/>
            <a:pathLst>
              <a:path h="797560">
                <a:moveTo>
                  <a:pt x="0" y="0"/>
                </a:moveTo>
                <a:lnTo>
                  <a:pt x="0" y="797560"/>
                </a:lnTo>
              </a:path>
            </a:pathLst>
          </a:custGeom>
          <a:ln w="44018">
            <a:solidFill>
              <a:srgbClr val="241F21"/>
            </a:solidFill>
          </a:ln>
        </p:spPr>
        <p:txBody>
          <a:bodyPr wrap="square" lIns="0" tIns="0" rIns="0" bIns="0" rtlCol="0"/>
          <a:lstStyle/>
          <a:p>
            <a:endParaRPr/>
          </a:p>
        </p:txBody>
      </p:sp>
      <p:sp>
        <p:nvSpPr>
          <p:cNvPr id="23" name="object 23"/>
          <p:cNvSpPr/>
          <p:nvPr/>
        </p:nvSpPr>
        <p:spPr>
          <a:xfrm>
            <a:off x="5617360" y="1951967"/>
            <a:ext cx="443230" cy="0"/>
          </a:xfrm>
          <a:custGeom>
            <a:avLst/>
            <a:gdLst/>
            <a:ahLst/>
            <a:cxnLst/>
            <a:rect l="l" t="t" r="r" b="b"/>
            <a:pathLst>
              <a:path w="443229">
                <a:moveTo>
                  <a:pt x="0" y="0"/>
                </a:moveTo>
                <a:lnTo>
                  <a:pt x="442950" y="0"/>
                </a:lnTo>
              </a:path>
            </a:pathLst>
          </a:custGeom>
          <a:ln w="44450">
            <a:solidFill>
              <a:srgbClr val="241F21"/>
            </a:solidFill>
          </a:ln>
        </p:spPr>
        <p:txBody>
          <a:bodyPr wrap="square" lIns="0" tIns="0" rIns="0" bIns="0" rtlCol="0"/>
          <a:lstStyle/>
          <a:p>
            <a:endParaRPr/>
          </a:p>
        </p:txBody>
      </p:sp>
      <p:sp>
        <p:nvSpPr>
          <p:cNvPr id="24" name="object 24"/>
          <p:cNvSpPr/>
          <p:nvPr/>
        </p:nvSpPr>
        <p:spPr>
          <a:xfrm>
            <a:off x="6060311" y="2793977"/>
            <a:ext cx="443230" cy="0"/>
          </a:xfrm>
          <a:custGeom>
            <a:avLst/>
            <a:gdLst/>
            <a:ahLst/>
            <a:cxnLst/>
            <a:rect l="l" t="t" r="r" b="b"/>
            <a:pathLst>
              <a:path w="443229">
                <a:moveTo>
                  <a:pt x="0" y="0"/>
                </a:moveTo>
                <a:lnTo>
                  <a:pt x="442950" y="0"/>
                </a:lnTo>
              </a:path>
            </a:pathLst>
          </a:custGeom>
          <a:ln w="44450">
            <a:solidFill>
              <a:srgbClr val="241F21"/>
            </a:solidFill>
          </a:ln>
        </p:spPr>
        <p:txBody>
          <a:bodyPr wrap="square" lIns="0" tIns="0" rIns="0" bIns="0" rtlCol="0"/>
          <a:lstStyle/>
          <a:p>
            <a:endParaRPr/>
          </a:p>
        </p:txBody>
      </p:sp>
      <p:sp>
        <p:nvSpPr>
          <p:cNvPr id="25" name="object 25"/>
          <p:cNvSpPr/>
          <p:nvPr/>
        </p:nvSpPr>
        <p:spPr>
          <a:xfrm>
            <a:off x="6481259" y="1974192"/>
            <a:ext cx="0" cy="797560"/>
          </a:xfrm>
          <a:custGeom>
            <a:avLst/>
            <a:gdLst/>
            <a:ahLst/>
            <a:cxnLst/>
            <a:rect l="l" t="t" r="r" b="b"/>
            <a:pathLst>
              <a:path h="797560">
                <a:moveTo>
                  <a:pt x="0" y="0"/>
                </a:moveTo>
                <a:lnTo>
                  <a:pt x="0" y="797560"/>
                </a:lnTo>
              </a:path>
            </a:pathLst>
          </a:custGeom>
          <a:ln w="44005">
            <a:solidFill>
              <a:srgbClr val="241F21"/>
            </a:solidFill>
          </a:ln>
        </p:spPr>
        <p:txBody>
          <a:bodyPr wrap="square" lIns="0" tIns="0" rIns="0" bIns="0" rtlCol="0"/>
          <a:lstStyle/>
          <a:p>
            <a:endParaRPr/>
          </a:p>
        </p:txBody>
      </p:sp>
      <p:sp>
        <p:nvSpPr>
          <p:cNvPr id="26" name="object 26"/>
          <p:cNvSpPr/>
          <p:nvPr/>
        </p:nvSpPr>
        <p:spPr>
          <a:xfrm>
            <a:off x="6060311" y="1951967"/>
            <a:ext cx="443230" cy="0"/>
          </a:xfrm>
          <a:custGeom>
            <a:avLst/>
            <a:gdLst/>
            <a:ahLst/>
            <a:cxnLst/>
            <a:rect l="l" t="t" r="r" b="b"/>
            <a:pathLst>
              <a:path w="443229">
                <a:moveTo>
                  <a:pt x="0" y="0"/>
                </a:moveTo>
                <a:lnTo>
                  <a:pt x="442950" y="0"/>
                </a:lnTo>
              </a:path>
            </a:pathLst>
          </a:custGeom>
          <a:ln w="44450">
            <a:solidFill>
              <a:srgbClr val="241F21"/>
            </a:solidFill>
          </a:ln>
        </p:spPr>
        <p:txBody>
          <a:bodyPr wrap="square" lIns="0" tIns="0" rIns="0" bIns="0" rtlCol="0"/>
          <a:lstStyle/>
          <a:p>
            <a:endParaRPr/>
          </a:p>
        </p:txBody>
      </p:sp>
      <p:sp>
        <p:nvSpPr>
          <p:cNvPr id="27" name="object 27"/>
          <p:cNvSpPr/>
          <p:nvPr/>
        </p:nvSpPr>
        <p:spPr>
          <a:xfrm>
            <a:off x="5630848" y="2263376"/>
            <a:ext cx="863600" cy="111125"/>
          </a:xfrm>
          <a:custGeom>
            <a:avLst/>
            <a:gdLst/>
            <a:ahLst/>
            <a:cxnLst/>
            <a:rect l="l" t="t" r="r" b="b"/>
            <a:pathLst>
              <a:path w="863600" h="111125">
                <a:moveTo>
                  <a:pt x="863193" y="52539"/>
                </a:moveTo>
                <a:lnTo>
                  <a:pt x="429463" y="52539"/>
                </a:lnTo>
                <a:lnTo>
                  <a:pt x="480958" y="53320"/>
                </a:lnTo>
                <a:lnTo>
                  <a:pt x="531763" y="55631"/>
                </a:lnTo>
                <a:lnTo>
                  <a:pt x="581820" y="59425"/>
                </a:lnTo>
                <a:lnTo>
                  <a:pt x="631072" y="64656"/>
                </a:lnTo>
                <a:lnTo>
                  <a:pt x="679458" y="71277"/>
                </a:lnTo>
                <a:lnTo>
                  <a:pt x="726922" y="79241"/>
                </a:lnTo>
                <a:lnTo>
                  <a:pt x="773405" y="88503"/>
                </a:lnTo>
                <a:lnTo>
                  <a:pt x="818848" y="99015"/>
                </a:lnTo>
                <a:lnTo>
                  <a:pt x="863193" y="110731"/>
                </a:lnTo>
                <a:lnTo>
                  <a:pt x="863193" y="52539"/>
                </a:lnTo>
                <a:close/>
              </a:path>
              <a:path w="863600" h="111125">
                <a:moveTo>
                  <a:pt x="429463" y="0"/>
                </a:moveTo>
                <a:lnTo>
                  <a:pt x="379074" y="653"/>
                </a:lnTo>
                <a:lnTo>
                  <a:pt x="329217" y="2597"/>
                </a:lnTo>
                <a:lnTo>
                  <a:pt x="279950" y="5809"/>
                </a:lnTo>
                <a:lnTo>
                  <a:pt x="231331" y="10266"/>
                </a:lnTo>
                <a:lnTo>
                  <a:pt x="183418" y="15944"/>
                </a:lnTo>
                <a:lnTo>
                  <a:pt x="136270" y="22820"/>
                </a:lnTo>
                <a:lnTo>
                  <a:pt x="89946" y="30871"/>
                </a:lnTo>
                <a:lnTo>
                  <a:pt x="44503" y="40074"/>
                </a:lnTo>
                <a:lnTo>
                  <a:pt x="0" y="50406"/>
                </a:lnTo>
                <a:lnTo>
                  <a:pt x="0" y="110032"/>
                </a:lnTo>
                <a:lnTo>
                  <a:pt x="43894" y="98341"/>
                </a:lnTo>
                <a:lnTo>
                  <a:pt x="88922" y="87893"/>
                </a:lnTo>
                <a:lnTo>
                  <a:pt x="135006" y="78724"/>
                </a:lnTo>
                <a:lnTo>
                  <a:pt x="182072" y="70869"/>
                </a:lnTo>
                <a:lnTo>
                  <a:pt x="230043" y="64364"/>
                </a:lnTo>
                <a:lnTo>
                  <a:pt x="278844" y="59244"/>
                </a:lnTo>
                <a:lnTo>
                  <a:pt x="328398" y="55542"/>
                </a:lnTo>
                <a:lnTo>
                  <a:pt x="378629" y="53296"/>
                </a:lnTo>
                <a:lnTo>
                  <a:pt x="429463" y="52539"/>
                </a:lnTo>
                <a:lnTo>
                  <a:pt x="863193" y="52539"/>
                </a:lnTo>
                <a:lnTo>
                  <a:pt x="863193" y="51816"/>
                </a:lnTo>
                <a:lnTo>
                  <a:pt x="818219" y="41252"/>
                </a:lnTo>
                <a:lnTo>
                  <a:pt x="772304" y="31821"/>
                </a:lnTo>
                <a:lnTo>
                  <a:pt x="725505" y="23554"/>
                </a:lnTo>
                <a:lnTo>
                  <a:pt x="677883" y="16478"/>
                </a:lnTo>
                <a:lnTo>
                  <a:pt x="629495" y="10624"/>
                </a:lnTo>
                <a:lnTo>
                  <a:pt x="580401" y="6019"/>
                </a:lnTo>
                <a:lnTo>
                  <a:pt x="530658" y="2694"/>
                </a:lnTo>
                <a:lnTo>
                  <a:pt x="480326" y="678"/>
                </a:lnTo>
                <a:lnTo>
                  <a:pt x="429463" y="0"/>
                </a:lnTo>
                <a:close/>
              </a:path>
            </a:pathLst>
          </a:custGeom>
          <a:solidFill>
            <a:srgbClr val="241F21"/>
          </a:solidFill>
        </p:spPr>
        <p:txBody>
          <a:bodyPr wrap="square" lIns="0" tIns="0" rIns="0" bIns="0" rtlCol="0"/>
          <a:lstStyle/>
          <a:p>
            <a:endParaRPr/>
          </a:p>
        </p:txBody>
      </p:sp>
      <p:sp>
        <p:nvSpPr>
          <p:cNvPr id="28" name="object 28"/>
          <p:cNvSpPr/>
          <p:nvPr/>
        </p:nvSpPr>
        <p:spPr>
          <a:xfrm>
            <a:off x="5884063" y="2221964"/>
            <a:ext cx="139319" cy="148878"/>
          </a:xfrm>
          <a:prstGeom prst="rect">
            <a:avLst/>
          </a:prstGeom>
          <a:blipFill>
            <a:blip r:embed="rId2" cstate="print"/>
            <a:stretch>
              <a:fillRect/>
            </a:stretch>
          </a:blipFill>
        </p:spPr>
        <p:txBody>
          <a:bodyPr wrap="square" lIns="0" tIns="0" rIns="0" bIns="0" rtlCol="0"/>
          <a:lstStyle/>
          <a:p>
            <a:endParaRPr/>
          </a:p>
        </p:txBody>
      </p:sp>
      <p:sp>
        <p:nvSpPr>
          <p:cNvPr id="29" name="object 29"/>
          <p:cNvSpPr/>
          <p:nvPr/>
        </p:nvSpPr>
        <p:spPr>
          <a:xfrm>
            <a:off x="6519838" y="1929383"/>
            <a:ext cx="52069" cy="52069"/>
          </a:xfrm>
          <a:custGeom>
            <a:avLst/>
            <a:gdLst/>
            <a:ahLst/>
            <a:cxnLst/>
            <a:rect l="l" t="t" r="r" b="b"/>
            <a:pathLst>
              <a:path w="52070" h="52069">
                <a:moveTo>
                  <a:pt x="32994" y="0"/>
                </a:moveTo>
                <a:lnTo>
                  <a:pt x="18694" y="0"/>
                </a:lnTo>
                <a:lnTo>
                  <a:pt x="12623" y="2514"/>
                </a:lnTo>
                <a:lnTo>
                  <a:pt x="2552" y="12585"/>
                </a:lnTo>
                <a:lnTo>
                  <a:pt x="5" y="18656"/>
                </a:lnTo>
                <a:lnTo>
                  <a:pt x="0" y="32981"/>
                </a:lnTo>
                <a:lnTo>
                  <a:pt x="2501" y="39077"/>
                </a:lnTo>
                <a:lnTo>
                  <a:pt x="12547" y="49212"/>
                </a:lnTo>
                <a:lnTo>
                  <a:pt x="18643" y="51739"/>
                </a:lnTo>
                <a:lnTo>
                  <a:pt x="32994" y="51739"/>
                </a:lnTo>
                <a:lnTo>
                  <a:pt x="39103" y="49212"/>
                </a:lnTo>
                <a:lnTo>
                  <a:pt x="40078" y="48234"/>
                </a:lnTo>
                <a:lnTo>
                  <a:pt x="19646" y="48234"/>
                </a:lnTo>
                <a:lnTo>
                  <a:pt x="14350" y="46050"/>
                </a:lnTo>
                <a:lnTo>
                  <a:pt x="5676" y="37299"/>
                </a:lnTo>
                <a:lnTo>
                  <a:pt x="3517" y="32029"/>
                </a:lnTo>
                <a:lnTo>
                  <a:pt x="3517" y="19672"/>
                </a:lnTo>
                <a:lnTo>
                  <a:pt x="5689" y="14414"/>
                </a:lnTo>
                <a:lnTo>
                  <a:pt x="14414" y="5702"/>
                </a:lnTo>
                <a:lnTo>
                  <a:pt x="19684" y="3505"/>
                </a:lnTo>
                <a:lnTo>
                  <a:pt x="40103" y="3505"/>
                </a:lnTo>
                <a:lnTo>
                  <a:pt x="39103" y="2514"/>
                </a:lnTo>
                <a:lnTo>
                  <a:pt x="32994" y="0"/>
                </a:lnTo>
                <a:close/>
              </a:path>
              <a:path w="52070" h="52069">
                <a:moveTo>
                  <a:pt x="40103" y="3505"/>
                </a:moveTo>
                <a:lnTo>
                  <a:pt x="32054" y="3505"/>
                </a:lnTo>
                <a:lnTo>
                  <a:pt x="37325" y="5702"/>
                </a:lnTo>
                <a:lnTo>
                  <a:pt x="46050" y="14414"/>
                </a:lnTo>
                <a:lnTo>
                  <a:pt x="48234" y="19672"/>
                </a:lnTo>
                <a:lnTo>
                  <a:pt x="48234" y="32029"/>
                </a:lnTo>
                <a:lnTo>
                  <a:pt x="46050" y="37299"/>
                </a:lnTo>
                <a:lnTo>
                  <a:pt x="37363" y="46050"/>
                </a:lnTo>
                <a:lnTo>
                  <a:pt x="32080" y="48234"/>
                </a:lnTo>
                <a:lnTo>
                  <a:pt x="40078" y="48234"/>
                </a:lnTo>
                <a:lnTo>
                  <a:pt x="49212" y="39065"/>
                </a:lnTo>
                <a:lnTo>
                  <a:pt x="51741" y="32981"/>
                </a:lnTo>
                <a:lnTo>
                  <a:pt x="51752" y="18656"/>
                </a:lnTo>
                <a:lnTo>
                  <a:pt x="49199" y="12547"/>
                </a:lnTo>
                <a:lnTo>
                  <a:pt x="40103" y="3505"/>
                </a:lnTo>
                <a:close/>
              </a:path>
              <a:path w="52070" h="52069">
                <a:moveTo>
                  <a:pt x="28917" y="11531"/>
                </a:moveTo>
                <a:lnTo>
                  <a:pt x="15405" y="11531"/>
                </a:lnTo>
                <a:lnTo>
                  <a:pt x="15405" y="39839"/>
                </a:lnTo>
                <a:lnTo>
                  <a:pt x="20294" y="39839"/>
                </a:lnTo>
                <a:lnTo>
                  <a:pt x="20294" y="28689"/>
                </a:lnTo>
                <a:lnTo>
                  <a:pt x="35030" y="28689"/>
                </a:lnTo>
                <a:lnTo>
                  <a:pt x="34531" y="27952"/>
                </a:lnTo>
                <a:lnTo>
                  <a:pt x="32892" y="27025"/>
                </a:lnTo>
                <a:lnTo>
                  <a:pt x="30683" y="26670"/>
                </a:lnTo>
                <a:lnTo>
                  <a:pt x="32435" y="26390"/>
                </a:lnTo>
                <a:lnTo>
                  <a:pt x="33832" y="25933"/>
                </a:lnTo>
                <a:lnTo>
                  <a:pt x="34973" y="25196"/>
                </a:lnTo>
                <a:lnTo>
                  <a:pt x="20294" y="25196"/>
                </a:lnTo>
                <a:lnTo>
                  <a:pt x="20294" y="15036"/>
                </a:lnTo>
                <a:lnTo>
                  <a:pt x="36902" y="15036"/>
                </a:lnTo>
                <a:lnTo>
                  <a:pt x="36118" y="13766"/>
                </a:lnTo>
                <a:lnTo>
                  <a:pt x="33185" y="12547"/>
                </a:lnTo>
                <a:lnTo>
                  <a:pt x="31508" y="11874"/>
                </a:lnTo>
                <a:lnTo>
                  <a:pt x="28917" y="11531"/>
                </a:lnTo>
                <a:close/>
              </a:path>
              <a:path w="52070" h="52069">
                <a:moveTo>
                  <a:pt x="35030" y="28689"/>
                </a:moveTo>
                <a:lnTo>
                  <a:pt x="27012" y="28689"/>
                </a:lnTo>
                <a:lnTo>
                  <a:pt x="28892" y="28994"/>
                </a:lnTo>
                <a:lnTo>
                  <a:pt x="29984" y="29603"/>
                </a:lnTo>
                <a:lnTo>
                  <a:pt x="31788" y="30657"/>
                </a:lnTo>
                <a:lnTo>
                  <a:pt x="32702" y="32816"/>
                </a:lnTo>
                <a:lnTo>
                  <a:pt x="32794" y="39255"/>
                </a:lnTo>
                <a:lnTo>
                  <a:pt x="32943" y="39839"/>
                </a:lnTo>
                <a:lnTo>
                  <a:pt x="37591" y="39839"/>
                </a:lnTo>
                <a:lnTo>
                  <a:pt x="37287" y="39255"/>
                </a:lnTo>
                <a:lnTo>
                  <a:pt x="37175" y="38328"/>
                </a:lnTo>
                <a:lnTo>
                  <a:pt x="37083" y="32410"/>
                </a:lnTo>
                <a:lnTo>
                  <a:pt x="36563" y="30949"/>
                </a:lnTo>
                <a:lnTo>
                  <a:pt x="35030" y="28689"/>
                </a:lnTo>
                <a:close/>
              </a:path>
              <a:path w="52070" h="52069">
                <a:moveTo>
                  <a:pt x="36902" y="15036"/>
                </a:moveTo>
                <a:lnTo>
                  <a:pt x="27457" y="15036"/>
                </a:lnTo>
                <a:lnTo>
                  <a:pt x="29514" y="15392"/>
                </a:lnTo>
                <a:lnTo>
                  <a:pt x="32054" y="16776"/>
                </a:lnTo>
                <a:lnTo>
                  <a:pt x="32702" y="18148"/>
                </a:lnTo>
                <a:lnTo>
                  <a:pt x="32702" y="22326"/>
                </a:lnTo>
                <a:lnTo>
                  <a:pt x="31711" y="23799"/>
                </a:lnTo>
                <a:lnTo>
                  <a:pt x="28663" y="24980"/>
                </a:lnTo>
                <a:lnTo>
                  <a:pt x="27038" y="25196"/>
                </a:lnTo>
                <a:lnTo>
                  <a:pt x="34973" y="25196"/>
                </a:lnTo>
                <a:lnTo>
                  <a:pt x="36664" y="24104"/>
                </a:lnTo>
                <a:lnTo>
                  <a:pt x="37553" y="22326"/>
                </a:lnTo>
                <a:lnTo>
                  <a:pt x="37552" y="16090"/>
                </a:lnTo>
                <a:lnTo>
                  <a:pt x="36902" y="15036"/>
                </a:lnTo>
                <a:close/>
              </a:path>
            </a:pathLst>
          </a:custGeom>
          <a:solidFill>
            <a:srgbClr val="241F21"/>
          </a:solidFill>
        </p:spPr>
        <p:txBody>
          <a:bodyPr wrap="square" lIns="0" tIns="0" rIns="0" bIns="0" rtlCol="0"/>
          <a:lstStyle/>
          <a:p>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89460" cy="1600200"/>
          </a:xfrm>
          <a:custGeom>
            <a:avLst/>
            <a:gdLst/>
            <a:ahLst/>
            <a:cxnLst/>
            <a:rect l="l" t="t" r="r" b="b"/>
            <a:pathLst>
              <a:path w="12189460" h="1600200">
                <a:moveTo>
                  <a:pt x="0" y="1600200"/>
                </a:moveTo>
                <a:lnTo>
                  <a:pt x="12188952" y="1600200"/>
                </a:lnTo>
                <a:lnTo>
                  <a:pt x="12188952" y="0"/>
                </a:lnTo>
                <a:lnTo>
                  <a:pt x="0" y="0"/>
                </a:lnTo>
                <a:lnTo>
                  <a:pt x="0" y="1600200"/>
                </a:lnTo>
                <a:close/>
              </a:path>
            </a:pathLst>
          </a:custGeom>
          <a:solidFill>
            <a:srgbClr val="C7DBF1"/>
          </a:solidFill>
        </p:spPr>
        <p:txBody>
          <a:bodyPr wrap="square" lIns="0" tIns="0" rIns="0" bIns="0" rtlCol="0"/>
          <a:lstStyle/>
          <a:p>
            <a:endParaRPr/>
          </a:p>
        </p:txBody>
      </p:sp>
      <p:sp>
        <p:nvSpPr>
          <p:cNvPr id="3" name="object 3"/>
          <p:cNvSpPr txBox="1"/>
          <p:nvPr/>
        </p:nvSpPr>
        <p:spPr>
          <a:xfrm>
            <a:off x="673100" y="487259"/>
            <a:ext cx="2798445" cy="694055"/>
          </a:xfrm>
          <a:prstGeom prst="rect">
            <a:avLst/>
          </a:prstGeom>
        </p:spPr>
        <p:txBody>
          <a:bodyPr vert="horz" wrap="square" lIns="0" tIns="77470" rIns="0" bIns="0" rtlCol="0">
            <a:spAutoFit/>
          </a:bodyPr>
          <a:lstStyle/>
          <a:p>
            <a:pPr marL="12700">
              <a:lnSpc>
                <a:spcPct val="100000"/>
              </a:lnSpc>
              <a:spcBef>
                <a:spcPts val="610"/>
              </a:spcBef>
            </a:pPr>
            <a:r>
              <a:rPr sz="1300" i="1" spc="10" dirty="0">
                <a:solidFill>
                  <a:srgbClr val="002E46"/>
                </a:solidFill>
                <a:latin typeface="Trebuchet MS"/>
                <a:cs typeface="Trebuchet MS"/>
              </a:rPr>
              <a:t>Donation </a:t>
            </a:r>
            <a:r>
              <a:rPr sz="1300" i="1" spc="-5" dirty="0">
                <a:solidFill>
                  <a:srgbClr val="002E46"/>
                </a:solidFill>
                <a:latin typeface="Trebuchet MS"/>
                <a:cs typeface="Trebuchet MS"/>
              </a:rPr>
              <a:t>Education</a:t>
            </a:r>
            <a:r>
              <a:rPr sz="1300" i="1" spc="-280" dirty="0">
                <a:solidFill>
                  <a:srgbClr val="002E46"/>
                </a:solidFill>
                <a:latin typeface="Trebuchet MS"/>
                <a:cs typeface="Trebuchet MS"/>
              </a:rPr>
              <a:t> </a:t>
            </a:r>
            <a:r>
              <a:rPr sz="1300" i="1" spc="-45" dirty="0">
                <a:solidFill>
                  <a:srgbClr val="002E46"/>
                </a:solidFill>
                <a:latin typeface="Trebuchet MS"/>
                <a:cs typeface="Trebuchet MS"/>
              </a:rPr>
              <a:t>for </a:t>
            </a:r>
            <a:r>
              <a:rPr sz="1300" i="1" spc="-30" dirty="0">
                <a:solidFill>
                  <a:srgbClr val="002E46"/>
                </a:solidFill>
                <a:latin typeface="Trebuchet MS"/>
                <a:cs typeface="Trebuchet MS"/>
              </a:rPr>
              <a:t>the </a:t>
            </a:r>
            <a:r>
              <a:rPr sz="1300" i="1" dirty="0">
                <a:solidFill>
                  <a:srgbClr val="002E46"/>
                </a:solidFill>
                <a:latin typeface="Trebuchet MS"/>
                <a:cs typeface="Trebuchet MS"/>
              </a:rPr>
              <a:t>Classroom</a:t>
            </a:r>
            <a:endParaRPr sz="1300">
              <a:latin typeface="Trebuchet MS"/>
              <a:cs typeface="Trebuchet MS"/>
            </a:endParaRPr>
          </a:p>
          <a:p>
            <a:pPr marL="12700">
              <a:lnSpc>
                <a:spcPct val="100000"/>
              </a:lnSpc>
              <a:spcBef>
                <a:spcPts val="790"/>
              </a:spcBef>
            </a:pPr>
            <a:r>
              <a:rPr sz="2000" b="1" spc="45" dirty="0">
                <a:solidFill>
                  <a:srgbClr val="002E46"/>
                </a:solidFill>
                <a:latin typeface="Calibri"/>
                <a:cs typeface="Calibri"/>
              </a:rPr>
              <a:t>Tissue</a:t>
            </a:r>
            <a:r>
              <a:rPr sz="2000" b="1" spc="20" dirty="0">
                <a:solidFill>
                  <a:srgbClr val="002E46"/>
                </a:solidFill>
                <a:latin typeface="Calibri"/>
                <a:cs typeface="Calibri"/>
              </a:rPr>
              <a:t> </a:t>
            </a:r>
            <a:r>
              <a:rPr sz="2000" b="1" spc="55" dirty="0">
                <a:solidFill>
                  <a:srgbClr val="002E46"/>
                </a:solidFill>
                <a:latin typeface="Calibri"/>
                <a:cs typeface="Calibri"/>
              </a:rPr>
              <a:t>Donation</a:t>
            </a:r>
            <a:endParaRPr sz="2000">
              <a:latin typeface="Calibri"/>
              <a:cs typeface="Calibri"/>
            </a:endParaRPr>
          </a:p>
        </p:txBody>
      </p:sp>
      <p:sp>
        <p:nvSpPr>
          <p:cNvPr id="4" name="object 4"/>
          <p:cNvSpPr/>
          <p:nvPr/>
        </p:nvSpPr>
        <p:spPr>
          <a:xfrm>
            <a:off x="10942040" y="590435"/>
            <a:ext cx="507365" cy="217804"/>
          </a:xfrm>
          <a:custGeom>
            <a:avLst/>
            <a:gdLst/>
            <a:ahLst/>
            <a:cxnLst/>
            <a:rect l="l" t="t" r="r" b="b"/>
            <a:pathLst>
              <a:path w="507365" h="217804">
                <a:moveTo>
                  <a:pt x="0" y="217462"/>
                </a:moveTo>
                <a:lnTo>
                  <a:pt x="506971" y="217462"/>
                </a:lnTo>
                <a:lnTo>
                  <a:pt x="506971" y="0"/>
                </a:lnTo>
                <a:lnTo>
                  <a:pt x="0" y="0"/>
                </a:lnTo>
                <a:lnTo>
                  <a:pt x="0" y="217462"/>
                </a:lnTo>
                <a:close/>
              </a:path>
            </a:pathLst>
          </a:custGeom>
          <a:solidFill>
            <a:srgbClr val="94BDE3"/>
          </a:solidFill>
        </p:spPr>
        <p:txBody>
          <a:bodyPr wrap="square" lIns="0" tIns="0" rIns="0" bIns="0" rtlCol="0"/>
          <a:lstStyle/>
          <a:p>
            <a:endParaRPr/>
          </a:p>
        </p:txBody>
      </p:sp>
      <p:sp>
        <p:nvSpPr>
          <p:cNvPr id="5" name="object 5"/>
          <p:cNvSpPr/>
          <p:nvPr/>
        </p:nvSpPr>
        <p:spPr>
          <a:xfrm>
            <a:off x="10942040" y="807897"/>
            <a:ext cx="507365" cy="292100"/>
          </a:xfrm>
          <a:custGeom>
            <a:avLst/>
            <a:gdLst/>
            <a:ahLst/>
            <a:cxnLst/>
            <a:rect l="l" t="t" r="r" b="b"/>
            <a:pathLst>
              <a:path w="507365" h="292100">
                <a:moveTo>
                  <a:pt x="0" y="291655"/>
                </a:moveTo>
                <a:lnTo>
                  <a:pt x="506971" y="291655"/>
                </a:lnTo>
                <a:lnTo>
                  <a:pt x="506971" y="0"/>
                </a:lnTo>
                <a:lnTo>
                  <a:pt x="0" y="0"/>
                </a:lnTo>
                <a:lnTo>
                  <a:pt x="0" y="291655"/>
                </a:lnTo>
                <a:close/>
              </a:path>
            </a:pathLst>
          </a:custGeom>
          <a:solidFill>
            <a:srgbClr val="B3D687"/>
          </a:solidFill>
        </p:spPr>
        <p:txBody>
          <a:bodyPr wrap="square" lIns="0" tIns="0" rIns="0" bIns="0" rtlCol="0"/>
          <a:lstStyle/>
          <a:p>
            <a:endParaRPr/>
          </a:p>
        </p:txBody>
      </p:sp>
      <p:sp>
        <p:nvSpPr>
          <p:cNvPr id="6" name="object 6"/>
          <p:cNvSpPr/>
          <p:nvPr/>
        </p:nvSpPr>
        <p:spPr>
          <a:xfrm>
            <a:off x="10982360" y="627755"/>
            <a:ext cx="430530" cy="109855"/>
          </a:xfrm>
          <a:custGeom>
            <a:avLst/>
            <a:gdLst/>
            <a:ahLst/>
            <a:cxnLst/>
            <a:rect l="l" t="t" r="r" b="b"/>
            <a:pathLst>
              <a:path w="430529" h="109854">
                <a:moveTo>
                  <a:pt x="264629" y="2578"/>
                </a:moveTo>
                <a:lnTo>
                  <a:pt x="250050" y="2578"/>
                </a:lnTo>
                <a:lnTo>
                  <a:pt x="227317" y="107226"/>
                </a:lnTo>
                <a:lnTo>
                  <a:pt x="252196" y="107226"/>
                </a:lnTo>
                <a:lnTo>
                  <a:pt x="254774" y="87071"/>
                </a:lnTo>
                <a:lnTo>
                  <a:pt x="264629" y="87071"/>
                </a:lnTo>
                <a:lnTo>
                  <a:pt x="264629" y="68618"/>
                </a:lnTo>
                <a:lnTo>
                  <a:pt x="257771" y="68618"/>
                </a:lnTo>
                <a:lnTo>
                  <a:pt x="264629" y="21450"/>
                </a:lnTo>
                <a:lnTo>
                  <a:pt x="264629" y="2578"/>
                </a:lnTo>
                <a:close/>
              </a:path>
              <a:path w="430529" h="109854">
                <a:moveTo>
                  <a:pt x="279641" y="2578"/>
                </a:moveTo>
                <a:lnTo>
                  <a:pt x="264629" y="2578"/>
                </a:lnTo>
                <a:lnTo>
                  <a:pt x="264629" y="21450"/>
                </a:lnTo>
                <a:lnTo>
                  <a:pt x="265061" y="21450"/>
                </a:lnTo>
                <a:lnTo>
                  <a:pt x="271919" y="68618"/>
                </a:lnTo>
                <a:lnTo>
                  <a:pt x="264629" y="68618"/>
                </a:lnTo>
                <a:lnTo>
                  <a:pt x="264629" y="87071"/>
                </a:lnTo>
                <a:lnTo>
                  <a:pt x="274065" y="87071"/>
                </a:lnTo>
                <a:lnTo>
                  <a:pt x="277494" y="107226"/>
                </a:lnTo>
                <a:lnTo>
                  <a:pt x="300659" y="107226"/>
                </a:lnTo>
                <a:lnTo>
                  <a:pt x="300659" y="99504"/>
                </a:lnTo>
                <a:lnTo>
                  <a:pt x="279641" y="2578"/>
                </a:lnTo>
                <a:close/>
              </a:path>
              <a:path w="430529" h="109854">
                <a:moveTo>
                  <a:pt x="300659" y="99504"/>
                </a:moveTo>
                <a:lnTo>
                  <a:pt x="300659" y="107226"/>
                </a:lnTo>
                <a:lnTo>
                  <a:pt x="302374" y="107226"/>
                </a:lnTo>
                <a:lnTo>
                  <a:pt x="300659" y="99504"/>
                </a:lnTo>
                <a:close/>
              </a:path>
              <a:path w="430529" h="109854">
                <a:moveTo>
                  <a:pt x="342684" y="23596"/>
                </a:moveTo>
                <a:lnTo>
                  <a:pt x="318249" y="23596"/>
                </a:lnTo>
                <a:lnTo>
                  <a:pt x="318249" y="107226"/>
                </a:lnTo>
                <a:lnTo>
                  <a:pt x="342684" y="107226"/>
                </a:lnTo>
                <a:lnTo>
                  <a:pt x="342684" y="23596"/>
                </a:lnTo>
                <a:close/>
              </a:path>
              <a:path w="430529" h="109854">
                <a:moveTo>
                  <a:pt x="300659" y="2578"/>
                </a:moveTo>
                <a:lnTo>
                  <a:pt x="298945" y="2578"/>
                </a:lnTo>
                <a:lnTo>
                  <a:pt x="298945" y="23596"/>
                </a:lnTo>
                <a:lnTo>
                  <a:pt x="300659" y="23596"/>
                </a:lnTo>
                <a:lnTo>
                  <a:pt x="300659" y="2578"/>
                </a:lnTo>
                <a:close/>
              </a:path>
              <a:path w="430529" h="109854">
                <a:moveTo>
                  <a:pt x="362838" y="2578"/>
                </a:moveTo>
                <a:lnTo>
                  <a:pt x="300659" y="2578"/>
                </a:lnTo>
                <a:lnTo>
                  <a:pt x="300659" y="23596"/>
                </a:lnTo>
                <a:lnTo>
                  <a:pt x="362838" y="23596"/>
                </a:lnTo>
                <a:lnTo>
                  <a:pt x="362838" y="2578"/>
                </a:lnTo>
                <a:close/>
              </a:path>
              <a:path w="430529" h="109854">
                <a:moveTo>
                  <a:pt x="428472" y="2578"/>
                </a:moveTo>
                <a:lnTo>
                  <a:pt x="372287" y="2578"/>
                </a:lnTo>
                <a:lnTo>
                  <a:pt x="372287" y="107226"/>
                </a:lnTo>
                <a:lnTo>
                  <a:pt x="430187" y="107226"/>
                </a:lnTo>
                <a:lnTo>
                  <a:pt x="430187" y="86639"/>
                </a:lnTo>
                <a:lnTo>
                  <a:pt x="396722" y="86639"/>
                </a:lnTo>
                <a:lnTo>
                  <a:pt x="396722" y="63906"/>
                </a:lnTo>
                <a:lnTo>
                  <a:pt x="427621" y="63906"/>
                </a:lnTo>
                <a:lnTo>
                  <a:pt x="427621" y="42887"/>
                </a:lnTo>
                <a:lnTo>
                  <a:pt x="396722" y="42887"/>
                </a:lnTo>
                <a:lnTo>
                  <a:pt x="396722" y="23596"/>
                </a:lnTo>
                <a:lnTo>
                  <a:pt x="428472" y="23596"/>
                </a:lnTo>
                <a:lnTo>
                  <a:pt x="428472" y="2578"/>
                </a:lnTo>
                <a:close/>
              </a:path>
              <a:path w="430529" h="109854">
                <a:moveTo>
                  <a:pt x="110223" y="0"/>
                </a:moveTo>
                <a:lnTo>
                  <a:pt x="95947" y="2300"/>
                </a:lnTo>
                <a:lnTo>
                  <a:pt x="85453" y="8420"/>
                </a:lnTo>
                <a:lnTo>
                  <a:pt x="78981" y="18159"/>
                </a:lnTo>
                <a:lnTo>
                  <a:pt x="76771" y="31318"/>
                </a:lnTo>
                <a:lnTo>
                  <a:pt x="76771" y="74206"/>
                </a:lnTo>
                <a:lnTo>
                  <a:pt x="78499" y="89540"/>
                </a:lnTo>
                <a:lnTo>
                  <a:pt x="84167" y="100691"/>
                </a:lnTo>
                <a:lnTo>
                  <a:pt x="94500" y="107499"/>
                </a:lnTo>
                <a:lnTo>
                  <a:pt x="110223" y="109804"/>
                </a:lnTo>
                <a:lnTo>
                  <a:pt x="110223" y="90931"/>
                </a:lnTo>
                <a:lnTo>
                  <a:pt x="102488" y="90931"/>
                </a:lnTo>
                <a:lnTo>
                  <a:pt x="101206" y="81927"/>
                </a:lnTo>
                <a:lnTo>
                  <a:pt x="101206" y="26593"/>
                </a:lnTo>
                <a:lnTo>
                  <a:pt x="102488" y="18872"/>
                </a:lnTo>
                <a:lnTo>
                  <a:pt x="110223" y="18872"/>
                </a:lnTo>
                <a:lnTo>
                  <a:pt x="110223" y="0"/>
                </a:lnTo>
                <a:close/>
              </a:path>
              <a:path w="430529" h="109854">
                <a:moveTo>
                  <a:pt x="110223" y="0"/>
                </a:moveTo>
                <a:lnTo>
                  <a:pt x="110223" y="18872"/>
                </a:lnTo>
                <a:lnTo>
                  <a:pt x="118363" y="18872"/>
                </a:lnTo>
                <a:lnTo>
                  <a:pt x="118795" y="26593"/>
                </a:lnTo>
                <a:lnTo>
                  <a:pt x="118795" y="81927"/>
                </a:lnTo>
                <a:lnTo>
                  <a:pt x="118363" y="90931"/>
                </a:lnTo>
                <a:lnTo>
                  <a:pt x="110223" y="90931"/>
                </a:lnTo>
                <a:lnTo>
                  <a:pt x="110223" y="109804"/>
                </a:lnTo>
                <a:lnTo>
                  <a:pt x="125878" y="107558"/>
                </a:lnTo>
                <a:lnTo>
                  <a:pt x="136063" y="100849"/>
                </a:lnTo>
                <a:lnTo>
                  <a:pt x="141582" y="89717"/>
                </a:lnTo>
                <a:lnTo>
                  <a:pt x="143243" y="74206"/>
                </a:lnTo>
                <a:lnTo>
                  <a:pt x="143243" y="31318"/>
                </a:lnTo>
                <a:lnTo>
                  <a:pt x="141098" y="17916"/>
                </a:lnTo>
                <a:lnTo>
                  <a:pt x="134772" y="8096"/>
                </a:lnTo>
                <a:lnTo>
                  <a:pt x="124426" y="2057"/>
                </a:lnTo>
                <a:lnTo>
                  <a:pt x="110223" y="0"/>
                </a:lnTo>
                <a:close/>
              </a:path>
              <a:path w="430529" h="109854">
                <a:moveTo>
                  <a:pt x="180136" y="2578"/>
                </a:moveTo>
                <a:lnTo>
                  <a:pt x="154825" y="2578"/>
                </a:lnTo>
                <a:lnTo>
                  <a:pt x="154825" y="107226"/>
                </a:lnTo>
                <a:lnTo>
                  <a:pt x="177990" y="107226"/>
                </a:lnTo>
                <a:lnTo>
                  <a:pt x="175844" y="48894"/>
                </a:lnTo>
                <a:lnTo>
                  <a:pt x="195011" y="48894"/>
                </a:lnTo>
                <a:lnTo>
                  <a:pt x="180136" y="2578"/>
                </a:lnTo>
                <a:close/>
              </a:path>
              <a:path w="430529" h="109854">
                <a:moveTo>
                  <a:pt x="195011" y="48894"/>
                </a:moveTo>
                <a:lnTo>
                  <a:pt x="176275" y="48894"/>
                </a:lnTo>
                <a:lnTo>
                  <a:pt x="195148" y="107226"/>
                </a:lnTo>
                <a:lnTo>
                  <a:pt x="220014" y="107226"/>
                </a:lnTo>
                <a:lnTo>
                  <a:pt x="220014" y="61340"/>
                </a:lnTo>
                <a:lnTo>
                  <a:pt x="199008" y="61340"/>
                </a:lnTo>
                <a:lnTo>
                  <a:pt x="195011" y="48894"/>
                </a:lnTo>
                <a:close/>
              </a:path>
              <a:path w="430529" h="109854">
                <a:moveTo>
                  <a:pt x="220014" y="2578"/>
                </a:moveTo>
                <a:lnTo>
                  <a:pt x="197294" y="2578"/>
                </a:lnTo>
                <a:lnTo>
                  <a:pt x="199440" y="61340"/>
                </a:lnTo>
                <a:lnTo>
                  <a:pt x="220014" y="61340"/>
                </a:lnTo>
                <a:lnTo>
                  <a:pt x="220014" y="2578"/>
                </a:lnTo>
                <a:close/>
              </a:path>
              <a:path w="430529" h="109854">
                <a:moveTo>
                  <a:pt x="32588" y="2578"/>
                </a:moveTo>
                <a:lnTo>
                  <a:pt x="0" y="2578"/>
                </a:lnTo>
                <a:lnTo>
                  <a:pt x="0" y="107226"/>
                </a:lnTo>
                <a:lnTo>
                  <a:pt x="32588" y="107226"/>
                </a:lnTo>
                <a:lnTo>
                  <a:pt x="32588" y="88785"/>
                </a:lnTo>
                <a:lnTo>
                  <a:pt x="27876" y="88785"/>
                </a:lnTo>
                <a:lnTo>
                  <a:pt x="24434" y="88353"/>
                </a:lnTo>
                <a:lnTo>
                  <a:pt x="24434" y="21450"/>
                </a:lnTo>
                <a:lnTo>
                  <a:pt x="32588" y="21450"/>
                </a:lnTo>
                <a:lnTo>
                  <a:pt x="32588" y="2578"/>
                </a:lnTo>
                <a:close/>
              </a:path>
              <a:path w="430529" h="109854">
                <a:moveTo>
                  <a:pt x="32588" y="2578"/>
                </a:moveTo>
                <a:lnTo>
                  <a:pt x="32588" y="21882"/>
                </a:lnTo>
                <a:lnTo>
                  <a:pt x="38595" y="23164"/>
                </a:lnTo>
                <a:lnTo>
                  <a:pt x="40741" y="25742"/>
                </a:lnTo>
                <a:lnTo>
                  <a:pt x="40741" y="69062"/>
                </a:lnTo>
                <a:lnTo>
                  <a:pt x="41160" y="80213"/>
                </a:lnTo>
                <a:lnTo>
                  <a:pt x="41160" y="86639"/>
                </a:lnTo>
                <a:lnTo>
                  <a:pt x="32588" y="88353"/>
                </a:lnTo>
                <a:lnTo>
                  <a:pt x="32588" y="107226"/>
                </a:lnTo>
                <a:lnTo>
                  <a:pt x="40741" y="107226"/>
                </a:lnTo>
                <a:lnTo>
                  <a:pt x="48450" y="106794"/>
                </a:lnTo>
                <a:lnTo>
                  <a:pt x="54889" y="102514"/>
                </a:lnTo>
                <a:lnTo>
                  <a:pt x="62191" y="98221"/>
                </a:lnTo>
                <a:lnTo>
                  <a:pt x="65189" y="90500"/>
                </a:lnTo>
                <a:lnTo>
                  <a:pt x="65189" y="33451"/>
                </a:lnTo>
                <a:lnTo>
                  <a:pt x="40309" y="3009"/>
                </a:lnTo>
                <a:lnTo>
                  <a:pt x="32588" y="2578"/>
                </a:lnTo>
                <a:close/>
              </a:path>
              <a:path w="430529" h="109854">
                <a:moveTo>
                  <a:pt x="32588" y="88353"/>
                </a:moveTo>
                <a:lnTo>
                  <a:pt x="30441" y="88785"/>
                </a:lnTo>
                <a:lnTo>
                  <a:pt x="32588" y="88785"/>
                </a:lnTo>
                <a:lnTo>
                  <a:pt x="32588" y="88353"/>
                </a:lnTo>
                <a:close/>
              </a:path>
              <a:path w="430529" h="109854">
                <a:moveTo>
                  <a:pt x="32588" y="21450"/>
                </a:moveTo>
                <a:lnTo>
                  <a:pt x="27876" y="21450"/>
                </a:lnTo>
                <a:lnTo>
                  <a:pt x="30441" y="21882"/>
                </a:lnTo>
                <a:lnTo>
                  <a:pt x="32588" y="21882"/>
                </a:lnTo>
                <a:lnTo>
                  <a:pt x="32588" y="21450"/>
                </a:lnTo>
                <a:close/>
              </a:path>
            </a:pathLst>
          </a:custGeom>
          <a:solidFill>
            <a:srgbClr val="241F21"/>
          </a:solidFill>
        </p:spPr>
        <p:txBody>
          <a:bodyPr wrap="square" lIns="0" tIns="0" rIns="0" bIns="0" rtlCol="0"/>
          <a:lstStyle/>
          <a:p>
            <a:endParaRPr/>
          </a:p>
        </p:txBody>
      </p:sp>
      <p:sp>
        <p:nvSpPr>
          <p:cNvPr id="7" name="object 7"/>
          <p:cNvSpPr/>
          <p:nvPr/>
        </p:nvSpPr>
        <p:spPr>
          <a:xfrm>
            <a:off x="10988350" y="1032894"/>
            <a:ext cx="100965" cy="0"/>
          </a:xfrm>
          <a:custGeom>
            <a:avLst/>
            <a:gdLst/>
            <a:ahLst/>
            <a:cxnLst/>
            <a:rect l="l" t="t" r="r" b="b"/>
            <a:pathLst>
              <a:path w="100965">
                <a:moveTo>
                  <a:pt x="0" y="0"/>
                </a:moveTo>
                <a:lnTo>
                  <a:pt x="100368" y="0"/>
                </a:lnTo>
              </a:path>
            </a:pathLst>
          </a:custGeom>
          <a:ln w="38100">
            <a:solidFill>
              <a:srgbClr val="241F21"/>
            </a:solidFill>
          </a:ln>
        </p:spPr>
        <p:txBody>
          <a:bodyPr wrap="square" lIns="0" tIns="0" rIns="0" bIns="0" rtlCol="0"/>
          <a:lstStyle/>
          <a:p>
            <a:endParaRPr/>
          </a:p>
        </p:txBody>
      </p:sp>
      <p:sp>
        <p:nvSpPr>
          <p:cNvPr id="8" name="object 8"/>
          <p:cNvSpPr/>
          <p:nvPr/>
        </p:nvSpPr>
        <p:spPr>
          <a:xfrm>
            <a:off x="11010873" y="860174"/>
            <a:ext cx="0" cy="153670"/>
          </a:xfrm>
          <a:custGeom>
            <a:avLst/>
            <a:gdLst/>
            <a:ahLst/>
            <a:cxnLst/>
            <a:rect l="l" t="t" r="r" b="b"/>
            <a:pathLst>
              <a:path h="153669">
                <a:moveTo>
                  <a:pt x="0" y="0"/>
                </a:moveTo>
                <a:lnTo>
                  <a:pt x="0" y="153670"/>
                </a:lnTo>
              </a:path>
            </a:pathLst>
          </a:custGeom>
          <a:ln w="45046">
            <a:solidFill>
              <a:srgbClr val="241F21"/>
            </a:solidFill>
          </a:ln>
        </p:spPr>
        <p:txBody>
          <a:bodyPr wrap="square" lIns="0" tIns="0" rIns="0" bIns="0" rtlCol="0"/>
          <a:lstStyle/>
          <a:p>
            <a:endParaRPr/>
          </a:p>
        </p:txBody>
      </p:sp>
      <p:sp>
        <p:nvSpPr>
          <p:cNvPr id="9" name="object 9"/>
          <p:cNvSpPr/>
          <p:nvPr/>
        </p:nvSpPr>
        <p:spPr>
          <a:xfrm>
            <a:off x="11128392" y="860657"/>
            <a:ext cx="0" cy="191770"/>
          </a:xfrm>
          <a:custGeom>
            <a:avLst/>
            <a:gdLst/>
            <a:ahLst/>
            <a:cxnLst/>
            <a:rect l="l" t="t" r="r" b="b"/>
            <a:pathLst>
              <a:path h="191769">
                <a:moveTo>
                  <a:pt x="0" y="0"/>
                </a:moveTo>
                <a:lnTo>
                  <a:pt x="0" y="191287"/>
                </a:lnTo>
              </a:path>
            </a:pathLst>
          </a:custGeom>
          <a:ln w="45034">
            <a:solidFill>
              <a:srgbClr val="241F21"/>
            </a:solidFill>
          </a:ln>
        </p:spPr>
        <p:txBody>
          <a:bodyPr wrap="square" lIns="0" tIns="0" rIns="0" bIns="0" rtlCol="0"/>
          <a:lstStyle/>
          <a:p>
            <a:endParaRPr/>
          </a:p>
        </p:txBody>
      </p:sp>
      <p:sp>
        <p:nvSpPr>
          <p:cNvPr id="10" name="object 10"/>
          <p:cNvSpPr/>
          <p:nvPr/>
        </p:nvSpPr>
        <p:spPr>
          <a:xfrm>
            <a:off x="11176220" y="970664"/>
            <a:ext cx="45085" cy="81280"/>
          </a:xfrm>
          <a:custGeom>
            <a:avLst/>
            <a:gdLst/>
            <a:ahLst/>
            <a:cxnLst/>
            <a:rect l="l" t="t" r="r" b="b"/>
            <a:pathLst>
              <a:path w="45084" h="81280">
                <a:moveTo>
                  <a:pt x="0" y="81279"/>
                </a:moveTo>
                <a:lnTo>
                  <a:pt x="44602" y="81279"/>
                </a:lnTo>
                <a:lnTo>
                  <a:pt x="44602" y="0"/>
                </a:lnTo>
                <a:lnTo>
                  <a:pt x="0" y="0"/>
                </a:lnTo>
                <a:lnTo>
                  <a:pt x="0" y="81279"/>
                </a:lnTo>
                <a:close/>
              </a:path>
            </a:pathLst>
          </a:custGeom>
          <a:solidFill>
            <a:srgbClr val="241F21"/>
          </a:solidFill>
        </p:spPr>
        <p:txBody>
          <a:bodyPr wrap="square" lIns="0" tIns="0" rIns="0" bIns="0" rtlCol="0"/>
          <a:lstStyle/>
          <a:p>
            <a:endParaRPr/>
          </a:p>
        </p:txBody>
      </p:sp>
      <p:sp>
        <p:nvSpPr>
          <p:cNvPr id="11" name="object 11"/>
          <p:cNvSpPr/>
          <p:nvPr/>
        </p:nvSpPr>
        <p:spPr>
          <a:xfrm>
            <a:off x="11176220" y="951614"/>
            <a:ext cx="100965" cy="0"/>
          </a:xfrm>
          <a:custGeom>
            <a:avLst/>
            <a:gdLst/>
            <a:ahLst/>
            <a:cxnLst/>
            <a:rect l="l" t="t" r="r" b="b"/>
            <a:pathLst>
              <a:path w="100965">
                <a:moveTo>
                  <a:pt x="0" y="0"/>
                </a:moveTo>
                <a:lnTo>
                  <a:pt x="100799" y="0"/>
                </a:lnTo>
              </a:path>
            </a:pathLst>
          </a:custGeom>
          <a:ln w="38100">
            <a:solidFill>
              <a:srgbClr val="241F21"/>
            </a:solidFill>
          </a:ln>
        </p:spPr>
        <p:txBody>
          <a:bodyPr wrap="square" lIns="0" tIns="0" rIns="0" bIns="0" rtlCol="0"/>
          <a:lstStyle/>
          <a:p>
            <a:endParaRPr/>
          </a:p>
        </p:txBody>
      </p:sp>
      <p:sp>
        <p:nvSpPr>
          <p:cNvPr id="12" name="object 12"/>
          <p:cNvSpPr/>
          <p:nvPr/>
        </p:nvSpPr>
        <p:spPr>
          <a:xfrm>
            <a:off x="11176220" y="898274"/>
            <a:ext cx="45085" cy="34290"/>
          </a:xfrm>
          <a:custGeom>
            <a:avLst/>
            <a:gdLst/>
            <a:ahLst/>
            <a:cxnLst/>
            <a:rect l="l" t="t" r="r" b="b"/>
            <a:pathLst>
              <a:path w="45084" h="34290">
                <a:moveTo>
                  <a:pt x="0" y="34290"/>
                </a:moveTo>
                <a:lnTo>
                  <a:pt x="44602" y="34290"/>
                </a:lnTo>
                <a:lnTo>
                  <a:pt x="44602" y="0"/>
                </a:lnTo>
                <a:lnTo>
                  <a:pt x="0" y="0"/>
                </a:lnTo>
                <a:lnTo>
                  <a:pt x="0" y="34290"/>
                </a:lnTo>
                <a:close/>
              </a:path>
            </a:pathLst>
          </a:custGeom>
          <a:solidFill>
            <a:srgbClr val="241F21"/>
          </a:solidFill>
        </p:spPr>
        <p:txBody>
          <a:bodyPr wrap="square" lIns="0" tIns="0" rIns="0" bIns="0" rtlCol="0"/>
          <a:lstStyle/>
          <a:p>
            <a:endParaRPr/>
          </a:p>
        </p:txBody>
      </p:sp>
      <p:sp>
        <p:nvSpPr>
          <p:cNvPr id="13" name="object 13"/>
          <p:cNvSpPr/>
          <p:nvPr/>
        </p:nvSpPr>
        <p:spPr>
          <a:xfrm>
            <a:off x="11176220" y="879224"/>
            <a:ext cx="106045" cy="0"/>
          </a:xfrm>
          <a:custGeom>
            <a:avLst/>
            <a:gdLst/>
            <a:ahLst/>
            <a:cxnLst/>
            <a:rect l="l" t="t" r="r" b="b"/>
            <a:pathLst>
              <a:path w="106045">
                <a:moveTo>
                  <a:pt x="0" y="0"/>
                </a:moveTo>
                <a:lnTo>
                  <a:pt x="105511" y="0"/>
                </a:lnTo>
              </a:path>
            </a:pathLst>
          </a:custGeom>
          <a:ln w="38100">
            <a:solidFill>
              <a:srgbClr val="241F21"/>
            </a:solidFill>
          </a:ln>
        </p:spPr>
        <p:txBody>
          <a:bodyPr wrap="square" lIns="0" tIns="0" rIns="0" bIns="0" rtlCol="0"/>
          <a:lstStyle/>
          <a:p>
            <a:endParaRPr/>
          </a:p>
        </p:txBody>
      </p:sp>
      <p:sp>
        <p:nvSpPr>
          <p:cNvPr id="14" name="object 14"/>
          <p:cNvSpPr/>
          <p:nvPr/>
        </p:nvSpPr>
        <p:spPr>
          <a:xfrm>
            <a:off x="11303170" y="1032894"/>
            <a:ext cx="106680" cy="0"/>
          </a:xfrm>
          <a:custGeom>
            <a:avLst/>
            <a:gdLst/>
            <a:ahLst/>
            <a:cxnLst/>
            <a:rect l="l" t="t" r="r" b="b"/>
            <a:pathLst>
              <a:path w="106679">
                <a:moveTo>
                  <a:pt x="0" y="0"/>
                </a:moveTo>
                <a:lnTo>
                  <a:pt x="106362" y="0"/>
                </a:lnTo>
              </a:path>
            </a:pathLst>
          </a:custGeom>
          <a:ln w="38100">
            <a:solidFill>
              <a:srgbClr val="241F21"/>
            </a:solidFill>
          </a:ln>
        </p:spPr>
        <p:txBody>
          <a:bodyPr wrap="square" lIns="0" tIns="0" rIns="0" bIns="0" rtlCol="0"/>
          <a:lstStyle/>
          <a:p>
            <a:endParaRPr/>
          </a:p>
        </p:txBody>
      </p:sp>
      <p:sp>
        <p:nvSpPr>
          <p:cNvPr id="15" name="object 15"/>
          <p:cNvSpPr/>
          <p:nvPr/>
        </p:nvSpPr>
        <p:spPr>
          <a:xfrm>
            <a:off x="11303170" y="971934"/>
            <a:ext cx="45085" cy="41910"/>
          </a:xfrm>
          <a:custGeom>
            <a:avLst/>
            <a:gdLst/>
            <a:ahLst/>
            <a:cxnLst/>
            <a:rect l="l" t="t" r="r" b="b"/>
            <a:pathLst>
              <a:path w="45084" h="41909">
                <a:moveTo>
                  <a:pt x="0" y="41910"/>
                </a:moveTo>
                <a:lnTo>
                  <a:pt x="45034" y="41910"/>
                </a:lnTo>
                <a:lnTo>
                  <a:pt x="45034" y="0"/>
                </a:lnTo>
                <a:lnTo>
                  <a:pt x="0" y="0"/>
                </a:lnTo>
                <a:lnTo>
                  <a:pt x="0" y="41910"/>
                </a:lnTo>
                <a:close/>
              </a:path>
            </a:pathLst>
          </a:custGeom>
          <a:solidFill>
            <a:srgbClr val="241F21"/>
          </a:solidFill>
        </p:spPr>
        <p:txBody>
          <a:bodyPr wrap="square" lIns="0" tIns="0" rIns="0" bIns="0" rtlCol="0"/>
          <a:lstStyle/>
          <a:p>
            <a:endParaRPr/>
          </a:p>
        </p:txBody>
      </p:sp>
      <p:sp>
        <p:nvSpPr>
          <p:cNvPr id="16" name="object 16"/>
          <p:cNvSpPr/>
          <p:nvPr/>
        </p:nvSpPr>
        <p:spPr>
          <a:xfrm>
            <a:off x="11303170" y="952884"/>
            <a:ext cx="101600" cy="0"/>
          </a:xfrm>
          <a:custGeom>
            <a:avLst/>
            <a:gdLst/>
            <a:ahLst/>
            <a:cxnLst/>
            <a:rect l="l" t="t" r="r" b="b"/>
            <a:pathLst>
              <a:path w="101600">
                <a:moveTo>
                  <a:pt x="0" y="0"/>
                </a:moveTo>
                <a:lnTo>
                  <a:pt x="101219" y="0"/>
                </a:lnTo>
              </a:path>
            </a:pathLst>
          </a:custGeom>
          <a:ln w="38100">
            <a:solidFill>
              <a:srgbClr val="241F21"/>
            </a:solidFill>
          </a:ln>
        </p:spPr>
        <p:txBody>
          <a:bodyPr wrap="square" lIns="0" tIns="0" rIns="0" bIns="0" rtlCol="0"/>
          <a:lstStyle/>
          <a:p>
            <a:endParaRPr/>
          </a:p>
        </p:txBody>
      </p:sp>
      <p:sp>
        <p:nvSpPr>
          <p:cNvPr id="17" name="object 17"/>
          <p:cNvSpPr/>
          <p:nvPr/>
        </p:nvSpPr>
        <p:spPr>
          <a:xfrm>
            <a:off x="11303170" y="898274"/>
            <a:ext cx="45085" cy="35560"/>
          </a:xfrm>
          <a:custGeom>
            <a:avLst/>
            <a:gdLst/>
            <a:ahLst/>
            <a:cxnLst/>
            <a:rect l="l" t="t" r="r" b="b"/>
            <a:pathLst>
              <a:path w="45084" h="35559">
                <a:moveTo>
                  <a:pt x="0" y="35560"/>
                </a:moveTo>
                <a:lnTo>
                  <a:pt x="45034" y="35560"/>
                </a:lnTo>
                <a:lnTo>
                  <a:pt x="45034" y="0"/>
                </a:lnTo>
                <a:lnTo>
                  <a:pt x="0" y="0"/>
                </a:lnTo>
                <a:lnTo>
                  <a:pt x="0" y="35560"/>
                </a:lnTo>
                <a:close/>
              </a:path>
            </a:pathLst>
          </a:custGeom>
          <a:solidFill>
            <a:srgbClr val="241F21"/>
          </a:solidFill>
        </p:spPr>
        <p:txBody>
          <a:bodyPr wrap="square" lIns="0" tIns="0" rIns="0" bIns="0" rtlCol="0"/>
          <a:lstStyle/>
          <a:p>
            <a:endParaRPr/>
          </a:p>
        </p:txBody>
      </p:sp>
      <p:sp>
        <p:nvSpPr>
          <p:cNvPr id="18" name="object 18"/>
          <p:cNvSpPr/>
          <p:nvPr/>
        </p:nvSpPr>
        <p:spPr>
          <a:xfrm>
            <a:off x="11303170" y="879224"/>
            <a:ext cx="103505" cy="0"/>
          </a:xfrm>
          <a:custGeom>
            <a:avLst/>
            <a:gdLst/>
            <a:ahLst/>
            <a:cxnLst/>
            <a:rect l="l" t="t" r="r" b="b"/>
            <a:pathLst>
              <a:path w="103504">
                <a:moveTo>
                  <a:pt x="0" y="0"/>
                </a:moveTo>
                <a:lnTo>
                  <a:pt x="103365" y="0"/>
                </a:lnTo>
              </a:path>
            </a:pathLst>
          </a:custGeom>
          <a:ln w="38100">
            <a:solidFill>
              <a:srgbClr val="241F21"/>
            </a:solidFill>
          </a:ln>
        </p:spPr>
        <p:txBody>
          <a:bodyPr wrap="square" lIns="0" tIns="0" rIns="0" bIns="0" rtlCol="0"/>
          <a:lstStyle/>
          <a:p>
            <a:endParaRPr/>
          </a:p>
        </p:txBody>
      </p:sp>
      <p:sp>
        <p:nvSpPr>
          <p:cNvPr id="19" name="object 19"/>
          <p:cNvSpPr/>
          <p:nvPr/>
        </p:nvSpPr>
        <p:spPr>
          <a:xfrm>
            <a:off x="10926591" y="1098892"/>
            <a:ext cx="267970" cy="0"/>
          </a:xfrm>
          <a:custGeom>
            <a:avLst/>
            <a:gdLst/>
            <a:ahLst/>
            <a:cxnLst/>
            <a:rect l="l" t="t" r="r" b="b"/>
            <a:pathLst>
              <a:path w="267970">
                <a:moveTo>
                  <a:pt x="0" y="0"/>
                </a:moveTo>
                <a:lnTo>
                  <a:pt x="267639" y="0"/>
                </a:lnTo>
              </a:path>
            </a:pathLst>
          </a:custGeom>
          <a:ln w="26669">
            <a:solidFill>
              <a:srgbClr val="241F21"/>
            </a:solidFill>
          </a:ln>
        </p:spPr>
        <p:txBody>
          <a:bodyPr wrap="square" lIns="0" tIns="0" rIns="0" bIns="0" rtlCol="0"/>
          <a:lstStyle/>
          <a:p>
            <a:endParaRPr/>
          </a:p>
        </p:txBody>
      </p:sp>
      <p:sp>
        <p:nvSpPr>
          <p:cNvPr id="20" name="object 20"/>
          <p:cNvSpPr/>
          <p:nvPr/>
        </p:nvSpPr>
        <p:spPr>
          <a:xfrm>
            <a:off x="10939894" y="602957"/>
            <a:ext cx="0" cy="482600"/>
          </a:xfrm>
          <a:custGeom>
            <a:avLst/>
            <a:gdLst/>
            <a:ahLst/>
            <a:cxnLst/>
            <a:rect l="l" t="t" r="r" b="b"/>
            <a:pathLst>
              <a:path h="482600">
                <a:moveTo>
                  <a:pt x="0" y="0"/>
                </a:moveTo>
                <a:lnTo>
                  <a:pt x="0" y="482600"/>
                </a:lnTo>
              </a:path>
            </a:pathLst>
          </a:custGeom>
          <a:ln w="26606">
            <a:solidFill>
              <a:srgbClr val="241F21"/>
            </a:solidFill>
          </a:ln>
        </p:spPr>
        <p:txBody>
          <a:bodyPr wrap="square" lIns="0" tIns="0" rIns="0" bIns="0" rtlCol="0"/>
          <a:lstStyle/>
          <a:p>
            <a:endParaRPr/>
          </a:p>
        </p:txBody>
      </p:sp>
      <p:sp>
        <p:nvSpPr>
          <p:cNvPr id="21" name="object 21"/>
          <p:cNvSpPr/>
          <p:nvPr/>
        </p:nvSpPr>
        <p:spPr>
          <a:xfrm>
            <a:off x="10926591" y="589622"/>
            <a:ext cx="267970" cy="0"/>
          </a:xfrm>
          <a:custGeom>
            <a:avLst/>
            <a:gdLst/>
            <a:ahLst/>
            <a:cxnLst/>
            <a:rect l="l" t="t" r="r" b="b"/>
            <a:pathLst>
              <a:path w="267970">
                <a:moveTo>
                  <a:pt x="0" y="0"/>
                </a:moveTo>
                <a:lnTo>
                  <a:pt x="267639" y="0"/>
                </a:lnTo>
              </a:path>
            </a:pathLst>
          </a:custGeom>
          <a:ln w="26670">
            <a:solidFill>
              <a:srgbClr val="241F21"/>
            </a:solidFill>
          </a:ln>
        </p:spPr>
        <p:txBody>
          <a:bodyPr wrap="square" lIns="0" tIns="0" rIns="0" bIns="0" rtlCol="0"/>
          <a:lstStyle/>
          <a:p>
            <a:endParaRPr/>
          </a:p>
        </p:txBody>
      </p:sp>
      <p:sp>
        <p:nvSpPr>
          <p:cNvPr id="22" name="object 22"/>
          <p:cNvSpPr/>
          <p:nvPr/>
        </p:nvSpPr>
        <p:spPr>
          <a:xfrm>
            <a:off x="11194230" y="1098892"/>
            <a:ext cx="267970" cy="0"/>
          </a:xfrm>
          <a:custGeom>
            <a:avLst/>
            <a:gdLst/>
            <a:ahLst/>
            <a:cxnLst/>
            <a:rect l="l" t="t" r="r" b="b"/>
            <a:pathLst>
              <a:path w="267970">
                <a:moveTo>
                  <a:pt x="0" y="0"/>
                </a:moveTo>
                <a:lnTo>
                  <a:pt x="267639" y="0"/>
                </a:lnTo>
              </a:path>
            </a:pathLst>
          </a:custGeom>
          <a:ln w="26669">
            <a:solidFill>
              <a:srgbClr val="241F21"/>
            </a:solidFill>
          </a:ln>
        </p:spPr>
        <p:txBody>
          <a:bodyPr wrap="square" lIns="0" tIns="0" rIns="0" bIns="0" rtlCol="0"/>
          <a:lstStyle/>
          <a:p>
            <a:endParaRPr/>
          </a:p>
        </p:txBody>
      </p:sp>
      <p:sp>
        <p:nvSpPr>
          <p:cNvPr id="23" name="object 23"/>
          <p:cNvSpPr/>
          <p:nvPr/>
        </p:nvSpPr>
        <p:spPr>
          <a:xfrm>
            <a:off x="11448574" y="602957"/>
            <a:ext cx="0" cy="482600"/>
          </a:xfrm>
          <a:custGeom>
            <a:avLst/>
            <a:gdLst/>
            <a:ahLst/>
            <a:cxnLst/>
            <a:rect l="l" t="t" r="r" b="b"/>
            <a:pathLst>
              <a:path h="482600">
                <a:moveTo>
                  <a:pt x="0" y="0"/>
                </a:moveTo>
                <a:lnTo>
                  <a:pt x="0" y="482600"/>
                </a:lnTo>
              </a:path>
            </a:pathLst>
          </a:custGeom>
          <a:ln w="26593">
            <a:solidFill>
              <a:srgbClr val="241F21"/>
            </a:solidFill>
          </a:ln>
        </p:spPr>
        <p:txBody>
          <a:bodyPr wrap="square" lIns="0" tIns="0" rIns="0" bIns="0" rtlCol="0"/>
          <a:lstStyle/>
          <a:p>
            <a:endParaRPr/>
          </a:p>
        </p:txBody>
      </p:sp>
      <p:sp>
        <p:nvSpPr>
          <p:cNvPr id="24" name="object 24"/>
          <p:cNvSpPr/>
          <p:nvPr/>
        </p:nvSpPr>
        <p:spPr>
          <a:xfrm>
            <a:off x="11194230" y="589622"/>
            <a:ext cx="267970" cy="0"/>
          </a:xfrm>
          <a:custGeom>
            <a:avLst/>
            <a:gdLst/>
            <a:ahLst/>
            <a:cxnLst/>
            <a:rect l="l" t="t" r="r" b="b"/>
            <a:pathLst>
              <a:path w="267970">
                <a:moveTo>
                  <a:pt x="0" y="0"/>
                </a:moveTo>
                <a:lnTo>
                  <a:pt x="267639" y="0"/>
                </a:lnTo>
              </a:path>
            </a:pathLst>
          </a:custGeom>
          <a:ln w="26670">
            <a:solidFill>
              <a:srgbClr val="241F21"/>
            </a:solidFill>
          </a:ln>
        </p:spPr>
        <p:txBody>
          <a:bodyPr wrap="square" lIns="0" tIns="0" rIns="0" bIns="0" rtlCol="0"/>
          <a:lstStyle/>
          <a:p>
            <a:endParaRPr/>
          </a:p>
        </p:txBody>
      </p:sp>
      <p:sp>
        <p:nvSpPr>
          <p:cNvPr id="25" name="object 25"/>
          <p:cNvSpPr/>
          <p:nvPr/>
        </p:nvSpPr>
        <p:spPr>
          <a:xfrm>
            <a:off x="10934744" y="777876"/>
            <a:ext cx="521970" cy="67310"/>
          </a:xfrm>
          <a:custGeom>
            <a:avLst/>
            <a:gdLst/>
            <a:ahLst/>
            <a:cxnLst/>
            <a:rect l="l" t="t" r="r" b="b"/>
            <a:pathLst>
              <a:path w="521970" h="67309">
                <a:moveTo>
                  <a:pt x="521550" y="31750"/>
                </a:moveTo>
                <a:lnTo>
                  <a:pt x="259486" y="31750"/>
                </a:lnTo>
                <a:lnTo>
                  <a:pt x="315192" y="33265"/>
                </a:lnTo>
                <a:lnTo>
                  <a:pt x="369457" y="37701"/>
                </a:lnTo>
                <a:lnTo>
                  <a:pt x="422076" y="44895"/>
                </a:lnTo>
                <a:lnTo>
                  <a:pt x="472843" y="54683"/>
                </a:lnTo>
                <a:lnTo>
                  <a:pt x="521550" y="66903"/>
                </a:lnTo>
                <a:lnTo>
                  <a:pt x="521550" y="31750"/>
                </a:lnTo>
                <a:close/>
              </a:path>
              <a:path w="521970" h="67309">
                <a:moveTo>
                  <a:pt x="259486" y="0"/>
                </a:moveTo>
                <a:lnTo>
                  <a:pt x="204914" y="1272"/>
                </a:lnTo>
                <a:lnTo>
                  <a:pt x="151474" y="5036"/>
                </a:lnTo>
                <a:lnTo>
                  <a:pt x="99371" y="11208"/>
                </a:lnTo>
                <a:lnTo>
                  <a:pt x="48811" y="19708"/>
                </a:lnTo>
                <a:lnTo>
                  <a:pt x="0" y="30454"/>
                </a:lnTo>
                <a:lnTo>
                  <a:pt x="0" y="66484"/>
                </a:lnTo>
                <a:lnTo>
                  <a:pt x="48231" y="54308"/>
                </a:lnTo>
                <a:lnTo>
                  <a:pt x="98562" y="44623"/>
                </a:lnTo>
                <a:lnTo>
                  <a:pt x="150727" y="37553"/>
                </a:lnTo>
                <a:lnTo>
                  <a:pt x="204458" y="33221"/>
                </a:lnTo>
                <a:lnTo>
                  <a:pt x="259486" y="31750"/>
                </a:lnTo>
                <a:lnTo>
                  <a:pt x="521550" y="31750"/>
                </a:lnTo>
                <a:lnTo>
                  <a:pt x="521550" y="31305"/>
                </a:lnTo>
                <a:lnTo>
                  <a:pt x="472227" y="20310"/>
                </a:lnTo>
                <a:lnTo>
                  <a:pt x="421153" y="11579"/>
                </a:lnTo>
                <a:lnTo>
                  <a:pt x="368534" y="5214"/>
                </a:lnTo>
                <a:lnTo>
                  <a:pt x="314576" y="1320"/>
                </a:lnTo>
                <a:lnTo>
                  <a:pt x="259486" y="0"/>
                </a:lnTo>
                <a:close/>
              </a:path>
            </a:pathLst>
          </a:custGeom>
          <a:solidFill>
            <a:srgbClr val="241F21"/>
          </a:solidFill>
        </p:spPr>
        <p:txBody>
          <a:bodyPr wrap="square" lIns="0" tIns="0" rIns="0" bIns="0" rtlCol="0"/>
          <a:lstStyle/>
          <a:p>
            <a:endParaRPr/>
          </a:p>
        </p:txBody>
      </p:sp>
      <p:sp>
        <p:nvSpPr>
          <p:cNvPr id="26" name="object 26"/>
          <p:cNvSpPr/>
          <p:nvPr/>
        </p:nvSpPr>
        <p:spPr>
          <a:xfrm>
            <a:off x="11086572" y="752855"/>
            <a:ext cx="85349" cy="89954"/>
          </a:xfrm>
          <a:prstGeom prst="rect">
            <a:avLst/>
          </a:prstGeom>
          <a:blipFill>
            <a:blip r:embed="rId2" cstate="print"/>
            <a:stretch>
              <a:fillRect/>
            </a:stretch>
          </a:blipFill>
        </p:spPr>
        <p:txBody>
          <a:bodyPr wrap="square" lIns="0" tIns="0" rIns="0" bIns="0" rtlCol="0"/>
          <a:lstStyle/>
          <a:p>
            <a:endParaRPr/>
          </a:p>
        </p:txBody>
      </p:sp>
      <p:sp>
        <p:nvSpPr>
          <p:cNvPr id="27" name="object 27"/>
          <p:cNvSpPr/>
          <p:nvPr/>
        </p:nvSpPr>
        <p:spPr>
          <a:xfrm>
            <a:off x="11471883" y="576068"/>
            <a:ext cx="31750" cy="31750"/>
          </a:xfrm>
          <a:custGeom>
            <a:avLst/>
            <a:gdLst/>
            <a:ahLst/>
            <a:cxnLst/>
            <a:rect l="l" t="t" r="r" b="b"/>
            <a:pathLst>
              <a:path w="31750" h="31750">
                <a:moveTo>
                  <a:pt x="19938" y="0"/>
                </a:moveTo>
                <a:lnTo>
                  <a:pt x="11302" y="0"/>
                </a:lnTo>
                <a:lnTo>
                  <a:pt x="7632" y="1524"/>
                </a:lnTo>
                <a:lnTo>
                  <a:pt x="1549" y="7607"/>
                </a:lnTo>
                <a:lnTo>
                  <a:pt x="5" y="11277"/>
                </a:lnTo>
                <a:lnTo>
                  <a:pt x="0" y="19926"/>
                </a:lnTo>
                <a:lnTo>
                  <a:pt x="1523" y="23609"/>
                </a:lnTo>
                <a:lnTo>
                  <a:pt x="7581" y="29743"/>
                </a:lnTo>
                <a:lnTo>
                  <a:pt x="11264" y="31267"/>
                </a:lnTo>
                <a:lnTo>
                  <a:pt x="19938" y="31267"/>
                </a:lnTo>
                <a:lnTo>
                  <a:pt x="23634" y="29743"/>
                </a:lnTo>
                <a:lnTo>
                  <a:pt x="24229" y="29146"/>
                </a:lnTo>
                <a:lnTo>
                  <a:pt x="11874" y="29146"/>
                </a:lnTo>
                <a:lnTo>
                  <a:pt x="8674" y="27825"/>
                </a:lnTo>
                <a:lnTo>
                  <a:pt x="3418" y="22517"/>
                </a:lnTo>
                <a:lnTo>
                  <a:pt x="2214" y="19583"/>
                </a:lnTo>
                <a:lnTo>
                  <a:pt x="2120" y="11887"/>
                </a:lnTo>
                <a:lnTo>
                  <a:pt x="3441" y="8712"/>
                </a:lnTo>
                <a:lnTo>
                  <a:pt x="8712" y="3454"/>
                </a:lnTo>
                <a:lnTo>
                  <a:pt x="11887" y="2120"/>
                </a:lnTo>
                <a:lnTo>
                  <a:pt x="24235" y="2120"/>
                </a:lnTo>
                <a:lnTo>
                  <a:pt x="23634" y="1524"/>
                </a:lnTo>
                <a:lnTo>
                  <a:pt x="19938" y="0"/>
                </a:lnTo>
                <a:close/>
              </a:path>
              <a:path w="31750" h="31750">
                <a:moveTo>
                  <a:pt x="24235" y="2120"/>
                </a:moveTo>
                <a:lnTo>
                  <a:pt x="19367" y="2120"/>
                </a:lnTo>
                <a:lnTo>
                  <a:pt x="22555" y="3454"/>
                </a:lnTo>
                <a:lnTo>
                  <a:pt x="27825" y="8712"/>
                </a:lnTo>
                <a:lnTo>
                  <a:pt x="29146" y="11887"/>
                </a:lnTo>
                <a:lnTo>
                  <a:pt x="29051" y="19583"/>
                </a:lnTo>
                <a:lnTo>
                  <a:pt x="27825" y="22542"/>
                </a:lnTo>
                <a:lnTo>
                  <a:pt x="22580" y="27825"/>
                </a:lnTo>
                <a:lnTo>
                  <a:pt x="19380" y="29146"/>
                </a:lnTo>
                <a:lnTo>
                  <a:pt x="24229" y="29146"/>
                </a:lnTo>
                <a:lnTo>
                  <a:pt x="29743" y="23609"/>
                </a:lnTo>
                <a:lnTo>
                  <a:pt x="31262" y="19926"/>
                </a:lnTo>
                <a:lnTo>
                  <a:pt x="31141" y="10972"/>
                </a:lnTo>
                <a:lnTo>
                  <a:pt x="29743" y="7594"/>
                </a:lnTo>
                <a:lnTo>
                  <a:pt x="24235" y="2120"/>
                </a:lnTo>
                <a:close/>
              </a:path>
              <a:path w="31750" h="31750">
                <a:moveTo>
                  <a:pt x="17475" y="6972"/>
                </a:moveTo>
                <a:lnTo>
                  <a:pt x="9309" y="6972"/>
                </a:lnTo>
                <a:lnTo>
                  <a:pt x="9309" y="24079"/>
                </a:lnTo>
                <a:lnTo>
                  <a:pt x="12255" y="24079"/>
                </a:lnTo>
                <a:lnTo>
                  <a:pt x="12255" y="17335"/>
                </a:lnTo>
                <a:lnTo>
                  <a:pt x="21167" y="17335"/>
                </a:lnTo>
                <a:lnTo>
                  <a:pt x="20866" y="16891"/>
                </a:lnTo>
                <a:lnTo>
                  <a:pt x="19875" y="16332"/>
                </a:lnTo>
                <a:lnTo>
                  <a:pt x="18541" y="16116"/>
                </a:lnTo>
                <a:lnTo>
                  <a:pt x="19596" y="15951"/>
                </a:lnTo>
                <a:lnTo>
                  <a:pt x="20434" y="15671"/>
                </a:lnTo>
                <a:lnTo>
                  <a:pt x="21129" y="15227"/>
                </a:lnTo>
                <a:lnTo>
                  <a:pt x="12255" y="15227"/>
                </a:lnTo>
                <a:lnTo>
                  <a:pt x="12255" y="9093"/>
                </a:lnTo>
                <a:lnTo>
                  <a:pt x="22306" y="9093"/>
                </a:lnTo>
                <a:lnTo>
                  <a:pt x="21831" y="8318"/>
                </a:lnTo>
                <a:lnTo>
                  <a:pt x="19037" y="7175"/>
                </a:lnTo>
                <a:lnTo>
                  <a:pt x="17475" y="6972"/>
                </a:lnTo>
                <a:close/>
              </a:path>
              <a:path w="31750" h="31750">
                <a:moveTo>
                  <a:pt x="21167" y="17335"/>
                </a:moveTo>
                <a:lnTo>
                  <a:pt x="16319" y="17335"/>
                </a:lnTo>
                <a:lnTo>
                  <a:pt x="17462" y="17526"/>
                </a:lnTo>
                <a:lnTo>
                  <a:pt x="19215" y="18529"/>
                </a:lnTo>
                <a:lnTo>
                  <a:pt x="19761" y="19837"/>
                </a:lnTo>
                <a:lnTo>
                  <a:pt x="19801" y="23609"/>
                </a:lnTo>
                <a:lnTo>
                  <a:pt x="19913" y="24079"/>
                </a:lnTo>
                <a:lnTo>
                  <a:pt x="22720" y="24079"/>
                </a:lnTo>
                <a:lnTo>
                  <a:pt x="22529" y="23723"/>
                </a:lnTo>
                <a:lnTo>
                  <a:pt x="22415" y="19583"/>
                </a:lnTo>
                <a:lnTo>
                  <a:pt x="22097" y="18707"/>
                </a:lnTo>
                <a:lnTo>
                  <a:pt x="21167" y="17335"/>
                </a:lnTo>
                <a:close/>
              </a:path>
              <a:path w="31750" h="31750">
                <a:moveTo>
                  <a:pt x="22306" y="9093"/>
                </a:moveTo>
                <a:lnTo>
                  <a:pt x="16598" y="9093"/>
                </a:lnTo>
                <a:lnTo>
                  <a:pt x="17830" y="9309"/>
                </a:lnTo>
                <a:lnTo>
                  <a:pt x="19367" y="10147"/>
                </a:lnTo>
                <a:lnTo>
                  <a:pt x="19761" y="10972"/>
                </a:lnTo>
                <a:lnTo>
                  <a:pt x="19761" y="13500"/>
                </a:lnTo>
                <a:lnTo>
                  <a:pt x="19164" y="14376"/>
                </a:lnTo>
                <a:lnTo>
                  <a:pt x="17322" y="15100"/>
                </a:lnTo>
                <a:lnTo>
                  <a:pt x="16344" y="15227"/>
                </a:lnTo>
                <a:lnTo>
                  <a:pt x="21129" y="15227"/>
                </a:lnTo>
                <a:lnTo>
                  <a:pt x="22161" y="14566"/>
                </a:lnTo>
                <a:lnTo>
                  <a:pt x="22694" y="13500"/>
                </a:lnTo>
                <a:lnTo>
                  <a:pt x="22696" y="9728"/>
                </a:lnTo>
                <a:lnTo>
                  <a:pt x="22306" y="9093"/>
                </a:lnTo>
                <a:close/>
              </a:path>
            </a:pathLst>
          </a:custGeom>
          <a:solidFill>
            <a:srgbClr val="241F21"/>
          </a:solidFill>
        </p:spPr>
        <p:txBody>
          <a:bodyPr wrap="square" lIns="0" tIns="0" rIns="0" bIns="0" rtlCol="0"/>
          <a:lstStyle/>
          <a:p>
            <a:endParaRPr/>
          </a:p>
        </p:txBody>
      </p:sp>
      <p:sp>
        <p:nvSpPr>
          <p:cNvPr id="28" name="object 28"/>
          <p:cNvSpPr txBox="1"/>
          <p:nvPr/>
        </p:nvSpPr>
        <p:spPr>
          <a:xfrm>
            <a:off x="4518152" y="519149"/>
            <a:ext cx="5426075" cy="749300"/>
          </a:xfrm>
          <a:prstGeom prst="rect">
            <a:avLst/>
          </a:prstGeom>
        </p:spPr>
        <p:txBody>
          <a:bodyPr vert="horz" wrap="square" lIns="0" tIns="12700" rIns="0" bIns="0" rtlCol="0">
            <a:spAutoFit/>
          </a:bodyPr>
          <a:lstStyle/>
          <a:p>
            <a:pPr marL="12700" marR="5080">
              <a:lnSpc>
                <a:spcPct val="113100"/>
              </a:lnSpc>
              <a:spcBef>
                <a:spcPts val="100"/>
              </a:spcBef>
            </a:pPr>
            <a:r>
              <a:rPr sz="1400" spc="-95" dirty="0">
                <a:solidFill>
                  <a:srgbClr val="002E46"/>
                </a:solidFill>
                <a:latin typeface="Lucida Sans"/>
                <a:cs typeface="Lucida Sans"/>
              </a:rPr>
              <a:t>Tissue</a:t>
            </a:r>
            <a:r>
              <a:rPr sz="1400" spc="-110" dirty="0">
                <a:solidFill>
                  <a:srgbClr val="002E46"/>
                </a:solidFill>
                <a:latin typeface="Lucida Sans"/>
                <a:cs typeface="Lucida Sans"/>
              </a:rPr>
              <a:t> </a:t>
            </a:r>
            <a:r>
              <a:rPr sz="1400" spc="-70" dirty="0">
                <a:solidFill>
                  <a:srgbClr val="002E46"/>
                </a:solidFill>
                <a:latin typeface="Lucida Sans"/>
                <a:cs typeface="Lucida Sans"/>
              </a:rPr>
              <a:t>donations</a:t>
            </a:r>
            <a:r>
              <a:rPr sz="1400" spc="-110" dirty="0">
                <a:solidFill>
                  <a:srgbClr val="002E46"/>
                </a:solidFill>
                <a:latin typeface="Lucida Sans"/>
                <a:cs typeface="Lucida Sans"/>
              </a:rPr>
              <a:t> </a:t>
            </a:r>
            <a:r>
              <a:rPr sz="1400" spc="-60" dirty="0">
                <a:solidFill>
                  <a:srgbClr val="002E46"/>
                </a:solidFill>
                <a:latin typeface="Lucida Sans"/>
                <a:cs typeface="Lucida Sans"/>
              </a:rPr>
              <a:t>save</a:t>
            </a:r>
            <a:r>
              <a:rPr sz="1400" spc="-110" dirty="0">
                <a:solidFill>
                  <a:srgbClr val="002E46"/>
                </a:solidFill>
                <a:latin typeface="Lucida Sans"/>
                <a:cs typeface="Lucida Sans"/>
              </a:rPr>
              <a:t> </a:t>
            </a:r>
            <a:r>
              <a:rPr sz="1400" spc="-65" dirty="0">
                <a:solidFill>
                  <a:srgbClr val="002E46"/>
                </a:solidFill>
                <a:latin typeface="Lucida Sans"/>
                <a:cs typeface="Lucida Sans"/>
              </a:rPr>
              <a:t>and</a:t>
            </a:r>
            <a:r>
              <a:rPr sz="1400" spc="-110" dirty="0">
                <a:solidFill>
                  <a:srgbClr val="002E46"/>
                </a:solidFill>
                <a:latin typeface="Lucida Sans"/>
                <a:cs typeface="Lucida Sans"/>
              </a:rPr>
              <a:t> </a:t>
            </a:r>
            <a:r>
              <a:rPr sz="1400" spc="-45" dirty="0">
                <a:solidFill>
                  <a:srgbClr val="002E46"/>
                </a:solidFill>
                <a:latin typeface="Lucida Sans"/>
                <a:cs typeface="Lucida Sans"/>
              </a:rPr>
              <a:t>dramatically</a:t>
            </a:r>
            <a:r>
              <a:rPr sz="1400" spc="-110" dirty="0">
                <a:solidFill>
                  <a:srgbClr val="002E46"/>
                </a:solidFill>
                <a:latin typeface="Lucida Sans"/>
                <a:cs typeface="Lucida Sans"/>
              </a:rPr>
              <a:t> </a:t>
            </a:r>
            <a:r>
              <a:rPr sz="1400" spc="-70" dirty="0">
                <a:solidFill>
                  <a:srgbClr val="002E46"/>
                </a:solidFill>
                <a:latin typeface="Lucida Sans"/>
                <a:cs typeface="Lucida Sans"/>
              </a:rPr>
              <a:t>improve</a:t>
            </a:r>
            <a:r>
              <a:rPr sz="1400" spc="-110" dirty="0">
                <a:solidFill>
                  <a:srgbClr val="002E46"/>
                </a:solidFill>
                <a:latin typeface="Lucida Sans"/>
                <a:cs typeface="Lucida Sans"/>
              </a:rPr>
              <a:t> </a:t>
            </a:r>
            <a:r>
              <a:rPr sz="1400" spc="-50" dirty="0">
                <a:solidFill>
                  <a:srgbClr val="002E46"/>
                </a:solidFill>
                <a:latin typeface="Lucida Sans"/>
                <a:cs typeface="Lucida Sans"/>
              </a:rPr>
              <a:t>the</a:t>
            </a:r>
            <a:r>
              <a:rPr sz="1400" spc="-105" dirty="0">
                <a:solidFill>
                  <a:srgbClr val="002E46"/>
                </a:solidFill>
                <a:latin typeface="Lucida Sans"/>
                <a:cs typeface="Lucida Sans"/>
              </a:rPr>
              <a:t> </a:t>
            </a:r>
            <a:r>
              <a:rPr sz="1400" spc="-45" dirty="0">
                <a:solidFill>
                  <a:srgbClr val="002E46"/>
                </a:solidFill>
                <a:latin typeface="Lucida Sans"/>
                <a:cs typeface="Lucida Sans"/>
              </a:rPr>
              <a:t>quality</a:t>
            </a:r>
            <a:r>
              <a:rPr sz="1400" spc="-110" dirty="0">
                <a:solidFill>
                  <a:srgbClr val="002E46"/>
                </a:solidFill>
                <a:latin typeface="Lucida Sans"/>
                <a:cs typeface="Lucida Sans"/>
              </a:rPr>
              <a:t> </a:t>
            </a:r>
            <a:r>
              <a:rPr sz="1400" spc="-65" dirty="0">
                <a:solidFill>
                  <a:srgbClr val="002E46"/>
                </a:solidFill>
                <a:latin typeface="Lucida Sans"/>
                <a:cs typeface="Lucida Sans"/>
              </a:rPr>
              <a:t>of</a:t>
            </a:r>
            <a:r>
              <a:rPr sz="1400" spc="-110" dirty="0">
                <a:solidFill>
                  <a:srgbClr val="002E46"/>
                </a:solidFill>
                <a:latin typeface="Lucida Sans"/>
                <a:cs typeface="Lucida Sans"/>
              </a:rPr>
              <a:t> </a:t>
            </a:r>
            <a:r>
              <a:rPr sz="1400" spc="-30" dirty="0">
                <a:solidFill>
                  <a:srgbClr val="002E46"/>
                </a:solidFill>
                <a:latin typeface="Lucida Sans"/>
                <a:cs typeface="Lucida Sans"/>
              </a:rPr>
              <a:t>life</a:t>
            </a:r>
            <a:r>
              <a:rPr sz="1400" spc="-110" dirty="0">
                <a:solidFill>
                  <a:srgbClr val="002E46"/>
                </a:solidFill>
                <a:latin typeface="Lucida Sans"/>
                <a:cs typeface="Lucida Sans"/>
              </a:rPr>
              <a:t> </a:t>
            </a:r>
            <a:r>
              <a:rPr sz="1400" spc="-65" dirty="0">
                <a:solidFill>
                  <a:srgbClr val="002E46"/>
                </a:solidFill>
                <a:latin typeface="Lucida Sans"/>
                <a:cs typeface="Lucida Sans"/>
              </a:rPr>
              <a:t>for  </a:t>
            </a:r>
            <a:r>
              <a:rPr sz="1400" spc="-55" dirty="0">
                <a:solidFill>
                  <a:srgbClr val="002E46"/>
                </a:solidFill>
                <a:latin typeface="Lucida Sans"/>
                <a:cs typeface="Lucida Sans"/>
              </a:rPr>
              <a:t>people </a:t>
            </a:r>
            <a:r>
              <a:rPr sz="1400" spc="-60" dirty="0">
                <a:solidFill>
                  <a:srgbClr val="002E46"/>
                </a:solidFill>
                <a:latin typeface="Lucida Sans"/>
                <a:cs typeface="Lucida Sans"/>
              </a:rPr>
              <a:t>who </a:t>
            </a:r>
            <a:r>
              <a:rPr sz="1400" spc="-45" dirty="0">
                <a:solidFill>
                  <a:srgbClr val="002E46"/>
                </a:solidFill>
                <a:latin typeface="Lucida Sans"/>
                <a:cs typeface="Lucida Sans"/>
              </a:rPr>
              <a:t>receive </a:t>
            </a:r>
            <a:r>
              <a:rPr sz="1400" spc="-90" dirty="0">
                <a:solidFill>
                  <a:srgbClr val="002E46"/>
                </a:solidFill>
                <a:latin typeface="Lucida Sans"/>
                <a:cs typeface="Lucida Sans"/>
              </a:rPr>
              <a:t>them. </a:t>
            </a:r>
            <a:r>
              <a:rPr sz="1400" spc="-40" dirty="0">
                <a:solidFill>
                  <a:srgbClr val="002E46"/>
                </a:solidFill>
                <a:latin typeface="Lucida Sans"/>
                <a:cs typeface="Lucida Sans"/>
              </a:rPr>
              <a:t>Read </a:t>
            </a:r>
            <a:r>
              <a:rPr sz="1400" spc="-75" dirty="0">
                <a:solidFill>
                  <a:srgbClr val="002E46"/>
                </a:solidFill>
                <a:latin typeface="Lucida Sans"/>
                <a:cs typeface="Lucida Sans"/>
              </a:rPr>
              <a:t>more </a:t>
            </a:r>
            <a:r>
              <a:rPr sz="1400" spc="-55" dirty="0">
                <a:solidFill>
                  <a:srgbClr val="002E46"/>
                </a:solidFill>
                <a:latin typeface="Lucida Sans"/>
                <a:cs typeface="Lucida Sans"/>
              </a:rPr>
              <a:t>below to </a:t>
            </a:r>
            <a:r>
              <a:rPr sz="1400" spc="-45" dirty="0">
                <a:solidFill>
                  <a:srgbClr val="002E46"/>
                </a:solidFill>
                <a:latin typeface="Lucida Sans"/>
                <a:cs typeface="Lucida Sans"/>
              </a:rPr>
              <a:t>learn </a:t>
            </a:r>
            <a:r>
              <a:rPr sz="1400" spc="-75" dirty="0">
                <a:solidFill>
                  <a:srgbClr val="002E46"/>
                </a:solidFill>
                <a:latin typeface="Lucida Sans"/>
                <a:cs typeface="Lucida Sans"/>
              </a:rPr>
              <a:t>more </a:t>
            </a:r>
            <a:r>
              <a:rPr sz="1400" spc="-60" dirty="0">
                <a:solidFill>
                  <a:srgbClr val="002E46"/>
                </a:solidFill>
                <a:latin typeface="Lucida Sans"/>
                <a:cs typeface="Lucida Sans"/>
              </a:rPr>
              <a:t>about </a:t>
            </a:r>
            <a:r>
              <a:rPr sz="1400" spc="-50" dirty="0">
                <a:solidFill>
                  <a:srgbClr val="002E46"/>
                </a:solidFill>
                <a:latin typeface="Lucida Sans"/>
                <a:cs typeface="Lucida Sans"/>
              </a:rPr>
              <a:t>the  </a:t>
            </a:r>
            <a:r>
              <a:rPr sz="1400" spc="-60" dirty="0">
                <a:solidFill>
                  <a:srgbClr val="002E46"/>
                </a:solidFill>
                <a:latin typeface="Lucida Sans"/>
                <a:cs typeface="Lucida Sans"/>
              </a:rPr>
              <a:t>incredibly </a:t>
            </a:r>
            <a:r>
              <a:rPr sz="1400" spc="-50" dirty="0">
                <a:solidFill>
                  <a:srgbClr val="002E46"/>
                </a:solidFill>
                <a:latin typeface="Lucida Sans"/>
                <a:cs typeface="Lucida Sans"/>
              </a:rPr>
              <a:t>healing </a:t>
            </a:r>
            <a:r>
              <a:rPr sz="1400" spc="-70" dirty="0">
                <a:solidFill>
                  <a:srgbClr val="002E46"/>
                </a:solidFill>
                <a:latin typeface="Lucida Sans"/>
                <a:cs typeface="Lucida Sans"/>
              </a:rPr>
              <a:t>gift </a:t>
            </a:r>
            <a:r>
              <a:rPr sz="1400" spc="-65" dirty="0">
                <a:solidFill>
                  <a:srgbClr val="002E46"/>
                </a:solidFill>
                <a:latin typeface="Lucida Sans"/>
                <a:cs typeface="Lucida Sans"/>
              </a:rPr>
              <a:t>of</a:t>
            </a:r>
            <a:r>
              <a:rPr sz="1400" spc="-265" dirty="0">
                <a:solidFill>
                  <a:srgbClr val="002E46"/>
                </a:solidFill>
                <a:latin typeface="Lucida Sans"/>
                <a:cs typeface="Lucida Sans"/>
              </a:rPr>
              <a:t> </a:t>
            </a:r>
            <a:r>
              <a:rPr sz="1400" spc="-90" dirty="0">
                <a:solidFill>
                  <a:srgbClr val="002E46"/>
                </a:solidFill>
                <a:latin typeface="Lucida Sans"/>
                <a:cs typeface="Lucida Sans"/>
              </a:rPr>
              <a:t>tissue.</a:t>
            </a:r>
            <a:endParaRPr sz="1400">
              <a:latin typeface="Lucida Sans"/>
              <a:cs typeface="Lucida Sans"/>
            </a:endParaRPr>
          </a:p>
        </p:txBody>
      </p:sp>
      <p:sp>
        <p:nvSpPr>
          <p:cNvPr id="29" name="object 29"/>
          <p:cNvSpPr/>
          <p:nvPr/>
        </p:nvSpPr>
        <p:spPr>
          <a:xfrm>
            <a:off x="4064508" y="439012"/>
            <a:ext cx="0" cy="822960"/>
          </a:xfrm>
          <a:custGeom>
            <a:avLst/>
            <a:gdLst/>
            <a:ahLst/>
            <a:cxnLst/>
            <a:rect l="l" t="t" r="r" b="b"/>
            <a:pathLst>
              <a:path h="822960">
                <a:moveTo>
                  <a:pt x="0" y="0"/>
                </a:moveTo>
                <a:lnTo>
                  <a:pt x="0" y="822858"/>
                </a:lnTo>
              </a:path>
            </a:pathLst>
          </a:custGeom>
          <a:ln w="25400">
            <a:solidFill>
              <a:srgbClr val="FFFFFF"/>
            </a:solidFill>
          </a:ln>
        </p:spPr>
        <p:txBody>
          <a:bodyPr wrap="square" lIns="0" tIns="0" rIns="0" bIns="0" rtlCol="0"/>
          <a:lstStyle/>
          <a:p>
            <a:endParaRPr/>
          </a:p>
        </p:txBody>
      </p:sp>
      <p:sp>
        <p:nvSpPr>
          <p:cNvPr id="30" name="object 30"/>
          <p:cNvSpPr txBox="1"/>
          <p:nvPr/>
        </p:nvSpPr>
        <p:spPr>
          <a:xfrm>
            <a:off x="1421069" y="2199333"/>
            <a:ext cx="7568565" cy="1972310"/>
          </a:xfrm>
          <a:prstGeom prst="rect">
            <a:avLst/>
          </a:prstGeom>
        </p:spPr>
        <p:txBody>
          <a:bodyPr vert="horz" wrap="square" lIns="0" tIns="74930" rIns="0" bIns="0" rtlCol="0">
            <a:spAutoFit/>
          </a:bodyPr>
          <a:lstStyle/>
          <a:p>
            <a:pPr marL="12700">
              <a:lnSpc>
                <a:spcPct val="100000"/>
              </a:lnSpc>
              <a:spcBef>
                <a:spcPts val="590"/>
              </a:spcBef>
            </a:pPr>
            <a:r>
              <a:rPr sz="1400" b="1" spc="25" dirty="0">
                <a:solidFill>
                  <a:srgbClr val="002E46"/>
                </a:solidFill>
                <a:latin typeface="Calibri"/>
                <a:cs typeface="Calibri"/>
              </a:rPr>
              <a:t>What </a:t>
            </a:r>
            <a:r>
              <a:rPr sz="1400" b="1" spc="20" dirty="0">
                <a:solidFill>
                  <a:srgbClr val="002E46"/>
                </a:solidFill>
                <a:latin typeface="Calibri"/>
                <a:cs typeface="Calibri"/>
              </a:rPr>
              <a:t>tissue </a:t>
            </a:r>
            <a:r>
              <a:rPr sz="1400" b="1" spc="60" dirty="0">
                <a:solidFill>
                  <a:srgbClr val="002E46"/>
                </a:solidFill>
                <a:latin typeface="Calibri"/>
                <a:cs typeface="Calibri"/>
              </a:rPr>
              <a:t>can </a:t>
            </a:r>
            <a:r>
              <a:rPr sz="1400" b="1" spc="45" dirty="0">
                <a:solidFill>
                  <a:srgbClr val="002E46"/>
                </a:solidFill>
                <a:latin typeface="Calibri"/>
                <a:cs typeface="Calibri"/>
              </a:rPr>
              <a:t>be</a:t>
            </a:r>
            <a:r>
              <a:rPr sz="1400" b="1" spc="-50" dirty="0">
                <a:solidFill>
                  <a:srgbClr val="002E46"/>
                </a:solidFill>
                <a:latin typeface="Calibri"/>
                <a:cs typeface="Calibri"/>
              </a:rPr>
              <a:t> </a:t>
            </a:r>
            <a:r>
              <a:rPr sz="1400" b="1" spc="25" dirty="0">
                <a:solidFill>
                  <a:srgbClr val="002E46"/>
                </a:solidFill>
                <a:latin typeface="Calibri"/>
                <a:cs typeface="Calibri"/>
              </a:rPr>
              <a:t>donated?</a:t>
            </a:r>
            <a:endParaRPr sz="1400">
              <a:latin typeface="Calibri"/>
              <a:cs typeface="Calibri"/>
            </a:endParaRPr>
          </a:p>
          <a:p>
            <a:pPr marL="13335">
              <a:lnSpc>
                <a:spcPct val="100000"/>
              </a:lnSpc>
              <a:spcBef>
                <a:spcPts val="420"/>
              </a:spcBef>
            </a:pPr>
            <a:r>
              <a:rPr sz="1200" b="1" spc="90" dirty="0">
                <a:solidFill>
                  <a:srgbClr val="002E46"/>
                </a:solidFill>
                <a:latin typeface="Calibri"/>
                <a:cs typeface="Calibri"/>
              </a:rPr>
              <a:t>BONE</a:t>
            </a:r>
            <a:r>
              <a:rPr sz="1200" b="1" spc="85" dirty="0">
                <a:solidFill>
                  <a:srgbClr val="002E46"/>
                </a:solidFill>
                <a:latin typeface="Calibri"/>
                <a:cs typeface="Calibri"/>
              </a:rPr>
              <a:t> </a:t>
            </a:r>
            <a:r>
              <a:rPr sz="1200" b="1" spc="80" dirty="0">
                <a:solidFill>
                  <a:srgbClr val="002E46"/>
                </a:solidFill>
                <a:latin typeface="Calibri"/>
                <a:cs typeface="Calibri"/>
              </a:rPr>
              <a:t>TISSUE </a:t>
            </a:r>
            <a:r>
              <a:rPr sz="1200" b="1" dirty="0">
                <a:solidFill>
                  <a:srgbClr val="002E46"/>
                </a:solidFill>
                <a:latin typeface="Calibri"/>
                <a:cs typeface="Calibri"/>
              </a:rPr>
              <a:t>–</a:t>
            </a:r>
            <a:r>
              <a:rPr sz="1200" b="1" spc="45" dirty="0">
                <a:solidFill>
                  <a:srgbClr val="002E46"/>
                </a:solidFill>
                <a:latin typeface="Calibri"/>
                <a:cs typeface="Calibri"/>
              </a:rPr>
              <a:t> </a:t>
            </a:r>
            <a:r>
              <a:rPr sz="1200" spc="-80" dirty="0">
                <a:solidFill>
                  <a:srgbClr val="002E46"/>
                </a:solidFill>
                <a:latin typeface="Lucida Sans"/>
                <a:cs typeface="Lucida Sans"/>
              </a:rPr>
              <a:t>hip,</a:t>
            </a:r>
            <a:r>
              <a:rPr sz="1200" spc="-95" dirty="0">
                <a:solidFill>
                  <a:srgbClr val="002E46"/>
                </a:solidFill>
                <a:latin typeface="Lucida Sans"/>
                <a:cs typeface="Lucida Sans"/>
              </a:rPr>
              <a:t> </a:t>
            </a:r>
            <a:r>
              <a:rPr sz="1200" spc="-50" dirty="0">
                <a:solidFill>
                  <a:srgbClr val="002E46"/>
                </a:solidFill>
                <a:latin typeface="Lucida Sans"/>
                <a:cs typeface="Lucida Sans"/>
              </a:rPr>
              <a:t>leg</a:t>
            </a:r>
            <a:r>
              <a:rPr sz="1200" spc="-95" dirty="0">
                <a:solidFill>
                  <a:srgbClr val="002E46"/>
                </a:solidFill>
                <a:latin typeface="Lucida Sans"/>
                <a:cs typeface="Lucida Sans"/>
              </a:rPr>
              <a:t> </a:t>
            </a:r>
            <a:r>
              <a:rPr sz="1200" spc="-55" dirty="0">
                <a:solidFill>
                  <a:srgbClr val="002E46"/>
                </a:solidFill>
                <a:latin typeface="Lucida Sans"/>
                <a:cs typeface="Lucida Sans"/>
              </a:rPr>
              <a:t>or</a:t>
            </a:r>
            <a:r>
              <a:rPr sz="1200" spc="-90" dirty="0">
                <a:solidFill>
                  <a:srgbClr val="002E46"/>
                </a:solidFill>
                <a:latin typeface="Lucida Sans"/>
                <a:cs typeface="Lucida Sans"/>
              </a:rPr>
              <a:t> </a:t>
            </a:r>
            <a:r>
              <a:rPr sz="1200" spc="-55" dirty="0">
                <a:solidFill>
                  <a:srgbClr val="002E46"/>
                </a:solidFill>
                <a:latin typeface="Lucida Sans"/>
                <a:cs typeface="Lucida Sans"/>
              </a:rPr>
              <a:t>rib</a:t>
            </a:r>
            <a:r>
              <a:rPr sz="1200" spc="-95" dirty="0">
                <a:solidFill>
                  <a:srgbClr val="002E46"/>
                </a:solidFill>
                <a:latin typeface="Lucida Sans"/>
                <a:cs typeface="Lucida Sans"/>
              </a:rPr>
              <a:t> </a:t>
            </a:r>
            <a:r>
              <a:rPr sz="1200" spc="-70" dirty="0">
                <a:solidFill>
                  <a:srgbClr val="002E46"/>
                </a:solidFill>
                <a:latin typeface="Lucida Sans"/>
                <a:cs typeface="Lucida Sans"/>
              </a:rPr>
              <a:t>tissue</a:t>
            </a:r>
            <a:r>
              <a:rPr sz="1200" spc="-95" dirty="0">
                <a:solidFill>
                  <a:srgbClr val="002E46"/>
                </a:solidFill>
                <a:latin typeface="Lucida Sans"/>
                <a:cs typeface="Lucida Sans"/>
              </a:rPr>
              <a:t> </a:t>
            </a:r>
            <a:r>
              <a:rPr sz="1200" spc="-55" dirty="0">
                <a:solidFill>
                  <a:srgbClr val="002E46"/>
                </a:solidFill>
                <a:latin typeface="Lucida Sans"/>
                <a:cs typeface="Lucida Sans"/>
              </a:rPr>
              <a:t>for</a:t>
            </a:r>
            <a:r>
              <a:rPr sz="1200" spc="-95" dirty="0">
                <a:solidFill>
                  <a:srgbClr val="002E46"/>
                </a:solidFill>
                <a:latin typeface="Lucida Sans"/>
                <a:cs typeface="Lucida Sans"/>
              </a:rPr>
              <a:t> </a:t>
            </a:r>
            <a:r>
              <a:rPr sz="1200" spc="-55" dirty="0">
                <a:solidFill>
                  <a:srgbClr val="002E46"/>
                </a:solidFill>
                <a:latin typeface="Lucida Sans"/>
                <a:cs typeface="Lucida Sans"/>
              </a:rPr>
              <a:t>orthopedic</a:t>
            </a:r>
            <a:r>
              <a:rPr sz="1200" spc="-95" dirty="0">
                <a:solidFill>
                  <a:srgbClr val="002E46"/>
                </a:solidFill>
                <a:latin typeface="Lucida Sans"/>
                <a:cs typeface="Lucida Sans"/>
              </a:rPr>
              <a:t> </a:t>
            </a:r>
            <a:r>
              <a:rPr sz="1200" spc="-55" dirty="0">
                <a:solidFill>
                  <a:srgbClr val="002E46"/>
                </a:solidFill>
                <a:latin typeface="Lucida Sans"/>
                <a:cs typeface="Lucida Sans"/>
              </a:rPr>
              <a:t>and</a:t>
            </a:r>
            <a:r>
              <a:rPr sz="1200" spc="-95" dirty="0">
                <a:solidFill>
                  <a:srgbClr val="002E46"/>
                </a:solidFill>
                <a:latin typeface="Lucida Sans"/>
                <a:cs typeface="Lucida Sans"/>
              </a:rPr>
              <a:t> </a:t>
            </a:r>
            <a:r>
              <a:rPr sz="1200" spc="-55" dirty="0">
                <a:solidFill>
                  <a:srgbClr val="002E46"/>
                </a:solidFill>
                <a:latin typeface="Lucida Sans"/>
                <a:cs typeface="Lucida Sans"/>
              </a:rPr>
              <a:t>reconstructive</a:t>
            </a:r>
            <a:r>
              <a:rPr sz="1200" spc="-90" dirty="0">
                <a:solidFill>
                  <a:srgbClr val="002E46"/>
                </a:solidFill>
                <a:latin typeface="Lucida Sans"/>
                <a:cs typeface="Lucida Sans"/>
              </a:rPr>
              <a:t> </a:t>
            </a:r>
            <a:r>
              <a:rPr sz="1200" spc="-55" dirty="0">
                <a:solidFill>
                  <a:srgbClr val="002E46"/>
                </a:solidFill>
                <a:latin typeface="Lucida Sans"/>
                <a:cs typeface="Lucida Sans"/>
              </a:rPr>
              <a:t>treatments</a:t>
            </a:r>
            <a:endParaRPr sz="1200">
              <a:latin typeface="Lucida Sans"/>
              <a:cs typeface="Lucida Sans"/>
            </a:endParaRPr>
          </a:p>
          <a:p>
            <a:pPr marL="13335">
              <a:lnSpc>
                <a:spcPct val="100000"/>
              </a:lnSpc>
              <a:spcBef>
                <a:spcPts val="910"/>
              </a:spcBef>
            </a:pPr>
            <a:r>
              <a:rPr sz="1200" b="1" spc="95" dirty="0">
                <a:solidFill>
                  <a:srgbClr val="002E46"/>
                </a:solidFill>
                <a:latin typeface="Calibri"/>
                <a:cs typeface="Calibri"/>
              </a:rPr>
              <a:t>HEART </a:t>
            </a:r>
            <a:r>
              <a:rPr sz="1200" b="1" spc="60" dirty="0">
                <a:solidFill>
                  <a:srgbClr val="002E46"/>
                </a:solidFill>
                <a:latin typeface="Calibri"/>
                <a:cs typeface="Calibri"/>
              </a:rPr>
              <a:t>VALVES </a:t>
            </a:r>
            <a:r>
              <a:rPr sz="1200" b="1" dirty="0">
                <a:solidFill>
                  <a:srgbClr val="002E46"/>
                </a:solidFill>
                <a:latin typeface="Calibri"/>
                <a:cs typeface="Calibri"/>
              </a:rPr>
              <a:t>– </a:t>
            </a:r>
            <a:r>
              <a:rPr sz="1200" spc="-50" dirty="0">
                <a:solidFill>
                  <a:srgbClr val="002E46"/>
                </a:solidFill>
                <a:latin typeface="Lucida Sans"/>
                <a:cs typeface="Lucida Sans"/>
              </a:rPr>
              <a:t>to </a:t>
            </a:r>
            <a:r>
              <a:rPr sz="1200" spc="-45" dirty="0">
                <a:solidFill>
                  <a:srgbClr val="002E46"/>
                </a:solidFill>
                <a:latin typeface="Lucida Sans"/>
                <a:cs typeface="Lucida Sans"/>
              </a:rPr>
              <a:t>repair defective valves </a:t>
            </a:r>
            <a:r>
              <a:rPr sz="1200" spc="-55" dirty="0">
                <a:solidFill>
                  <a:srgbClr val="002E46"/>
                </a:solidFill>
                <a:latin typeface="Lucida Sans"/>
                <a:cs typeface="Lucida Sans"/>
              </a:rPr>
              <a:t>and </a:t>
            </a:r>
            <a:r>
              <a:rPr sz="1200" spc="-65" dirty="0">
                <a:solidFill>
                  <a:srgbClr val="002E46"/>
                </a:solidFill>
                <a:latin typeface="Lucida Sans"/>
                <a:cs typeface="Lucida Sans"/>
              </a:rPr>
              <a:t>improve </a:t>
            </a:r>
            <a:r>
              <a:rPr sz="1200" spc="-45" dirty="0">
                <a:solidFill>
                  <a:srgbClr val="002E46"/>
                </a:solidFill>
                <a:latin typeface="Lucida Sans"/>
                <a:cs typeface="Lucida Sans"/>
              </a:rPr>
              <a:t>heart</a:t>
            </a:r>
            <a:r>
              <a:rPr sz="1200" spc="-270" dirty="0">
                <a:solidFill>
                  <a:srgbClr val="002E46"/>
                </a:solidFill>
                <a:latin typeface="Lucida Sans"/>
                <a:cs typeface="Lucida Sans"/>
              </a:rPr>
              <a:t> </a:t>
            </a:r>
            <a:r>
              <a:rPr sz="1200" spc="-55" dirty="0">
                <a:solidFill>
                  <a:srgbClr val="002E46"/>
                </a:solidFill>
                <a:latin typeface="Lucida Sans"/>
                <a:cs typeface="Lucida Sans"/>
              </a:rPr>
              <a:t>function</a:t>
            </a:r>
            <a:endParaRPr sz="1200">
              <a:latin typeface="Lucida Sans"/>
              <a:cs typeface="Lucida Sans"/>
            </a:endParaRPr>
          </a:p>
          <a:p>
            <a:pPr marL="12700" marR="5080" indent="635">
              <a:lnSpc>
                <a:spcPct val="131900"/>
              </a:lnSpc>
              <a:spcBef>
                <a:spcPts val="450"/>
              </a:spcBef>
            </a:pPr>
            <a:r>
              <a:rPr sz="1200" b="1" spc="90" dirty="0">
                <a:solidFill>
                  <a:srgbClr val="002E46"/>
                </a:solidFill>
                <a:latin typeface="Calibri"/>
                <a:cs typeface="Calibri"/>
              </a:rPr>
              <a:t>BLOOD </a:t>
            </a:r>
            <a:r>
              <a:rPr sz="1200" b="1" spc="80" dirty="0">
                <a:solidFill>
                  <a:srgbClr val="002E46"/>
                </a:solidFill>
                <a:latin typeface="Calibri"/>
                <a:cs typeface="Calibri"/>
              </a:rPr>
              <a:t>VESSELS </a:t>
            </a:r>
            <a:r>
              <a:rPr sz="1200" b="1" dirty="0">
                <a:solidFill>
                  <a:srgbClr val="002E46"/>
                </a:solidFill>
                <a:latin typeface="Calibri"/>
                <a:cs typeface="Calibri"/>
              </a:rPr>
              <a:t>–</a:t>
            </a:r>
            <a:r>
              <a:rPr sz="1200" b="1" spc="50" dirty="0">
                <a:solidFill>
                  <a:srgbClr val="002E46"/>
                </a:solidFill>
                <a:latin typeface="Calibri"/>
                <a:cs typeface="Calibri"/>
              </a:rPr>
              <a:t> </a:t>
            </a:r>
            <a:r>
              <a:rPr sz="1200" spc="135" dirty="0">
                <a:solidFill>
                  <a:srgbClr val="002E46"/>
                </a:solidFill>
                <a:latin typeface="Arial Narrow"/>
                <a:cs typeface="Arial Narrow"/>
              </a:rPr>
              <a:t>to</a:t>
            </a:r>
            <a:r>
              <a:rPr sz="1200" spc="15" dirty="0">
                <a:solidFill>
                  <a:srgbClr val="002E46"/>
                </a:solidFill>
                <a:latin typeface="Arial Narrow"/>
                <a:cs typeface="Arial Narrow"/>
              </a:rPr>
              <a:t> </a:t>
            </a:r>
            <a:r>
              <a:rPr sz="1200" spc="90" dirty="0">
                <a:solidFill>
                  <a:srgbClr val="002E46"/>
                </a:solidFill>
                <a:latin typeface="Arial Narrow"/>
                <a:cs typeface="Arial Narrow"/>
              </a:rPr>
              <a:t>restore</a:t>
            </a:r>
            <a:r>
              <a:rPr sz="1200" spc="15" dirty="0">
                <a:solidFill>
                  <a:srgbClr val="002E46"/>
                </a:solidFill>
                <a:latin typeface="Arial Narrow"/>
                <a:cs typeface="Arial Narrow"/>
              </a:rPr>
              <a:t> </a:t>
            </a:r>
            <a:r>
              <a:rPr sz="1200" spc="125" dirty="0">
                <a:solidFill>
                  <a:srgbClr val="002E46"/>
                </a:solidFill>
                <a:latin typeface="Arial Narrow"/>
                <a:cs typeface="Arial Narrow"/>
              </a:rPr>
              <a:t>blood</a:t>
            </a:r>
            <a:r>
              <a:rPr sz="1200" spc="15" dirty="0">
                <a:solidFill>
                  <a:srgbClr val="002E46"/>
                </a:solidFill>
                <a:latin typeface="Arial Narrow"/>
                <a:cs typeface="Arial Narrow"/>
              </a:rPr>
              <a:t> </a:t>
            </a:r>
            <a:r>
              <a:rPr sz="1200" spc="95" dirty="0">
                <a:solidFill>
                  <a:srgbClr val="002E46"/>
                </a:solidFill>
                <a:latin typeface="Arial Narrow"/>
                <a:cs typeface="Arial Narrow"/>
              </a:rPr>
              <a:t>flow;</a:t>
            </a:r>
            <a:r>
              <a:rPr sz="1200" spc="15" dirty="0">
                <a:solidFill>
                  <a:srgbClr val="002E46"/>
                </a:solidFill>
                <a:latin typeface="Arial Narrow"/>
                <a:cs typeface="Arial Narrow"/>
              </a:rPr>
              <a:t> </a:t>
            </a:r>
            <a:r>
              <a:rPr sz="1200" spc="114" dirty="0">
                <a:solidFill>
                  <a:srgbClr val="002E46"/>
                </a:solidFill>
                <a:latin typeface="Arial Narrow"/>
                <a:cs typeface="Arial Narrow"/>
              </a:rPr>
              <a:t>often</a:t>
            </a:r>
            <a:r>
              <a:rPr sz="1200" spc="10" dirty="0">
                <a:solidFill>
                  <a:srgbClr val="002E46"/>
                </a:solidFill>
                <a:latin typeface="Arial Narrow"/>
                <a:cs typeface="Arial Narrow"/>
              </a:rPr>
              <a:t> </a:t>
            </a:r>
            <a:r>
              <a:rPr sz="1200" spc="85" dirty="0">
                <a:solidFill>
                  <a:srgbClr val="002E46"/>
                </a:solidFill>
                <a:latin typeface="Arial Narrow"/>
                <a:cs typeface="Arial Narrow"/>
              </a:rPr>
              <a:t>used</a:t>
            </a:r>
            <a:r>
              <a:rPr sz="1200" spc="15" dirty="0">
                <a:solidFill>
                  <a:srgbClr val="002E46"/>
                </a:solidFill>
                <a:latin typeface="Arial Narrow"/>
                <a:cs typeface="Arial Narrow"/>
              </a:rPr>
              <a:t> </a:t>
            </a:r>
            <a:r>
              <a:rPr sz="1200" spc="120" dirty="0">
                <a:solidFill>
                  <a:srgbClr val="002E46"/>
                </a:solidFill>
                <a:latin typeface="Arial Narrow"/>
                <a:cs typeface="Arial Narrow"/>
              </a:rPr>
              <a:t>for</a:t>
            </a:r>
            <a:r>
              <a:rPr sz="1200" spc="15" dirty="0">
                <a:solidFill>
                  <a:srgbClr val="002E46"/>
                </a:solidFill>
                <a:latin typeface="Arial Narrow"/>
                <a:cs typeface="Arial Narrow"/>
              </a:rPr>
              <a:t> </a:t>
            </a:r>
            <a:r>
              <a:rPr sz="1200" spc="110" dirty="0">
                <a:solidFill>
                  <a:srgbClr val="002E46"/>
                </a:solidFill>
                <a:latin typeface="Arial Narrow"/>
                <a:cs typeface="Arial Narrow"/>
              </a:rPr>
              <a:t>heart</a:t>
            </a:r>
            <a:r>
              <a:rPr sz="1200" spc="15" dirty="0">
                <a:solidFill>
                  <a:srgbClr val="002E46"/>
                </a:solidFill>
                <a:latin typeface="Arial Narrow"/>
                <a:cs typeface="Arial Narrow"/>
              </a:rPr>
              <a:t> </a:t>
            </a:r>
            <a:r>
              <a:rPr sz="1200" spc="60" dirty="0">
                <a:solidFill>
                  <a:srgbClr val="002E46"/>
                </a:solidFill>
                <a:latin typeface="Arial Narrow"/>
                <a:cs typeface="Arial Narrow"/>
              </a:rPr>
              <a:t>bypass,</a:t>
            </a:r>
            <a:r>
              <a:rPr sz="1200" spc="15" dirty="0">
                <a:solidFill>
                  <a:srgbClr val="002E46"/>
                </a:solidFill>
                <a:latin typeface="Arial Narrow"/>
                <a:cs typeface="Arial Narrow"/>
              </a:rPr>
              <a:t> </a:t>
            </a:r>
            <a:r>
              <a:rPr sz="1200" spc="135" dirty="0">
                <a:solidFill>
                  <a:srgbClr val="002E46"/>
                </a:solidFill>
                <a:latin typeface="Arial Narrow"/>
                <a:cs typeface="Arial Narrow"/>
              </a:rPr>
              <a:t>to</a:t>
            </a:r>
            <a:r>
              <a:rPr sz="1200" spc="10" dirty="0">
                <a:solidFill>
                  <a:srgbClr val="002E46"/>
                </a:solidFill>
                <a:latin typeface="Arial Narrow"/>
                <a:cs typeface="Arial Narrow"/>
              </a:rPr>
              <a:t> </a:t>
            </a:r>
            <a:r>
              <a:rPr sz="1200" spc="120" dirty="0">
                <a:solidFill>
                  <a:srgbClr val="002E46"/>
                </a:solidFill>
                <a:latin typeface="Arial Narrow"/>
                <a:cs typeface="Arial Narrow"/>
              </a:rPr>
              <a:t>make</a:t>
            </a:r>
            <a:r>
              <a:rPr sz="1200" spc="15" dirty="0">
                <a:solidFill>
                  <a:srgbClr val="002E46"/>
                </a:solidFill>
                <a:latin typeface="Arial Narrow"/>
                <a:cs typeface="Arial Narrow"/>
              </a:rPr>
              <a:t> </a:t>
            </a:r>
            <a:r>
              <a:rPr sz="1200" spc="114" dirty="0">
                <a:solidFill>
                  <a:srgbClr val="002E46"/>
                </a:solidFill>
                <a:latin typeface="Arial Narrow"/>
                <a:cs typeface="Arial Narrow"/>
              </a:rPr>
              <a:t>continued</a:t>
            </a:r>
            <a:r>
              <a:rPr sz="1200" spc="15" dirty="0">
                <a:solidFill>
                  <a:srgbClr val="002E46"/>
                </a:solidFill>
                <a:latin typeface="Arial Narrow"/>
                <a:cs typeface="Arial Narrow"/>
              </a:rPr>
              <a:t> </a:t>
            </a:r>
            <a:r>
              <a:rPr sz="1200" spc="105" dirty="0">
                <a:solidFill>
                  <a:srgbClr val="002E46"/>
                </a:solidFill>
                <a:latin typeface="Arial Narrow"/>
                <a:cs typeface="Arial Narrow"/>
              </a:rPr>
              <a:t>kidney</a:t>
            </a:r>
            <a:r>
              <a:rPr sz="1200" spc="15" dirty="0">
                <a:solidFill>
                  <a:srgbClr val="002E46"/>
                </a:solidFill>
                <a:latin typeface="Arial Narrow"/>
                <a:cs typeface="Arial Narrow"/>
              </a:rPr>
              <a:t> </a:t>
            </a:r>
            <a:r>
              <a:rPr sz="1200" spc="80" dirty="0">
                <a:solidFill>
                  <a:srgbClr val="002E46"/>
                </a:solidFill>
                <a:latin typeface="Arial Narrow"/>
                <a:cs typeface="Arial Narrow"/>
              </a:rPr>
              <a:t>dialysis</a:t>
            </a:r>
            <a:r>
              <a:rPr sz="1200" spc="10" dirty="0">
                <a:solidFill>
                  <a:srgbClr val="002E46"/>
                </a:solidFill>
                <a:latin typeface="Arial Narrow"/>
                <a:cs typeface="Arial Narrow"/>
              </a:rPr>
              <a:t> </a:t>
            </a:r>
            <a:r>
              <a:rPr sz="1200" spc="75" dirty="0">
                <a:solidFill>
                  <a:srgbClr val="002E46"/>
                </a:solidFill>
                <a:latin typeface="Arial Narrow"/>
                <a:cs typeface="Arial Narrow"/>
              </a:rPr>
              <a:t>possible,  </a:t>
            </a:r>
            <a:r>
              <a:rPr sz="1200" spc="-50" dirty="0">
                <a:solidFill>
                  <a:srgbClr val="002E46"/>
                </a:solidFill>
                <a:latin typeface="Lucida Sans"/>
                <a:cs typeface="Lucida Sans"/>
              </a:rPr>
              <a:t>to</a:t>
            </a:r>
            <a:r>
              <a:rPr sz="1200" spc="-95" dirty="0">
                <a:solidFill>
                  <a:srgbClr val="002E46"/>
                </a:solidFill>
                <a:latin typeface="Lucida Sans"/>
                <a:cs typeface="Lucida Sans"/>
              </a:rPr>
              <a:t> </a:t>
            </a:r>
            <a:r>
              <a:rPr sz="1200" spc="-50" dirty="0">
                <a:solidFill>
                  <a:srgbClr val="002E46"/>
                </a:solidFill>
                <a:latin typeface="Lucida Sans"/>
                <a:cs typeface="Lucida Sans"/>
              </a:rPr>
              <a:t>re-establish</a:t>
            </a:r>
            <a:r>
              <a:rPr sz="1200" spc="-95" dirty="0">
                <a:solidFill>
                  <a:srgbClr val="002E46"/>
                </a:solidFill>
                <a:latin typeface="Lucida Sans"/>
                <a:cs typeface="Lucida Sans"/>
              </a:rPr>
              <a:t> </a:t>
            </a:r>
            <a:r>
              <a:rPr sz="1200" spc="-45" dirty="0">
                <a:solidFill>
                  <a:srgbClr val="002E46"/>
                </a:solidFill>
                <a:latin typeface="Lucida Sans"/>
                <a:cs typeface="Lucida Sans"/>
              </a:rPr>
              <a:t>circulation</a:t>
            </a:r>
            <a:r>
              <a:rPr sz="1200" spc="-95" dirty="0">
                <a:solidFill>
                  <a:srgbClr val="002E46"/>
                </a:solidFill>
                <a:latin typeface="Lucida Sans"/>
                <a:cs typeface="Lucida Sans"/>
              </a:rPr>
              <a:t> </a:t>
            </a:r>
            <a:r>
              <a:rPr sz="1200" spc="-55" dirty="0">
                <a:solidFill>
                  <a:srgbClr val="002E46"/>
                </a:solidFill>
                <a:latin typeface="Lucida Sans"/>
                <a:cs typeface="Lucida Sans"/>
              </a:rPr>
              <a:t>in</a:t>
            </a:r>
            <a:r>
              <a:rPr sz="1200" spc="-95" dirty="0">
                <a:solidFill>
                  <a:srgbClr val="002E46"/>
                </a:solidFill>
                <a:latin typeface="Lucida Sans"/>
                <a:cs typeface="Lucida Sans"/>
              </a:rPr>
              <a:t> </a:t>
            </a:r>
            <a:r>
              <a:rPr sz="1200" spc="-10" dirty="0">
                <a:solidFill>
                  <a:srgbClr val="002E46"/>
                </a:solidFill>
                <a:latin typeface="Lucida Sans"/>
                <a:cs typeface="Lucida Sans"/>
              </a:rPr>
              <a:t>a</a:t>
            </a:r>
            <a:r>
              <a:rPr sz="1200" spc="-95" dirty="0">
                <a:solidFill>
                  <a:srgbClr val="002E46"/>
                </a:solidFill>
                <a:latin typeface="Lucida Sans"/>
                <a:cs typeface="Lucida Sans"/>
              </a:rPr>
              <a:t> </a:t>
            </a:r>
            <a:r>
              <a:rPr sz="1200" spc="-55" dirty="0">
                <a:solidFill>
                  <a:srgbClr val="002E46"/>
                </a:solidFill>
                <a:latin typeface="Lucida Sans"/>
                <a:cs typeface="Lucida Sans"/>
              </a:rPr>
              <a:t>diabetic’s</a:t>
            </a:r>
            <a:r>
              <a:rPr sz="1200" spc="-95" dirty="0">
                <a:solidFill>
                  <a:srgbClr val="002E46"/>
                </a:solidFill>
                <a:latin typeface="Lucida Sans"/>
                <a:cs typeface="Lucida Sans"/>
              </a:rPr>
              <a:t> </a:t>
            </a:r>
            <a:r>
              <a:rPr sz="1200" spc="-50" dirty="0">
                <a:solidFill>
                  <a:srgbClr val="002E46"/>
                </a:solidFill>
                <a:latin typeface="Lucida Sans"/>
                <a:cs typeface="Lucida Sans"/>
              </a:rPr>
              <a:t>limb</a:t>
            </a:r>
            <a:r>
              <a:rPr sz="1200" spc="-95" dirty="0">
                <a:solidFill>
                  <a:srgbClr val="002E46"/>
                </a:solidFill>
                <a:latin typeface="Lucida Sans"/>
                <a:cs typeface="Lucida Sans"/>
              </a:rPr>
              <a:t> </a:t>
            </a:r>
            <a:r>
              <a:rPr sz="1200" spc="-55" dirty="0">
                <a:solidFill>
                  <a:srgbClr val="002E46"/>
                </a:solidFill>
                <a:latin typeface="Lucida Sans"/>
                <a:cs typeface="Lucida Sans"/>
              </a:rPr>
              <a:t>and</a:t>
            </a:r>
            <a:r>
              <a:rPr sz="1200" spc="-95" dirty="0">
                <a:solidFill>
                  <a:srgbClr val="002E46"/>
                </a:solidFill>
                <a:latin typeface="Lucida Sans"/>
                <a:cs typeface="Lucida Sans"/>
              </a:rPr>
              <a:t> </a:t>
            </a:r>
            <a:r>
              <a:rPr sz="1200" spc="-50" dirty="0">
                <a:solidFill>
                  <a:srgbClr val="002E46"/>
                </a:solidFill>
                <a:latin typeface="Lucida Sans"/>
                <a:cs typeface="Lucida Sans"/>
              </a:rPr>
              <a:t>to</a:t>
            </a:r>
            <a:r>
              <a:rPr sz="1200" spc="-95" dirty="0">
                <a:solidFill>
                  <a:srgbClr val="002E46"/>
                </a:solidFill>
                <a:latin typeface="Lucida Sans"/>
                <a:cs typeface="Lucida Sans"/>
              </a:rPr>
              <a:t> </a:t>
            </a:r>
            <a:r>
              <a:rPr sz="1200" spc="-45" dirty="0">
                <a:solidFill>
                  <a:srgbClr val="002E46"/>
                </a:solidFill>
                <a:latin typeface="Lucida Sans"/>
                <a:cs typeface="Lucida Sans"/>
              </a:rPr>
              <a:t>repair</a:t>
            </a:r>
            <a:r>
              <a:rPr sz="1200" spc="-95" dirty="0">
                <a:solidFill>
                  <a:srgbClr val="002E46"/>
                </a:solidFill>
                <a:latin typeface="Lucida Sans"/>
                <a:cs typeface="Lucida Sans"/>
              </a:rPr>
              <a:t> </a:t>
            </a:r>
            <a:r>
              <a:rPr sz="1200" spc="-70" dirty="0">
                <a:solidFill>
                  <a:srgbClr val="002E46"/>
                </a:solidFill>
                <a:latin typeface="Lucida Sans"/>
                <a:cs typeface="Lucida Sans"/>
              </a:rPr>
              <a:t>aneurysms</a:t>
            </a:r>
            <a:endParaRPr sz="1200">
              <a:latin typeface="Lucida Sans"/>
              <a:cs typeface="Lucida Sans"/>
            </a:endParaRPr>
          </a:p>
          <a:p>
            <a:pPr marL="13335">
              <a:lnSpc>
                <a:spcPct val="100000"/>
              </a:lnSpc>
              <a:spcBef>
                <a:spcPts val="910"/>
              </a:spcBef>
            </a:pPr>
            <a:r>
              <a:rPr sz="1200" b="1" spc="70" dirty="0">
                <a:solidFill>
                  <a:srgbClr val="002E46"/>
                </a:solidFill>
                <a:latin typeface="Calibri"/>
                <a:cs typeface="Calibri"/>
              </a:rPr>
              <a:t>SKIN </a:t>
            </a:r>
            <a:r>
              <a:rPr sz="1200" b="1" spc="80" dirty="0">
                <a:solidFill>
                  <a:srgbClr val="002E46"/>
                </a:solidFill>
                <a:latin typeface="Calibri"/>
                <a:cs typeface="Calibri"/>
              </a:rPr>
              <a:t>TISSUE </a:t>
            </a:r>
            <a:r>
              <a:rPr sz="1200" b="1" dirty="0">
                <a:solidFill>
                  <a:srgbClr val="002E46"/>
                </a:solidFill>
                <a:latin typeface="Calibri"/>
                <a:cs typeface="Calibri"/>
              </a:rPr>
              <a:t>– </a:t>
            </a:r>
            <a:r>
              <a:rPr sz="1200" spc="-55" dirty="0">
                <a:solidFill>
                  <a:srgbClr val="002E46"/>
                </a:solidFill>
                <a:latin typeface="Lucida Sans"/>
                <a:cs typeface="Lucida Sans"/>
              </a:rPr>
              <a:t>for </a:t>
            </a:r>
            <a:r>
              <a:rPr sz="1200" spc="-70" dirty="0">
                <a:solidFill>
                  <a:srgbClr val="002E46"/>
                </a:solidFill>
                <a:latin typeface="Lucida Sans"/>
                <a:cs typeface="Lucida Sans"/>
              </a:rPr>
              <a:t>burn </a:t>
            </a:r>
            <a:r>
              <a:rPr sz="1200" spc="-60" dirty="0">
                <a:solidFill>
                  <a:srgbClr val="002E46"/>
                </a:solidFill>
                <a:latin typeface="Lucida Sans"/>
                <a:cs typeface="Lucida Sans"/>
              </a:rPr>
              <a:t>patients, </a:t>
            </a:r>
            <a:r>
              <a:rPr sz="1200" spc="-65" dirty="0">
                <a:solidFill>
                  <a:srgbClr val="002E46"/>
                </a:solidFill>
                <a:latin typeface="Lucida Sans"/>
                <a:cs typeface="Lucida Sans"/>
              </a:rPr>
              <a:t>trauma, </a:t>
            </a:r>
            <a:r>
              <a:rPr sz="1200" spc="-60" dirty="0">
                <a:solidFill>
                  <a:srgbClr val="002E46"/>
                </a:solidFill>
                <a:latin typeface="Lucida Sans"/>
                <a:cs typeface="Lucida Sans"/>
              </a:rPr>
              <a:t>reconstruction </a:t>
            </a:r>
            <a:r>
              <a:rPr sz="1200" spc="-55" dirty="0">
                <a:solidFill>
                  <a:srgbClr val="002E46"/>
                </a:solidFill>
                <a:latin typeface="Lucida Sans"/>
                <a:cs typeface="Lucida Sans"/>
              </a:rPr>
              <a:t>and </a:t>
            </a:r>
            <a:r>
              <a:rPr sz="1200" spc="-50" dirty="0">
                <a:solidFill>
                  <a:srgbClr val="002E46"/>
                </a:solidFill>
                <a:latin typeface="Lucida Sans"/>
                <a:cs typeface="Lucida Sans"/>
              </a:rPr>
              <a:t>wound–care</a:t>
            </a:r>
            <a:r>
              <a:rPr sz="1200" spc="-240" dirty="0">
                <a:solidFill>
                  <a:srgbClr val="002E46"/>
                </a:solidFill>
                <a:latin typeface="Lucida Sans"/>
                <a:cs typeface="Lucida Sans"/>
              </a:rPr>
              <a:t> </a:t>
            </a:r>
            <a:r>
              <a:rPr sz="1200" spc="-55" dirty="0">
                <a:solidFill>
                  <a:srgbClr val="002E46"/>
                </a:solidFill>
                <a:latin typeface="Lucida Sans"/>
                <a:cs typeface="Lucida Sans"/>
              </a:rPr>
              <a:t>treatments</a:t>
            </a:r>
            <a:endParaRPr sz="1200">
              <a:latin typeface="Lucida Sans"/>
              <a:cs typeface="Lucida Sans"/>
            </a:endParaRPr>
          </a:p>
          <a:p>
            <a:pPr marL="13335">
              <a:lnSpc>
                <a:spcPct val="100000"/>
              </a:lnSpc>
              <a:spcBef>
                <a:spcPts val="910"/>
              </a:spcBef>
            </a:pPr>
            <a:r>
              <a:rPr sz="1200" b="1" spc="100" dirty="0">
                <a:solidFill>
                  <a:srgbClr val="002E46"/>
                </a:solidFill>
                <a:latin typeface="Calibri"/>
                <a:cs typeface="Calibri"/>
              </a:rPr>
              <a:t>CONNECTIVE </a:t>
            </a:r>
            <a:r>
              <a:rPr sz="1200" b="1" spc="80" dirty="0">
                <a:solidFill>
                  <a:srgbClr val="002E46"/>
                </a:solidFill>
                <a:latin typeface="Calibri"/>
                <a:cs typeface="Calibri"/>
              </a:rPr>
              <a:t>TISSUE </a:t>
            </a:r>
            <a:r>
              <a:rPr sz="1200" b="1" dirty="0">
                <a:solidFill>
                  <a:srgbClr val="002E46"/>
                </a:solidFill>
                <a:latin typeface="Calibri"/>
                <a:cs typeface="Calibri"/>
              </a:rPr>
              <a:t>– </a:t>
            </a:r>
            <a:r>
              <a:rPr sz="1200" spc="-60" dirty="0">
                <a:solidFill>
                  <a:srgbClr val="002E46"/>
                </a:solidFill>
                <a:latin typeface="Lucida Sans"/>
                <a:cs typeface="Lucida Sans"/>
              </a:rPr>
              <a:t>ligaments </a:t>
            </a:r>
            <a:r>
              <a:rPr sz="1200" spc="-55" dirty="0">
                <a:solidFill>
                  <a:srgbClr val="002E46"/>
                </a:solidFill>
                <a:latin typeface="Lucida Sans"/>
                <a:cs typeface="Lucida Sans"/>
              </a:rPr>
              <a:t>or </a:t>
            </a:r>
            <a:r>
              <a:rPr sz="1200" spc="-70" dirty="0">
                <a:solidFill>
                  <a:srgbClr val="002E46"/>
                </a:solidFill>
                <a:latin typeface="Lucida Sans"/>
                <a:cs typeface="Lucida Sans"/>
              </a:rPr>
              <a:t>tendons </a:t>
            </a:r>
            <a:r>
              <a:rPr sz="1200" spc="-50" dirty="0">
                <a:solidFill>
                  <a:srgbClr val="002E46"/>
                </a:solidFill>
                <a:latin typeface="Lucida Sans"/>
                <a:cs typeface="Lucida Sans"/>
              </a:rPr>
              <a:t>to increase </a:t>
            </a:r>
            <a:r>
              <a:rPr sz="1200" spc="-55" dirty="0">
                <a:solidFill>
                  <a:srgbClr val="002E46"/>
                </a:solidFill>
                <a:latin typeface="Lucida Sans"/>
                <a:cs typeface="Lucida Sans"/>
              </a:rPr>
              <a:t>or </a:t>
            </a:r>
            <a:r>
              <a:rPr sz="1200" spc="-60" dirty="0">
                <a:solidFill>
                  <a:srgbClr val="002E46"/>
                </a:solidFill>
                <a:latin typeface="Lucida Sans"/>
                <a:cs typeface="Lucida Sans"/>
              </a:rPr>
              <a:t>restore</a:t>
            </a:r>
            <a:r>
              <a:rPr sz="1200" spc="-285" dirty="0">
                <a:solidFill>
                  <a:srgbClr val="002E46"/>
                </a:solidFill>
                <a:latin typeface="Lucida Sans"/>
                <a:cs typeface="Lucida Sans"/>
              </a:rPr>
              <a:t> </a:t>
            </a:r>
            <a:r>
              <a:rPr sz="1200" spc="-50" dirty="0">
                <a:solidFill>
                  <a:srgbClr val="002E46"/>
                </a:solidFill>
                <a:latin typeface="Lucida Sans"/>
                <a:cs typeface="Lucida Sans"/>
              </a:rPr>
              <a:t>mobility</a:t>
            </a:r>
            <a:endParaRPr sz="1200">
              <a:latin typeface="Lucida Sans"/>
              <a:cs typeface="Lucida Sans"/>
            </a:endParaRPr>
          </a:p>
        </p:txBody>
      </p:sp>
      <p:sp>
        <p:nvSpPr>
          <p:cNvPr id="31" name="object 31"/>
          <p:cNvSpPr txBox="1"/>
          <p:nvPr/>
        </p:nvSpPr>
        <p:spPr>
          <a:xfrm>
            <a:off x="1421070" y="4625033"/>
            <a:ext cx="7979409" cy="861060"/>
          </a:xfrm>
          <a:prstGeom prst="rect">
            <a:avLst/>
          </a:prstGeom>
        </p:spPr>
        <p:txBody>
          <a:bodyPr vert="horz" wrap="square" lIns="0" tIns="30480" rIns="0" bIns="0" rtlCol="0">
            <a:spAutoFit/>
          </a:bodyPr>
          <a:lstStyle/>
          <a:p>
            <a:pPr marL="12700" algn="just">
              <a:lnSpc>
                <a:spcPct val="100000"/>
              </a:lnSpc>
              <a:spcBef>
                <a:spcPts val="240"/>
              </a:spcBef>
            </a:pPr>
            <a:r>
              <a:rPr sz="1400" b="1" spc="55" dirty="0">
                <a:solidFill>
                  <a:srgbClr val="002E46"/>
                </a:solidFill>
                <a:latin typeface="Calibri"/>
                <a:cs typeface="Calibri"/>
              </a:rPr>
              <a:t>How </a:t>
            </a:r>
            <a:r>
              <a:rPr sz="1400" b="1" spc="35" dirty="0">
                <a:solidFill>
                  <a:srgbClr val="002E46"/>
                </a:solidFill>
                <a:latin typeface="Calibri"/>
                <a:cs typeface="Calibri"/>
              </a:rPr>
              <a:t>does </a:t>
            </a:r>
            <a:r>
              <a:rPr sz="1400" b="1" spc="20" dirty="0">
                <a:solidFill>
                  <a:srgbClr val="002E46"/>
                </a:solidFill>
                <a:latin typeface="Calibri"/>
                <a:cs typeface="Calibri"/>
              </a:rPr>
              <a:t>tissue </a:t>
            </a:r>
            <a:r>
              <a:rPr sz="1400" b="1" spc="30" dirty="0">
                <a:solidFill>
                  <a:srgbClr val="002E46"/>
                </a:solidFill>
                <a:latin typeface="Calibri"/>
                <a:cs typeface="Calibri"/>
              </a:rPr>
              <a:t>donation</a:t>
            </a:r>
            <a:r>
              <a:rPr sz="1400" b="1" spc="-55" dirty="0">
                <a:solidFill>
                  <a:srgbClr val="002E46"/>
                </a:solidFill>
                <a:latin typeface="Calibri"/>
                <a:cs typeface="Calibri"/>
              </a:rPr>
              <a:t> </a:t>
            </a:r>
            <a:r>
              <a:rPr sz="1400" b="1" spc="35" dirty="0">
                <a:solidFill>
                  <a:srgbClr val="002E46"/>
                </a:solidFill>
                <a:latin typeface="Calibri"/>
                <a:cs typeface="Calibri"/>
              </a:rPr>
              <a:t>help?</a:t>
            </a:r>
            <a:endParaRPr sz="1400">
              <a:latin typeface="Calibri"/>
              <a:cs typeface="Calibri"/>
            </a:endParaRPr>
          </a:p>
          <a:p>
            <a:pPr marL="12700" marR="5080" algn="just">
              <a:lnSpc>
                <a:spcPts val="1600"/>
              </a:lnSpc>
              <a:spcBef>
                <a:spcPts val="40"/>
              </a:spcBef>
            </a:pPr>
            <a:r>
              <a:rPr sz="1200" spc="-55" dirty="0">
                <a:solidFill>
                  <a:srgbClr val="002E46"/>
                </a:solidFill>
                <a:latin typeface="Lucida Sans"/>
                <a:cs typeface="Lucida Sans"/>
              </a:rPr>
              <a:t>Bone,</a:t>
            </a:r>
            <a:r>
              <a:rPr sz="1200" spc="-90" dirty="0">
                <a:solidFill>
                  <a:srgbClr val="002E46"/>
                </a:solidFill>
                <a:latin typeface="Lucida Sans"/>
                <a:cs typeface="Lucida Sans"/>
              </a:rPr>
              <a:t> </a:t>
            </a:r>
            <a:r>
              <a:rPr sz="1200" spc="-50" dirty="0">
                <a:solidFill>
                  <a:srgbClr val="002E46"/>
                </a:solidFill>
                <a:latin typeface="Lucida Sans"/>
                <a:cs typeface="Lucida Sans"/>
              </a:rPr>
              <a:t>cartilage,</a:t>
            </a:r>
            <a:r>
              <a:rPr sz="1200" spc="-85" dirty="0">
                <a:solidFill>
                  <a:srgbClr val="002E46"/>
                </a:solidFill>
                <a:latin typeface="Lucida Sans"/>
                <a:cs typeface="Lucida Sans"/>
              </a:rPr>
              <a:t> </a:t>
            </a:r>
            <a:r>
              <a:rPr sz="1200" spc="-75" dirty="0">
                <a:solidFill>
                  <a:srgbClr val="002E46"/>
                </a:solidFill>
                <a:latin typeface="Lucida Sans"/>
                <a:cs typeface="Lucida Sans"/>
              </a:rPr>
              <a:t>veins,</a:t>
            </a:r>
            <a:r>
              <a:rPr sz="1200" spc="-85" dirty="0">
                <a:solidFill>
                  <a:srgbClr val="002E46"/>
                </a:solidFill>
                <a:latin typeface="Lucida Sans"/>
                <a:cs typeface="Lucida Sans"/>
              </a:rPr>
              <a:t> </a:t>
            </a:r>
            <a:r>
              <a:rPr sz="1200" spc="-80" dirty="0">
                <a:solidFill>
                  <a:srgbClr val="002E46"/>
                </a:solidFill>
                <a:latin typeface="Lucida Sans"/>
                <a:cs typeface="Lucida Sans"/>
              </a:rPr>
              <a:t>tendons,</a:t>
            </a:r>
            <a:r>
              <a:rPr sz="1200" spc="-85" dirty="0">
                <a:solidFill>
                  <a:srgbClr val="002E46"/>
                </a:solidFill>
                <a:latin typeface="Lucida Sans"/>
                <a:cs typeface="Lucida Sans"/>
              </a:rPr>
              <a:t> </a:t>
            </a:r>
            <a:r>
              <a:rPr sz="1200" spc="-60" dirty="0">
                <a:solidFill>
                  <a:srgbClr val="002E46"/>
                </a:solidFill>
                <a:latin typeface="Lucida Sans"/>
                <a:cs typeface="Lucida Sans"/>
              </a:rPr>
              <a:t>ligaments</a:t>
            </a:r>
            <a:r>
              <a:rPr sz="1200" spc="-85" dirty="0">
                <a:solidFill>
                  <a:srgbClr val="002E46"/>
                </a:solidFill>
                <a:latin typeface="Lucida Sans"/>
                <a:cs typeface="Lucida Sans"/>
              </a:rPr>
              <a:t> </a:t>
            </a:r>
            <a:r>
              <a:rPr sz="1200" spc="-55" dirty="0">
                <a:solidFill>
                  <a:srgbClr val="002E46"/>
                </a:solidFill>
                <a:latin typeface="Lucida Sans"/>
                <a:cs typeface="Lucida Sans"/>
              </a:rPr>
              <a:t>and</a:t>
            </a:r>
            <a:r>
              <a:rPr sz="1200" spc="-85" dirty="0">
                <a:solidFill>
                  <a:srgbClr val="002E46"/>
                </a:solidFill>
                <a:latin typeface="Lucida Sans"/>
                <a:cs typeface="Lucida Sans"/>
              </a:rPr>
              <a:t> </a:t>
            </a:r>
            <a:r>
              <a:rPr sz="1200" spc="-45" dirty="0">
                <a:solidFill>
                  <a:srgbClr val="002E46"/>
                </a:solidFill>
                <a:latin typeface="Lucida Sans"/>
                <a:cs typeface="Lucida Sans"/>
              </a:rPr>
              <a:t>heart</a:t>
            </a:r>
            <a:r>
              <a:rPr sz="1200" spc="-85" dirty="0">
                <a:solidFill>
                  <a:srgbClr val="002E46"/>
                </a:solidFill>
                <a:latin typeface="Lucida Sans"/>
                <a:cs typeface="Lucida Sans"/>
              </a:rPr>
              <a:t> </a:t>
            </a:r>
            <a:r>
              <a:rPr sz="1200" spc="-45" dirty="0">
                <a:solidFill>
                  <a:srgbClr val="002E46"/>
                </a:solidFill>
                <a:latin typeface="Lucida Sans"/>
                <a:cs typeface="Lucida Sans"/>
              </a:rPr>
              <a:t>valves</a:t>
            </a:r>
            <a:r>
              <a:rPr sz="1200" spc="-85" dirty="0">
                <a:solidFill>
                  <a:srgbClr val="002E46"/>
                </a:solidFill>
                <a:latin typeface="Lucida Sans"/>
                <a:cs typeface="Lucida Sans"/>
              </a:rPr>
              <a:t> </a:t>
            </a:r>
            <a:r>
              <a:rPr sz="1200" spc="-40" dirty="0">
                <a:solidFill>
                  <a:srgbClr val="002E46"/>
                </a:solidFill>
                <a:latin typeface="Lucida Sans"/>
                <a:cs typeface="Lucida Sans"/>
              </a:rPr>
              <a:t>can</a:t>
            </a:r>
            <a:r>
              <a:rPr sz="1200" spc="-85" dirty="0">
                <a:solidFill>
                  <a:srgbClr val="002E46"/>
                </a:solidFill>
                <a:latin typeface="Lucida Sans"/>
                <a:cs typeface="Lucida Sans"/>
              </a:rPr>
              <a:t> </a:t>
            </a:r>
            <a:r>
              <a:rPr sz="1200" spc="-50" dirty="0">
                <a:solidFill>
                  <a:srgbClr val="002E46"/>
                </a:solidFill>
                <a:latin typeface="Lucida Sans"/>
                <a:cs typeface="Lucida Sans"/>
              </a:rPr>
              <a:t>cover</a:t>
            </a:r>
            <a:r>
              <a:rPr sz="1200" spc="-85" dirty="0">
                <a:solidFill>
                  <a:srgbClr val="002E46"/>
                </a:solidFill>
                <a:latin typeface="Lucida Sans"/>
                <a:cs typeface="Lucida Sans"/>
              </a:rPr>
              <a:t> </a:t>
            </a:r>
            <a:r>
              <a:rPr sz="1200" spc="-80" dirty="0">
                <a:solidFill>
                  <a:srgbClr val="002E46"/>
                </a:solidFill>
                <a:latin typeface="Lucida Sans"/>
                <a:cs typeface="Lucida Sans"/>
              </a:rPr>
              <a:t>burns</a:t>
            </a:r>
            <a:r>
              <a:rPr sz="1200" spc="-85" dirty="0">
                <a:solidFill>
                  <a:srgbClr val="002E46"/>
                </a:solidFill>
                <a:latin typeface="Lucida Sans"/>
                <a:cs typeface="Lucida Sans"/>
              </a:rPr>
              <a:t> </a:t>
            </a:r>
            <a:r>
              <a:rPr sz="1200" spc="-55" dirty="0">
                <a:solidFill>
                  <a:srgbClr val="002E46"/>
                </a:solidFill>
                <a:latin typeface="Lucida Sans"/>
                <a:cs typeface="Lucida Sans"/>
              </a:rPr>
              <a:t>and</a:t>
            </a:r>
            <a:r>
              <a:rPr sz="1200" spc="-85" dirty="0">
                <a:solidFill>
                  <a:srgbClr val="002E46"/>
                </a:solidFill>
                <a:latin typeface="Lucida Sans"/>
                <a:cs typeface="Lucida Sans"/>
              </a:rPr>
              <a:t> </a:t>
            </a:r>
            <a:r>
              <a:rPr sz="1200" spc="-70" dirty="0">
                <a:solidFill>
                  <a:srgbClr val="002E46"/>
                </a:solidFill>
                <a:latin typeface="Lucida Sans"/>
                <a:cs typeface="Lucida Sans"/>
              </a:rPr>
              <a:t>stop</a:t>
            </a:r>
            <a:r>
              <a:rPr sz="1200" spc="-85" dirty="0">
                <a:solidFill>
                  <a:srgbClr val="002E46"/>
                </a:solidFill>
                <a:latin typeface="Lucida Sans"/>
                <a:cs typeface="Lucida Sans"/>
              </a:rPr>
              <a:t> </a:t>
            </a:r>
            <a:r>
              <a:rPr sz="1200" spc="-65" dirty="0">
                <a:solidFill>
                  <a:srgbClr val="002E46"/>
                </a:solidFill>
                <a:latin typeface="Lucida Sans"/>
                <a:cs typeface="Lucida Sans"/>
              </a:rPr>
              <a:t>infections,</a:t>
            </a:r>
            <a:r>
              <a:rPr sz="1200" spc="-85" dirty="0">
                <a:solidFill>
                  <a:srgbClr val="002E46"/>
                </a:solidFill>
                <a:latin typeface="Lucida Sans"/>
                <a:cs typeface="Lucida Sans"/>
              </a:rPr>
              <a:t> </a:t>
            </a:r>
            <a:r>
              <a:rPr sz="1200" spc="-35" dirty="0">
                <a:solidFill>
                  <a:srgbClr val="002E46"/>
                </a:solidFill>
                <a:latin typeface="Lucida Sans"/>
                <a:cs typeface="Lucida Sans"/>
              </a:rPr>
              <a:t>replace</a:t>
            </a:r>
            <a:r>
              <a:rPr sz="1200" spc="-85" dirty="0">
                <a:solidFill>
                  <a:srgbClr val="002E46"/>
                </a:solidFill>
                <a:latin typeface="Lucida Sans"/>
                <a:cs typeface="Lucida Sans"/>
              </a:rPr>
              <a:t> </a:t>
            </a:r>
            <a:r>
              <a:rPr sz="1200" spc="-60" dirty="0">
                <a:solidFill>
                  <a:srgbClr val="002E46"/>
                </a:solidFill>
                <a:latin typeface="Lucida Sans"/>
                <a:cs typeface="Lucida Sans"/>
              </a:rPr>
              <a:t>veins</a:t>
            </a:r>
            <a:r>
              <a:rPr sz="1200" spc="-85" dirty="0">
                <a:solidFill>
                  <a:srgbClr val="002E46"/>
                </a:solidFill>
                <a:latin typeface="Lucida Sans"/>
                <a:cs typeface="Lucida Sans"/>
              </a:rPr>
              <a:t> </a:t>
            </a:r>
            <a:r>
              <a:rPr sz="1200" spc="-55" dirty="0">
                <a:solidFill>
                  <a:srgbClr val="002E46"/>
                </a:solidFill>
                <a:latin typeface="Lucida Sans"/>
                <a:cs typeface="Lucida Sans"/>
              </a:rPr>
              <a:t>and</a:t>
            </a:r>
            <a:r>
              <a:rPr sz="1200" spc="-85" dirty="0">
                <a:solidFill>
                  <a:srgbClr val="002E46"/>
                </a:solidFill>
                <a:latin typeface="Lucida Sans"/>
                <a:cs typeface="Lucida Sans"/>
              </a:rPr>
              <a:t> </a:t>
            </a:r>
            <a:r>
              <a:rPr sz="1200" spc="-70" dirty="0">
                <a:solidFill>
                  <a:srgbClr val="002E46"/>
                </a:solidFill>
                <a:latin typeface="Lucida Sans"/>
                <a:cs typeface="Lucida Sans"/>
              </a:rPr>
              <a:t>mend  </a:t>
            </a:r>
            <a:r>
              <a:rPr sz="1200" spc="-65" dirty="0">
                <a:solidFill>
                  <a:srgbClr val="002E46"/>
                </a:solidFill>
                <a:latin typeface="Lucida Sans"/>
                <a:cs typeface="Lucida Sans"/>
              </a:rPr>
              <a:t>damaged</a:t>
            </a:r>
            <a:r>
              <a:rPr sz="1200" spc="-85" dirty="0">
                <a:solidFill>
                  <a:srgbClr val="002E46"/>
                </a:solidFill>
                <a:latin typeface="Lucida Sans"/>
                <a:cs typeface="Lucida Sans"/>
              </a:rPr>
              <a:t> </a:t>
            </a:r>
            <a:r>
              <a:rPr sz="1200" spc="-50" dirty="0">
                <a:solidFill>
                  <a:srgbClr val="002E46"/>
                </a:solidFill>
                <a:latin typeface="Lucida Sans"/>
                <a:cs typeface="Lucida Sans"/>
              </a:rPr>
              <a:t>connective</a:t>
            </a:r>
            <a:r>
              <a:rPr sz="1200" spc="-85" dirty="0">
                <a:solidFill>
                  <a:srgbClr val="002E46"/>
                </a:solidFill>
                <a:latin typeface="Lucida Sans"/>
                <a:cs typeface="Lucida Sans"/>
              </a:rPr>
              <a:t> </a:t>
            </a:r>
            <a:r>
              <a:rPr sz="1200" spc="-70" dirty="0">
                <a:solidFill>
                  <a:srgbClr val="002E46"/>
                </a:solidFill>
                <a:latin typeface="Lucida Sans"/>
                <a:cs typeface="Lucida Sans"/>
              </a:rPr>
              <a:t>tissue</a:t>
            </a:r>
            <a:r>
              <a:rPr sz="1200" spc="-80" dirty="0">
                <a:solidFill>
                  <a:srgbClr val="002E46"/>
                </a:solidFill>
                <a:latin typeface="Lucida Sans"/>
                <a:cs typeface="Lucida Sans"/>
              </a:rPr>
              <a:t> </a:t>
            </a:r>
            <a:r>
              <a:rPr sz="1200" spc="-55" dirty="0">
                <a:solidFill>
                  <a:srgbClr val="002E46"/>
                </a:solidFill>
                <a:latin typeface="Lucida Sans"/>
                <a:cs typeface="Lucida Sans"/>
              </a:rPr>
              <a:t>and</a:t>
            </a:r>
            <a:r>
              <a:rPr sz="1200" spc="-85" dirty="0">
                <a:solidFill>
                  <a:srgbClr val="002E46"/>
                </a:solidFill>
                <a:latin typeface="Lucida Sans"/>
                <a:cs typeface="Lucida Sans"/>
              </a:rPr>
              <a:t> </a:t>
            </a:r>
            <a:r>
              <a:rPr sz="1200" spc="-35" dirty="0">
                <a:solidFill>
                  <a:srgbClr val="002E46"/>
                </a:solidFill>
                <a:latin typeface="Lucida Sans"/>
                <a:cs typeface="Lucida Sans"/>
              </a:rPr>
              <a:t>cartilage</a:t>
            </a:r>
            <a:r>
              <a:rPr sz="1200" spc="-85" dirty="0">
                <a:solidFill>
                  <a:srgbClr val="002E46"/>
                </a:solidFill>
                <a:latin typeface="Lucida Sans"/>
                <a:cs typeface="Lucida Sans"/>
              </a:rPr>
              <a:t> </a:t>
            </a:r>
            <a:r>
              <a:rPr sz="1200" spc="-55" dirty="0">
                <a:solidFill>
                  <a:srgbClr val="002E46"/>
                </a:solidFill>
                <a:latin typeface="Lucida Sans"/>
                <a:cs typeface="Lucida Sans"/>
              </a:rPr>
              <a:t>in</a:t>
            </a:r>
            <a:r>
              <a:rPr sz="1200" spc="-80" dirty="0">
                <a:solidFill>
                  <a:srgbClr val="002E46"/>
                </a:solidFill>
                <a:latin typeface="Lucida Sans"/>
                <a:cs typeface="Lucida Sans"/>
              </a:rPr>
              <a:t> </a:t>
            </a:r>
            <a:r>
              <a:rPr sz="1200" spc="-65" dirty="0">
                <a:solidFill>
                  <a:srgbClr val="002E46"/>
                </a:solidFill>
                <a:latin typeface="Lucida Sans"/>
                <a:cs typeface="Lucida Sans"/>
              </a:rPr>
              <a:t>recipients.</a:t>
            </a:r>
            <a:r>
              <a:rPr sz="1200" spc="-85" dirty="0">
                <a:solidFill>
                  <a:srgbClr val="002E46"/>
                </a:solidFill>
                <a:latin typeface="Lucida Sans"/>
                <a:cs typeface="Lucida Sans"/>
              </a:rPr>
              <a:t> </a:t>
            </a:r>
            <a:r>
              <a:rPr sz="1200" spc="-65" dirty="0">
                <a:solidFill>
                  <a:srgbClr val="002E46"/>
                </a:solidFill>
                <a:latin typeface="Lucida Sans"/>
                <a:cs typeface="Lucida Sans"/>
              </a:rPr>
              <a:t>For</a:t>
            </a:r>
            <a:r>
              <a:rPr sz="1200" spc="-85" dirty="0">
                <a:solidFill>
                  <a:srgbClr val="002E46"/>
                </a:solidFill>
                <a:latin typeface="Lucida Sans"/>
                <a:cs typeface="Lucida Sans"/>
              </a:rPr>
              <a:t> </a:t>
            </a:r>
            <a:r>
              <a:rPr sz="1200" spc="-75" dirty="0">
                <a:solidFill>
                  <a:srgbClr val="002E46"/>
                </a:solidFill>
                <a:latin typeface="Lucida Sans"/>
                <a:cs typeface="Lucida Sans"/>
              </a:rPr>
              <a:t>example,</a:t>
            </a:r>
            <a:r>
              <a:rPr sz="1200" spc="-80" dirty="0">
                <a:solidFill>
                  <a:srgbClr val="002E46"/>
                </a:solidFill>
                <a:latin typeface="Lucida Sans"/>
                <a:cs typeface="Lucida Sans"/>
              </a:rPr>
              <a:t> </a:t>
            </a:r>
            <a:r>
              <a:rPr sz="1200" spc="-45" dirty="0">
                <a:solidFill>
                  <a:srgbClr val="002E46"/>
                </a:solidFill>
                <a:latin typeface="Lucida Sans"/>
                <a:cs typeface="Lucida Sans"/>
              </a:rPr>
              <a:t>heart</a:t>
            </a:r>
            <a:r>
              <a:rPr sz="1200" spc="-85" dirty="0">
                <a:solidFill>
                  <a:srgbClr val="002E46"/>
                </a:solidFill>
                <a:latin typeface="Lucida Sans"/>
                <a:cs typeface="Lucida Sans"/>
              </a:rPr>
              <a:t> </a:t>
            </a:r>
            <a:r>
              <a:rPr sz="1200" spc="-45" dirty="0">
                <a:solidFill>
                  <a:srgbClr val="002E46"/>
                </a:solidFill>
                <a:latin typeface="Lucida Sans"/>
                <a:cs typeface="Lucida Sans"/>
              </a:rPr>
              <a:t>valves</a:t>
            </a:r>
            <a:r>
              <a:rPr sz="1200" spc="-85" dirty="0">
                <a:solidFill>
                  <a:srgbClr val="002E46"/>
                </a:solidFill>
                <a:latin typeface="Lucida Sans"/>
                <a:cs typeface="Lucida Sans"/>
              </a:rPr>
              <a:t> </a:t>
            </a:r>
            <a:r>
              <a:rPr sz="1200" spc="-40" dirty="0">
                <a:solidFill>
                  <a:srgbClr val="002E46"/>
                </a:solidFill>
                <a:latin typeface="Lucida Sans"/>
                <a:cs typeface="Lucida Sans"/>
              </a:rPr>
              <a:t>can</a:t>
            </a:r>
            <a:r>
              <a:rPr sz="1200" spc="-80" dirty="0">
                <a:solidFill>
                  <a:srgbClr val="002E46"/>
                </a:solidFill>
                <a:latin typeface="Lucida Sans"/>
                <a:cs typeface="Lucida Sans"/>
              </a:rPr>
              <a:t> </a:t>
            </a:r>
            <a:r>
              <a:rPr sz="1200" spc="-55" dirty="0">
                <a:solidFill>
                  <a:srgbClr val="002E46"/>
                </a:solidFill>
                <a:latin typeface="Lucida Sans"/>
                <a:cs typeface="Lucida Sans"/>
              </a:rPr>
              <a:t>save</a:t>
            </a:r>
            <a:r>
              <a:rPr sz="1200" spc="-85" dirty="0">
                <a:solidFill>
                  <a:srgbClr val="002E46"/>
                </a:solidFill>
                <a:latin typeface="Lucida Sans"/>
                <a:cs typeface="Lucida Sans"/>
              </a:rPr>
              <a:t> </a:t>
            </a:r>
            <a:r>
              <a:rPr sz="1200" spc="-45" dirty="0">
                <a:solidFill>
                  <a:srgbClr val="002E46"/>
                </a:solidFill>
                <a:latin typeface="Lucida Sans"/>
                <a:cs typeface="Lucida Sans"/>
              </a:rPr>
              <a:t>the</a:t>
            </a:r>
            <a:r>
              <a:rPr sz="1200" spc="-85" dirty="0">
                <a:solidFill>
                  <a:srgbClr val="002E46"/>
                </a:solidFill>
                <a:latin typeface="Lucida Sans"/>
                <a:cs typeface="Lucida Sans"/>
              </a:rPr>
              <a:t> </a:t>
            </a:r>
            <a:r>
              <a:rPr sz="1200" spc="-45" dirty="0">
                <a:solidFill>
                  <a:srgbClr val="002E46"/>
                </a:solidFill>
                <a:latin typeface="Lucida Sans"/>
                <a:cs typeface="Lucida Sans"/>
              </a:rPr>
              <a:t>lives</a:t>
            </a:r>
            <a:r>
              <a:rPr sz="1200" spc="-80" dirty="0">
                <a:solidFill>
                  <a:srgbClr val="002E46"/>
                </a:solidFill>
                <a:latin typeface="Lucida Sans"/>
                <a:cs typeface="Lucida Sans"/>
              </a:rPr>
              <a:t> </a:t>
            </a:r>
            <a:r>
              <a:rPr sz="1200" spc="-55" dirty="0">
                <a:solidFill>
                  <a:srgbClr val="002E46"/>
                </a:solidFill>
                <a:latin typeface="Lucida Sans"/>
                <a:cs typeface="Lucida Sans"/>
              </a:rPr>
              <a:t>of</a:t>
            </a:r>
            <a:r>
              <a:rPr sz="1200" spc="-85" dirty="0">
                <a:solidFill>
                  <a:srgbClr val="002E46"/>
                </a:solidFill>
                <a:latin typeface="Lucida Sans"/>
                <a:cs typeface="Lucida Sans"/>
              </a:rPr>
              <a:t> </a:t>
            </a:r>
            <a:r>
              <a:rPr sz="1200" spc="-60" dirty="0">
                <a:solidFill>
                  <a:srgbClr val="002E46"/>
                </a:solidFill>
                <a:latin typeface="Lucida Sans"/>
                <a:cs typeface="Lucida Sans"/>
              </a:rPr>
              <a:t>infants</a:t>
            </a:r>
            <a:r>
              <a:rPr sz="1200" spc="-85" dirty="0">
                <a:solidFill>
                  <a:srgbClr val="002E46"/>
                </a:solidFill>
                <a:latin typeface="Lucida Sans"/>
                <a:cs typeface="Lucida Sans"/>
              </a:rPr>
              <a:t> </a:t>
            </a:r>
            <a:r>
              <a:rPr sz="1200" spc="-65" dirty="0">
                <a:solidFill>
                  <a:srgbClr val="002E46"/>
                </a:solidFill>
                <a:latin typeface="Lucida Sans"/>
                <a:cs typeface="Lucida Sans"/>
              </a:rPr>
              <a:t>born</a:t>
            </a:r>
            <a:r>
              <a:rPr sz="1200" spc="-80" dirty="0">
                <a:solidFill>
                  <a:srgbClr val="002E46"/>
                </a:solidFill>
                <a:latin typeface="Lucida Sans"/>
                <a:cs typeface="Lucida Sans"/>
              </a:rPr>
              <a:t> </a:t>
            </a:r>
            <a:r>
              <a:rPr sz="1200" spc="-45" dirty="0">
                <a:solidFill>
                  <a:srgbClr val="002E46"/>
                </a:solidFill>
                <a:latin typeface="Lucida Sans"/>
                <a:cs typeface="Lucida Sans"/>
              </a:rPr>
              <a:t>with  heart</a:t>
            </a:r>
            <a:r>
              <a:rPr sz="1200" spc="-95" dirty="0">
                <a:solidFill>
                  <a:srgbClr val="002E46"/>
                </a:solidFill>
                <a:latin typeface="Lucida Sans"/>
                <a:cs typeface="Lucida Sans"/>
              </a:rPr>
              <a:t> </a:t>
            </a:r>
            <a:r>
              <a:rPr sz="1200" spc="-65" dirty="0">
                <a:solidFill>
                  <a:srgbClr val="002E46"/>
                </a:solidFill>
                <a:latin typeface="Lucida Sans"/>
                <a:cs typeface="Lucida Sans"/>
              </a:rPr>
              <a:t>defects,</a:t>
            </a:r>
            <a:r>
              <a:rPr sz="1200" spc="-95" dirty="0">
                <a:solidFill>
                  <a:srgbClr val="002E46"/>
                </a:solidFill>
                <a:latin typeface="Lucida Sans"/>
                <a:cs typeface="Lucida Sans"/>
              </a:rPr>
              <a:t> </a:t>
            </a:r>
            <a:r>
              <a:rPr sz="1200" spc="-55" dirty="0">
                <a:solidFill>
                  <a:srgbClr val="002E46"/>
                </a:solidFill>
                <a:latin typeface="Lucida Sans"/>
                <a:cs typeface="Lucida Sans"/>
              </a:rPr>
              <a:t>and</a:t>
            </a:r>
            <a:r>
              <a:rPr sz="1200" spc="-95" dirty="0">
                <a:solidFill>
                  <a:srgbClr val="002E46"/>
                </a:solidFill>
                <a:latin typeface="Lucida Sans"/>
                <a:cs typeface="Lucida Sans"/>
              </a:rPr>
              <a:t> </a:t>
            </a:r>
            <a:r>
              <a:rPr sz="1200" spc="-60" dirty="0">
                <a:solidFill>
                  <a:srgbClr val="002E46"/>
                </a:solidFill>
                <a:latin typeface="Lucida Sans"/>
                <a:cs typeface="Lucida Sans"/>
              </a:rPr>
              <a:t>ligaments</a:t>
            </a:r>
            <a:r>
              <a:rPr sz="1200" spc="-95" dirty="0">
                <a:solidFill>
                  <a:srgbClr val="002E46"/>
                </a:solidFill>
                <a:latin typeface="Lucida Sans"/>
                <a:cs typeface="Lucida Sans"/>
              </a:rPr>
              <a:t> </a:t>
            </a:r>
            <a:r>
              <a:rPr sz="1200" spc="-40" dirty="0">
                <a:solidFill>
                  <a:srgbClr val="002E46"/>
                </a:solidFill>
                <a:latin typeface="Lucida Sans"/>
                <a:cs typeface="Lucida Sans"/>
              </a:rPr>
              <a:t>can</a:t>
            </a:r>
            <a:r>
              <a:rPr sz="1200" spc="-95" dirty="0">
                <a:solidFill>
                  <a:srgbClr val="002E46"/>
                </a:solidFill>
                <a:latin typeface="Lucida Sans"/>
                <a:cs typeface="Lucida Sans"/>
              </a:rPr>
              <a:t> </a:t>
            </a:r>
            <a:r>
              <a:rPr sz="1200" spc="-45" dirty="0">
                <a:solidFill>
                  <a:srgbClr val="002E46"/>
                </a:solidFill>
                <a:latin typeface="Lucida Sans"/>
                <a:cs typeface="Lucida Sans"/>
              </a:rPr>
              <a:t>repair</a:t>
            </a:r>
            <a:r>
              <a:rPr sz="1200" spc="-95" dirty="0">
                <a:solidFill>
                  <a:srgbClr val="002E46"/>
                </a:solidFill>
                <a:latin typeface="Lucida Sans"/>
                <a:cs typeface="Lucida Sans"/>
              </a:rPr>
              <a:t> </a:t>
            </a:r>
            <a:r>
              <a:rPr sz="1200" spc="-60" dirty="0">
                <a:solidFill>
                  <a:srgbClr val="002E46"/>
                </a:solidFill>
                <a:latin typeface="Lucida Sans"/>
                <a:cs typeface="Lucida Sans"/>
              </a:rPr>
              <a:t>torn</a:t>
            </a:r>
            <a:r>
              <a:rPr sz="1200" spc="-95" dirty="0">
                <a:solidFill>
                  <a:srgbClr val="002E46"/>
                </a:solidFill>
                <a:latin typeface="Lucida Sans"/>
                <a:cs typeface="Lucida Sans"/>
              </a:rPr>
              <a:t> </a:t>
            </a:r>
            <a:r>
              <a:rPr sz="1200" spc="-100" dirty="0">
                <a:solidFill>
                  <a:srgbClr val="002E46"/>
                </a:solidFill>
                <a:latin typeface="Lucida Sans"/>
                <a:cs typeface="Lucida Sans"/>
              </a:rPr>
              <a:t>ACLs.</a:t>
            </a:r>
            <a:endParaRPr sz="1200">
              <a:latin typeface="Lucida Sans"/>
              <a:cs typeface="Lucida Sans"/>
            </a:endParaRPr>
          </a:p>
        </p:txBody>
      </p:sp>
      <p:sp>
        <p:nvSpPr>
          <p:cNvPr id="32" name="object 32"/>
          <p:cNvSpPr/>
          <p:nvPr/>
        </p:nvSpPr>
        <p:spPr>
          <a:xfrm>
            <a:off x="742010" y="4699505"/>
            <a:ext cx="227296" cy="227103"/>
          </a:xfrm>
          <a:prstGeom prst="rect">
            <a:avLst/>
          </a:prstGeom>
          <a:blipFill>
            <a:blip r:embed="rId3" cstate="print"/>
            <a:stretch>
              <a:fillRect/>
            </a:stretch>
          </a:blipFill>
        </p:spPr>
        <p:txBody>
          <a:bodyPr wrap="square" lIns="0" tIns="0" rIns="0" bIns="0" rtlCol="0"/>
          <a:lstStyle/>
          <a:p>
            <a:endParaRPr/>
          </a:p>
        </p:txBody>
      </p:sp>
      <p:sp>
        <p:nvSpPr>
          <p:cNvPr id="33" name="object 33"/>
          <p:cNvSpPr/>
          <p:nvPr/>
        </p:nvSpPr>
        <p:spPr>
          <a:xfrm>
            <a:off x="682142" y="4774596"/>
            <a:ext cx="469115" cy="411833"/>
          </a:xfrm>
          <a:prstGeom prst="rect">
            <a:avLst/>
          </a:prstGeom>
          <a:blipFill>
            <a:blip r:embed="rId4" cstate="print"/>
            <a:stretch>
              <a:fillRect/>
            </a:stretch>
          </a:blipFill>
        </p:spPr>
        <p:txBody>
          <a:bodyPr wrap="square" lIns="0" tIns="0" rIns="0" bIns="0" rtlCol="0"/>
          <a:lstStyle/>
          <a:p>
            <a:endParaRPr/>
          </a:p>
        </p:txBody>
      </p:sp>
      <p:sp>
        <p:nvSpPr>
          <p:cNvPr id="34" name="object 34"/>
          <p:cNvSpPr/>
          <p:nvPr/>
        </p:nvSpPr>
        <p:spPr>
          <a:xfrm>
            <a:off x="622368" y="2246936"/>
            <a:ext cx="579755" cy="574040"/>
          </a:xfrm>
          <a:custGeom>
            <a:avLst/>
            <a:gdLst/>
            <a:ahLst/>
            <a:cxnLst/>
            <a:rect l="l" t="t" r="r" b="b"/>
            <a:pathLst>
              <a:path w="579755" h="574039">
                <a:moveTo>
                  <a:pt x="230873" y="171584"/>
                </a:moveTo>
                <a:lnTo>
                  <a:pt x="130657" y="171584"/>
                </a:lnTo>
                <a:lnTo>
                  <a:pt x="203849" y="237217"/>
                </a:lnTo>
                <a:lnTo>
                  <a:pt x="241536" y="271673"/>
                </a:lnTo>
                <a:lnTo>
                  <a:pt x="279053" y="307157"/>
                </a:lnTo>
                <a:lnTo>
                  <a:pt x="315728" y="343617"/>
                </a:lnTo>
                <a:lnTo>
                  <a:pt x="350888" y="381006"/>
                </a:lnTo>
                <a:lnTo>
                  <a:pt x="383860" y="419272"/>
                </a:lnTo>
                <a:lnTo>
                  <a:pt x="413972" y="458367"/>
                </a:lnTo>
                <a:lnTo>
                  <a:pt x="440550" y="498240"/>
                </a:lnTo>
                <a:lnTo>
                  <a:pt x="448119" y="518979"/>
                </a:lnTo>
                <a:lnTo>
                  <a:pt x="446582" y="525876"/>
                </a:lnTo>
                <a:lnTo>
                  <a:pt x="444423" y="530460"/>
                </a:lnTo>
                <a:lnTo>
                  <a:pt x="439889" y="534677"/>
                </a:lnTo>
                <a:lnTo>
                  <a:pt x="441540" y="541827"/>
                </a:lnTo>
                <a:lnTo>
                  <a:pt x="472611" y="569919"/>
                </a:lnTo>
                <a:lnTo>
                  <a:pt x="482981" y="573716"/>
                </a:lnTo>
                <a:lnTo>
                  <a:pt x="493713" y="573394"/>
                </a:lnTo>
                <a:lnTo>
                  <a:pt x="518417" y="542138"/>
                </a:lnTo>
                <a:lnTo>
                  <a:pt x="517691" y="536129"/>
                </a:lnTo>
                <a:lnTo>
                  <a:pt x="515086" y="528060"/>
                </a:lnTo>
                <a:lnTo>
                  <a:pt x="555636" y="528060"/>
                </a:lnTo>
                <a:lnTo>
                  <a:pt x="561615" y="521379"/>
                </a:lnTo>
                <a:lnTo>
                  <a:pt x="566916" y="513855"/>
                </a:lnTo>
                <a:lnTo>
                  <a:pt x="570487" y="507559"/>
                </a:lnTo>
                <a:lnTo>
                  <a:pt x="573125" y="502495"/>
                </a:lnTo>
                <a:lnTo>
                  <a:pt x="575170" y="498774"/>
                </a:lnTo>
                <a:lnTo>
                  <a:pt x="579348" y="478301"/>
                </a:lnTo>
                <a:lnTo>
                  <a:pt x="576224" y="463050"/>
                </a:lnTo>
                <a:lnTo>
                  <a:pt x="566321" y="452363"/>
                </a:lnTo>
                <a:lnTo>
                  <a:pt x="551898" y="445031"/>
                </a:lnTo>
                <a:lnTo>
                  <a:pt x="535216" y="439846"/>
                </a:lnTo>
                <a:lnTo>
                  <a:pt x="530021" y="438474"/>
                </a:lnTo>
                <a:lnTo>
                  <a:pt x="524471" y="437852"/>
                </a:lnTo>
                <a:lnTo>
                  <a:pt x="519861" y="435185"/>
                </a:lnTo>
                <a:lnTo>
                  <a:pt x="479521" y="406515"/>
                </a:lnTo>
                <a:lnTo>
                  <a:pt x="428844" y="361067"/>
                </a:lnTo>
                <a:lnTo>
                  <a:pt x="384105" y="315016"/>
                </a:lnTo>
                <a:lnTo>
                  <a:pt x="361048" y="292691"/>
                </a:lnTo>
                <a:lnTo>
                  <a:pt x="346672" y="279914"/>
                </a:lnTo>
                <a:lnTo>
                  <a:pt x="317287" y="255050"/>
                </a:lnTo>
                <a:lnTo>
                  <a:pt x="302704" y="242488"/>
                </a:lnTo>
                <a:lnTo>
                  <a:pt x="276716" y="218467"/>
                </a:lnTo>
                <a:lnTo>
                  <a:pt x="251675" y="193458"/>
                </a:lnTo>
                <a:lnTo>
                  <a:pt x="230873" y="171584"/>
                </a:lnTo>
                <a:close/>
              </a:path>
              <a:path w="579755" h="574039">
                <a:moveTo>
                  <a:pt x="555636" y="528060"/>
                </a:moveTo>
                <a:lnTo>
                  <a:pt x="515086" y="528060"/>
                </a:lnTo>
                <a:lnTo>
                  <a:pt x="522224" y="530357"/>
                </a:lnTo>
                <a:lnTo>
                  <a:pt x="532468" y="533786"/>
                </a:lnTo>
                <a:lnTo>
                  <a:pt x="543695" y="534870"/>
                </a:lnTo>
                <a:lnTo>
                  <a:pt x="553783" y="530130"/>
                </a:lnTo>
                <a:lnTo>
                  <a:pt x="555636" y="528060"/>
                </a:lnTo>
                <a:close/>
              </a:path>
              <a:path w="579755" h="574039">
                <a:moveTo>
                  <a:pt x="202383" y="140926"/>
                </a:moveTo>
                <a:lnTo>
                  <a:pt x="81661" y="140926"/>
                </a:lnTo>
                <a:lnTo>
                  <a:pt x="86073" y="148915"/>
                </a:lnTo>
                <a:lnTo>
                  <a:pt x="88377" y="157880"/>
                </a:lnTo>
                <a:lnTo>
                  <a:pt x="90306" y="166156"/>
                </a:lnTo>
                <a:lnTo>
                  <a:pt x="93726" y="172638"/>
                </a:lnTo>
                <a:lnTo>
                  <a:pt x="99949" y="177098"/>
                </a:lnTo>
                <a:lnTo>
                  <a:pt x="107376" y="179148"/>
                </a:lnTo>
                <a:lnTo>
                  <a:pt x="115201" y="178876"/>
                </a:lnTo>
                <a:lnTo>
                  <a:pt x="122618" y="176372"/>
                </a:lnTo>
                <a:lnTo>
                  <a:pt x="125387" y="174924"/>
                </a:lnTo>
                <a:lnTo>
                  <a:pt x="127977" y="173158"/>
                </a:lnTo>
                <a:lnTo>
                  <a:pt x="130657" y="171584"/>
                </a:lnTo>
                <a:lnTo>
                  <a:pt x="230873" y="171584"/>
                </a:lnTo>
                <a:lnTo>
                  <a:pt x="227273" y="167798"/>
                </a:lnTo>
                <a:lnTo>
                  <a:pt x="203200" y="141828"/>
                </a:lnTo>
                <a:lnTo>
                  <a:pt x="202383" y="140926"/>
                </a:lnTo>
                <a:close/>
              </a:path>
              <a:path w="579755" h="574039">
                <a:moveTo>
                  <a:pt x="47294" y="65526"/>
                </a:moveTo>
                <a:lnTo>
                  <a:pt x="46177" y="65526"/>
                </a:lnTo>
                <a:lnTo>
                  <a:pt x="28203" y="69155"/>
                </a:lnTo>
                <a:lnTo>
                  <a:pt x="13525" y="79051"/>
                </a:lnTo>
                <a:lnTo>
                  <a:pt x="3629" y="93729"/>
                </a:lnTo>
                <a:lnTo>
                  <a:pt x="0" y="111703"/>
                </a:lnTo>
                <a:lnTo>
                  <a:pt x="3629" y="129677"/>
                </a:lnTo>
                <a:lnTo>
                  <a:pt x="13525" y="144355"/>
                </a:lnTo>
                <a:lnTo>
                  <a:pt x="28203" y="154251"/>
                </a:lnTo>
                <a:lnTo>
                  <a:pt x="46177" y="157880"/>
                </a:lnTo>
                <a:lnTo>
                  <a:pt x="56584" y="156676"/>
                </a:lnTo>
                <a:lnTo>
                  <a:pt x="66124" y="153256"/>
                </a:lnTo>
                <a:lnTo>
                  <a:pt x="74561" y="147909"/>
                </a:lnTo>
                <a:lnTo>
                  <a:pt x="81661" y="140926"/>
                </a:lnTo>
                <a:lnTo>
                  <a:pt x="202383" y="140926"/>
                </a:lnTo>
                <a:lnTo>
                  <a:pt x="184034" y="120661"/>
                </a:lnTo>
                <a:lnTo>
                  <a:pt x="165974" y="98541"/>
                </a:lnTo>
                <a:lnTo>
                  <a:pt x="150341" y="74871"/>
                </a:lnTo>
                <a:lnTo>
                  <a:pt x="146191" y="65856"/>
                </a:lnTo>
                <a:lnTo>
                  <a:pt x="49441" y="65856"/>
                </a:lnTo>
                <a:lnTo>
                  <a:pt x="48348" y="65780"/>
                </a:lnTo>
                <a:lnTo>
                  <a:pt x="47294" y="65526"/>
                </a:lnTo>
                <a:close/>
              </a:path>
              <a:path w="579755" h="574039">
                <a:moveTo>
                  <a:pt x="90142" y="0"/>
                </a:moveTo>
                <a:lnTo>
                  <a:pt x="53416" y="18396"/>
                </a:lnTo>
                <a:lnTo>
                  <a:pt x="41956" y="41912"/>
                </a:lnTo>
                <a:lnTo>
                  <a:pt x="43316" y="54603"/>
                </a:lnTo>
                <a:lnTo>
                  <a:pt x="49441" y="65856"/>
                </a:lnTo>
                <a:lnTo>
                  <a:pt x="146191" y="65856"/>
                </a:lnTo>
                <a:lnTo>
                  <a:pt x="138455" y="49054"/>
                </a:lnTo>
                <a:lnTo>
                  <a:pt x="135724" y="41294"/>
                </a:lnTo>
                <a:lnTo>
                  <a:pt x="133464" y="32963"/>
                </a:lnTo>
                <a:lnTo>
                  <a:pt x="127825" y="27083"/>
                </a:lnTo>
                <a:lnTo>
                  <a:pt x="124839" y="21731"/>
                </a:lnTo>
                <a:lnTo>
                  <a:pt x="99042" y="346"/>
                </a:lnTo>
                <a:lnTo>
                  <a:pt x="90142" y="0"/>
                </a:lnTo>
                <a:close/>
              </a:path>
            </a:pathLst>
          </a:custGeom>
          <a:solidFill>
            <a:srgbClr val="93BFE6"/>
          </a:solidFill>
        </p:spPr>
        <p:txBody>
          <a:bodyPr wrap="square" lIns="0" tIns="0" rIns="0" bIns="0" rtlCol="0"/>
          <a:lstStyle/>
          <a:p>
            <a:endParaRPr/>
          </a:p>
        </p:txBody>
      </p:sp>
      <p:sp>
        <p:nvSpPr>
          <p:cNvPr id="35" name="object 35"/>
          <p:cNvSpPr/>
          <p:nvPr/>
        </p:nvSpPr>
        <p:spPr>
          <a:xfrm>
            <a:off x="689810" y="2301027"/>
            <a:ext cx="24130" cy="34290"/>
          </a:xfrm>
          <a:custGeom>
            <a:avLst/>
            <a:gdLst/>
            <a:ahLst/>
            <a:cxnLst/>
            <a:rect l="l" t="t" r="r" b="b"/>
            <a:pathLst>
              <a:path w="24129" h="34289">
                <a:moveTo>
                  <a:pt x="0" y="34226"/>
                </a:moveTo>
                <a:lnTo>
                  <a:pt x="8923" y="30001"/>
                </a:lnTo>
                <a:lnTo>
                  <a:pt x="16508" y="21223"/>
                </a:lnTo>
                <a:lnTo>
                  <a:pt x="21775" y="10389"/>
                </a:lnTo>
                <a:lnTo>
                  <a:pt x="23749" y="0"/>
                </a:lnTo>
              </a:path>
            </a:pathLst>
          </a:custGeom>
          <a:ln w="12700">
            <a:solidFill>
              <a:srgbClr val="243845"/>
            </a:solidFill>
          </a:ln>
        </p:spPr>
        <p:txBody>
          <a:bodyPr wrap="square" lIns="0" tIns="0" rIns="0" bIns="0" rtlCol="0"/>
          <a:lstStyle/>
          <a:p>
            <a:endParaRPr/>
          </a:p>
        </p:txBody>
      </p:sp>
      <p:sp>
        <p:nvSpPr>
          <p:cNvPr id="36" name="object 36"/>
          <p:cNvSpPr/>
          <p:nvPr/>
        </p:nvSpPr>
        <p:spPr>
          <a:xfrm>
            <a:off x="662434" y="2244341"/>
            <a:ext cx="542290" cy="541020"/>
          </a:xfrm>
          <a:custGeom>
            <a:avLst/>
            <a:gdLst/>
            <a:ahLst/>
            <a:cxnLst/>
            <a:rect l="l" t="t" r="r" b="b"/>
            <a:pathLst>
              <a:path w="542290" h="541019">
                <a:moveTo>
                  <a:pt x="477235" y="533800"/>
                </a:moveTo>
                <a:lnTo>
                  <a:pt x="484447" y="536124"/>
                </a:lnTo>
                <a:lnTo>
                  <a:pt x="494803" y="539591"/>
                </a:lnTo>
                <a:lnTo>
                  <a:pt x="506153" y="540686"/>
                </a:lnTo>
                <a:lnTo>
                  <a:pt x="533234" y="513082"/>
                </a:lnTo>
                <a:lnTo>
                  <a:pt x="535909" y="507955"/>
                </a:lnTo>
                <a:lnTo>
                  <a:pt x="537967" y="504196"/>
                </a:lnTo>
                <a:lnTo>
                  <a:pt x="542196" y="483508"/>
                </a:lnTo>
                <a:lnTo>
                  <a:pt x="539038" y="468088"/>
                </a:lnTo>
                <a:lnTo>
                  <a:pt x="529028" y="457284"/>
                </a:lnTo>
                <a:lnTo>
                  <a:pt x="514448" y="449873"/>
                </a:lnTo>
                <a:lnTo>
                  <a:pt x="497581" y="444633"/>
                </a:lnTo>
                <a:lnTo>
                  <a:pt x="492323" y="443236"/>
                </a:lnTo>
                <a:lnTo>
                  <a:pt x="486722" y="442614"/>
                </a:lnTo>
                <a:lnTo>
                  <a:pt x="482061" y="439921"/>
                </a:lnTo>
                <a:lnTo>
                  <a:pt x="441290" y="410938"/>
                </a:lnTo>
                <a:lnTo>
                  <a:pt x="390056" y="364999"/>
                </a:lnTo>
                <a:lnTo>
                  <a:pt x="344835" y="318442"/>
                </a:lnTo>
                <a:lnTo>
                  <a:pt x="321533" y="295878"/>
                </a:lnTo>
                <a:lnTo>
                  <a:pt x="306996" y="282960"/>
                </a:lnTo>
                <a:lnTo>
                  <a:pt x="292177" y="270356"/>
                </a:lnTo>
                <a:lnTo>
                  <a:pt x="277292" y="257825"/>
                </a:lnTo>
                <a:lnTo>
                  <a:pt x="262555" y="245129"/>
                </a:lnTo>
                <a:lnTo>
                  <a:pt x="210972" y="195561"/>
                </a:lnTo>
                <a:lnTo>
                  <a:pt x="161971" y="143364"/>
                </a:lnTo>
                <a:lnTo>
                  <a:pt x="124348" y="99609"/>
                </a:lnTo>
                <a:lnTo>
                  <a:pt x="96527" y="49587"/>
                </a:lnTo>
                <a:lnTo>
                  <a:pt x="91486" y="33331"/>
                </a:lnTo>
                <a:lnTo>
                  <a:pt x="85783" y="27387"/>
                </a:lnTo>
                <a:lnTo>
                  <a:pt x="82764" y="21970"/>
                </a:lnTo>
                <a:lnTo>
                  <a:pt x="80225" y="14635"/>
                </a:lnTo>
                <a:lnTo>
                  <a:pt x="77370" y="7754"/>
                </a:lnTo>
                <a:lnTo>
                  <a:pt x="73401" y="3702"/>
                </a:lnTo>
                <a:lnTo>
                  <a:pt x="65515" y="1514"/>
                </a:lnTo>
                <a:lnTo>
                  <a:pt x="56692" y="351"/>
                </a:lnTo>
                <a:lnTo>
                  <a:pt x="47696" y="0"/>
                </a:lnTo>
                <a:lnTo>
                  <a:pt x="39289" y="247"/>
                </a:lnTo>
                <a:lnTo>
                  <a:pt x="37" y="35804"/>
                </a:lnTo>
                <a:lnTo>
                  <a:pt x="0" y="55067"/>
                </a:lnTo>
                <a:lnTo>
                  <a:pt x="10761" y="71120"/>
                </a:lnTo>
                <a:lnTo>
                  <a:pt x="32621" y="78695"/>
                </a:lnTo>
              </a:path>
            </a:pathLst>
          </a:custGeom>
          <a:ln w="12700">
            <a:solidFill>
              <a:srgbClr val="243845"/>
            </a:solidFill>
          </a:ln>
        </p:spPr>
        <p:txBody>
          <a:bodyPr wrap="square" lIns="0" tIns="0" rIns="0" bIns="0" rtlCol="0"/>
          <a:lstStyle/>
          <a:p>
            <a:endParaRPr/>
          </a:p>
        </p:txBody>
      </p:sp>
      <p:sp>
        <p:nvSpPr>
          <p:cNvPr id="37" name="object 37"/>
          <p:cNvSpPr txBox="1">
            <a:spLocks noGrp="1"/>
          </p:cNvSpPr>
          <p:nvPr>
            <p:ph type="ftr" sz="quarter" idx="5"/>
          </p:nvPr>
        </p:nvSpPr>
        <p:spPr>
          <a:prstGeom prst="rect">
            <a:avLst/>
          </a:prstGeom>
        </p:spPr>
        <p:txBody>
          <a:bodyPr vert="horz" wrap="square" lIns="0" tIns="6350" rIns="0" bIns="0" rtlCol="0">
            <a:spAutoFit/>
          </a:bodyPr>
          <a:lstStyle/>
          <a:p>
            <a:pPr marL="12700">
              <a:lnSpc>
                <a:spcPct val="100000"/>
              </a:lnSpc>
              <a:spcBef>
                <a:spcPts val="50"/>
              </a:spcBef>
            </a:pPr>
            <a:r>
              <a:rPr spc="75" dirty="0"/>
              <a:t>DONATION </a:t>
            </a:r>
            <a:r>
              <a:rPr spc="70" dirty="0"/>
              <a:t>EDUCATION </a:t>
            </a:r>
            <a:r>
              <a:rPr spc="55" dirty="0"/>
              <a:t>FOR </a:t>
            </a:r>
            <a:r>
              <a:rPr spc="40" dirty="0"/>
              <a:t>THE </a:t>
            </a:r>
            <a:r>
              <a:rPr spc="75" dirty="0"/>
              <a:t>CLASSROOM </a:t>
            </a:r>
            <a:r>
              <a:rPr spc="-50" dirty="0"/>
              <a:t>| </a:t>
            </a:r>
            <a:r>
              <a:rPr spc="45" dirty="0"/>
              <a:t>FACT </a:t>
            </a:r>
            <a:r>
              <a:rPr spc="50" dirty="0"/>
              <a:t>SHEET</a:t>
            </a:r>
            <a:r>
              <a:rPr spc="185" dirty="0"/>
              <a:t> </a:t>
            </a:r>
            <a:r>
              <a:rPr spc="60" dirty="0"/>
              <a:t>PRESENTATION</a:t>
            </a:r>
            <a:r>
              <a:rPr spc="-80" dirty="0"/>
              <a:t> </a:t>
            </a:r>
          </a:p>
        </p:txBody>
      </p:sp>
      <p:sp>
        <p:nvSpPr>
          <p:cNvPr id="38" name="object 38"/>
          <p:cNvSpPr txBox="1">
            <a:spLocks noGrp="1"/>
          </p:cNvSpPr>
          <p:nvPr>
            <p:ph type="sldNum" sz="quarter" idx="7"/>
          </p:nvPr>
        </p:nvSpPr>
        <p:spPr>
          <a:prstGeom prst="rect">
            <a:avLst/>
          </a:prstGeom>
        </p:spPr>
        <p:txBody>
          <a:bodyPr vert="horz" wrap="square" lIns="0" tIns="6350" rIns="0" bIns="0" rtlCol="0">
            <a:spAutoFit/>
          </a:bodyPr>
          <a:lstStyle/>
          <a:p>
            <a:pPr marL="38100">
              <a:lnSpc>
                <a:spcPct val="100000"/>
              </a:lnSpc>
              <a:spcBef>
                <a:spcPts val="50"/>
              </a:spcBef>
            </a:pPr>
            <a:fld id="{81D60167-4931-47E6-BA6A-407CBD079E47}" type="slidenum">
              <a:rPr spc="55" dirty="0"/>
              <a:t>10</a:t>
            </a:fld>
            <a:r>
              <a:rPr spc="-90" dirty="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408175" y="4371847"/>
            <a:ext cx="251460" cy="197485"/>
          </a:xfrm>
          <a:custGeom>
            <a:avLst/>
            <a:gdLst/>
            <a:ahLst/>
            <a:cxnLst/>
            <a:rect l="l" t="t" r="r" b="b"/>
            <a:pathLst>
              <a:path w="251460" h="197485">
                <a:moveTo>
                  <a:pt x="0" y="197205"/>
                </a:moveTo>
                <a:lnTo>
                  <a:pt x="251460" y="197205"/>
                </a:lnTo>
                <a:lnTo>
                  <a:pt x="251460" y="0"/>
                </a:lnTo>
                <a:lnTo>
                  <a:pt x="0" y="0"/>
                </a:lnTo>
                <a:lnTo>
                  <a:pt x="0" y="197205"/>
                </a:lnTo>
                <a:close/>
              </a:path>
            </a:pathLst>
          </a:custGeom>
          <a:solidFill>
            <a:srgbClr val="F99D20"/>
          </a:solidFill>
        </p:spPr>
        <p:txBody>
          <a:bodyPr wrap="square" lIns="0" tIns="0" rIns="0" bIns="0" rtlCol="0"/>
          <a:lstStyle/>
          <a:p>
            <a:endParaRPr/>
          </a:p>
        </p:txBody>
      </p:sp>
      <p:sp>
        <p:nvSpPr>
          <p:cNvPr id="3" name="object 3"/>
          <p:cNvSpPr/>
          <p:nvPr/>
        </p:nvSpPr>
        <p:spPr>
          <a:xfrm>
            <a:off x="6592823" y="3526154"/>
            <a:ext cx="210820" cy="197485"/>
          </a:xfrm>
          <a:custGeom>
            <a:avLst/>
            <a:gdLst/>
            <a:ahLst/>
            <a:cxnLst/>
            <a:rect l="l" t="t" r="r" b="b"/>
            <a:pathLst>
              <a:path w="210820" h="197485">
                <a:moveTo>
                  <a:pt x="0" y="197205"/>
                </a:moveTo>
                <a:lnTo>
                  <a:pt x="210311" y="197205"/>
                </a:lnTo>
                <a:lnTo>
                  <a:pt x="210311" y="0"/>
                </a:lnTo>
                <a:lnTo>
                  <a:pt x="0" y="0"/>
                </a:lnTo>
                <a:lnTo>
                  <a:pt x="0" y="197205"/>
                </a:lnTo>
                <a:close/>
              </a:path>
            </a:pathLst>
          </a:custGeom>
          <a:solidFill>
            <a:srgbClr val="F99D20"/>
          </a:solidFill>
        </p:spPr>
        <p:txBody>
          <a:bodyPr wrap="square" lIns="0" tIns="0" rIns="0" bIns="0" rtlCol="0"/>
          <a:lstStyle/>
          <a:p>
            <a:endParaRPr/>
          </a:p>
        </p:txBody>
      </p:sp>
      <p:sp>
        <p:nvSpPr>
          <p:cNvPr id="4" name="object 4"/>
          <p:cNvSpPr txBox="1"/>
          <p:nvPr/>
        </p:nvSpPr>
        <p:spPr>
          <a:xfrm>
            <a:off x="1421071" y="2261563"/>
            <a:ext cx="2563495" cy="238760"/>
          </a:xfrm>
          <a:prstGeom prst="rect">
            <a:avLst/>
          </a:prstGeom>
        </p:spPr>
        <p:txBody>
          <a:bodyPr vert="horz" wrap="square" lIns="0" tIns="12700" rIns="0" bIns="0" rtlCol="0">
            <a:spAutoFit/>
          </a:bodyPr>
          <a:lstStyle/>
          <a:p>
            <a:pPr marL="12700">
              <a:lnSpc>
                <a:spcPct val="100000"/>
              </a:lnSpc>
              <a:spcBef>
                <a:spcPts val="100"/>
              </a:spcBef>
            </a:pPr>
            <a:r>
              <a:rPr sz="1400" b="1" spc="30" dirty="0">
                <a:solidFill>
                  <a:srgbClr val="002E46"/>
                </a:solidFill>
                <a:latin typeface="Calibri"/>
                <a:cs typeface="Calibri"/>
              </a:rPr>
              <a:t>Tissue </a:t>
            </a:r>
            <a:r>
              <a:rPr sz="1400" b="1" spc="40" dirty="0">
                <a:solidFill>
                  <a:srgbClr val="002E46"/>
                </a:solidFill>
                <a:latin typeface="Calibri"/>
                <a:cs typeface="Calibri"/>
              </a:rPr>
              <a:t>Donation </a:t>
            </a:r>
            <a:r>
              <a:rPr sz="1400" b="1" spc="20" dirty="0">
                <a:solidFill>
                  <a:srgbClr val="002E46"/>
                </a:solidFill>
                <a:latin typeface="Calibri"/>
                <a:cs typeface="Calibri"/>
              </a:rPr>
              <a:t>by </a:t>
            </a:r>
            <a:r>
              <a:rPr sz="1400" b="1" spc="25" dirty="0">
                <a:solidFill>
                  <a:srgbClr val="002E46"/>
                </a:solidFill>
                <a:latin typeface="Calibri"/>
                <a:cs typeface="Calibri"/>
              </a:rPr>
              <a:t>the</a:t>
            </a:r>
            <a:r>
              <a:rPr sz="1400" b="1" spc="-90" dirty="0">
                <a:solidFill>
                  <a:srgbClr val="002E46"/>
                </a:solidFill>
                <a:latin typeface="Calibri"/>
                <a:cs typeface="Calibri"/>
              </a:rPr>
              <a:t> </a:t>
            </a:r>
            <a:r>
              <a:rPr sz="1400" b="1" spc="40" dirty="0">
                <a:solidFill>
                  <a:srgbClr val="002E46"/>
                </a:solidFill>
                <a:latin typeface="Calibri"/>
                <a:cs typeface="Calibri"/>
              </a:rPr>
              <a:t>Numbers</a:t>
            </a:r>
            <a:endParaRPr sz="1400">
              <a:latin typeface="Calibri"/>
              <a:cs typeface="Calibri"/>
            </a:endParaRPr>
          </a:p>
        </p:txBody>
      </p:sp>
      <p:sp>
        <p:nvSpPr>
          <p:cNvPr id="5" name="object 5"/>
          <p:cNvSpPr txBox="1"/>
          <p:nvPr/>
        </p:nvSpPr>
        <p:spPr>
          <a:xfrm>
            <a:off x="1408175" y="2674620"/>
            <a:ext cx="805180" cy="197485"/>
          </a:xfrm>
          <a:prstGeom prst="rect">
            <a:avLst/>
          </a:prstGeom>
          <a:solidFill>
            <a:srgbClr val="F99D20"/>
          </a:solidFill>
        </p:spPr>
        <p:txBody>
          <a:bodyPr vert="horz" wrap="square" lIns="0" tIns="0" rIns="0" bIns="0" rtlCol="0">
            <a:spAutoFit/>
          </a:bodyPr>
          <a:lstStyle/>
          <a:p>
            <a:pPr marL="25400">
              <a:lnSpc>
                <a:spcPts val="1555"/>
              </a:lnSpc>
            </a:pPr>
            <a:r>
              <a:rPr sz="1400" b="1" spc="10" dirty="0">
                <a:solidFill>
                  <a:srgbClr val="002E46"/>
                </a:solidFill>
                <a:latin typeface="Calibri"/>
                <a:cs typeface="Calibri"/>
              </a:rPr>
              <a:t>1,500,000</a:t>
            </a:r>
            <a:endParaRPr sz="1400">
              <a:latin typeface="Calibri"/>
              <a:cs typeface="Calibri"/>
            </a:endParaRPr>
          </a:p>
        </p:txBody>
      </p:sp>
      <p:sp>
        <p:nvSpPr>
          <p:cNvPr id="6" name="object 6"/>
          <p:cNvSpPr txBox="1"/>
          <p:nvPr/>
        </p:nvSpPr>
        <p:spPr>
          <a:xfrm>
            <a:off x="1421071" y="2857244"/>
            <a:ext cx="4097020" cy="431800"/>
          </a:xfrm>
          <a:prstGeom prst="rect">
            <a:avLst/>
          </a:prstGeom>
        </p:spPr>
        <p:txBody>
          <a:bodyPr vert="horz" wrap="square" lIns="0" tIns="12700" rIns="0" bIns="0" rtlCol="0">
            <a:spAutoFit/>
          </a:bodyPr>
          <a:lstStyle/>
          <a:p>
            <a:pPr marL="12700" marR="5080">
              <a:lnSpc>
                <a:spcPct val="111100"/>
              </a:lnSpc>
              <a:spcBef>
                <a:spcPts val="100"/>
              </a:spcBef>
            </a:pPr>
            <a:r>
              <a:rPr sz="1200" spc="70" dirty="0">
                <a:solidFill>
                  <a:srgbClr val="002E46"/>
                </a:solidFill>
                <a:latin typeface="Arial Narrow"/>
                <a:cs typeface="Arial Narrow"/>
              </a:rPr>
              <a:t>Close</a:t>
            </a:r>
            <a:r>
              <a:rPr sz="1200" spc="10" dirty="0">
                <a:solidFill>
                  <a:srgbClr val="002E46"/>
                </a:solidFill>
                <a:latin typeface="Arial Narrow"/>
                <a:cs typeface="Arial Narrow"/>
              </a:rPr>
              <a:t> </a:t>
            </a:r>
            <a:r>
              <a:rPr sz="1200" spc="135" dirty="0">
                <a:solidFill>
                  <a:srgbClr val="002E46"/>
                </a:solidFill>
                <a:latin typeface="Arial Narrow"/>
                <a:cs typeface="Arial Narrow"/>
              </a:rPr>
              <a:t>to</a:t>
            </a:r>
            <a:r>
              <a:rPr sz="1200" spc="10" dirty="0">
                <a:solidFill>
                  <a:srgbClr val="002E46"/>
                </a:solidFill>
                <a:latin typeface="Arial Narrow"/>
                <a:cs typeface="Arial Narrow"/>
              </a:rPr>
              <a:t> </a:t>
            </a:r>
            <a:r>
              <a:rPr sz="1200" spc="50" dirty="0">
                <a:solidFill>
                  <a:srgbClr val="002E46"/>
                </a:solidFill>
                <a:latin typeface="Arial Narrow"/>
                <a:cs typeface="Arial Narrow"/>
              </a:rPr>
              <a:t>1.5</a:t>
            </a:r>
            <a:r>
              <a:rPr sz="1200" spc="15" dirty="0">
                <a:solidFill>
                  <a:srgbClr val="002E46"/>
                </a:solidFill>
                <a:latin typeface="Arial Narrow"/>
                <a:cs typeface="Arial Narrow"/>
              </a:rPr>
              <a:t> </a:t>
            </a:r>
            <a:r>
              <a:rPr sz="1200" spc="130" dirty="0">
                <a:solidFill>
                  <a:srgbClr val="002E46"/>
                </a:solidFill>
                <a:latin typeface="Arial Narrow"/>
                <a:cs typeface="Arial Narrow"/>
              </a:rPr>
              <a:t>million</a:t>
            </a:r>
            <a:r>
              <a:rPr sz="1200" spc="10" dirty="0">
                <a:solidFill>
                  <a:srgbClr val="002E46"/>
                </a:solidFill>
                <a:latin typeface="Arial Narrow"/>
                <a:cs typeface="Arial Narrow"/>
              </a:rPr>
              <a:t> </a:t>
            </a:r>
            <a:r>
              <a:rPr sz="1200" spc="114" dirty="0">
                <a:solidFill>
                  <a:srgbClr val="002E46"/>
                </a:solidFill>
                <a:latin typeface="Arial Narrow"/>
                <a:cs typeface="Arial Narrow"/>
              </a:rPr>
              <a:t>people</a:t>
            </a:r>
            <a:r>
              <a:rPr sz="1200" spc="15" dirty="0">
                <a:solidFill>
                  <a:srgbClr val="002E46"/>
                </a:solidFill>
                <a:latin typeface="Arial Narrow"/>
                <a:cs typeface="Arial Narrow"/>
              </a:rPr>
              <a:t> </a:t>
            </a:r>
            <a:r>
              <a:rPr sz="1200" spc="110" dirty="0">
                <a:solidFill>
                  <a:srgbClr val="002E46"/>
                </a:solidFill>
                <a:latin typeface="Arial Narrow"/>
                <a:cs typeface="Arial Narrow"/>
              </a:rPr>
              <a:t>benefit</a:t>
            </a:r>
            <a:r>
              <a:rPr sz="1200" spc="10" dirty="0">
                <a:solidFill>
                  <a:srgbClr val="002E46"/>
                </a:solidFill>
                <a:latin typeface="Arial Narrow"/>
                <a:cs typeface="Arial Narrow"/>
              </a:rPr>
              <a:t> </a:t>
            </a:r>
            <a:r>
              <a:rPr sz="1200" spc="130" dirty="0">
                <a:solidFill>
                  <a:srgbClr val="002E46"/>
                </a:solidFill>
                <a:latin typeface="Arial Narrow"/>
                <a:cs typeface="Arial Narrow"/>
              </a:rPr>
              <a:t>from</a:t>
            </a:r>
            <a:r>
              <a:rPr sz="1200" spc="15" dirty="0">
                <a:solidFill>
                  <a:srgbClr val="002E46"/>
                </a:solidFill>
                <a:latin typeface="Arial Narrow"/>
                <a:cs typeface="Arial Narrow"/>
              </a:rPr>
              <a:t> </a:t>
            </a:r>
            <a:r>
              <a:rPr sz="1200" spc="75" dirty="0">
                <a:solidFill>
                  <a:srgbClr val="002E46"/>
                </a:solidFill>
                <a:latin typeface="Arial Narrow"/>
                <a:cs typeface="Arial Narrow"/>
              </a:rPr>
              <a:t>tissue</a:t>
            </a:r>
            <a:r>
              <a:rPr sz="1200" spc="10" dirty="0">
                <a:solidFill>
                  <a:srgbClr val="002E46"/>
                </a:solidFill>
                <a:latin typeface="Arial Narrow"/>
                <a:cs typeface="Arial Narrow"/>
              </a:rPr>
              <a:t> </a:t>
            </a:r>
            <a:r>
              <a:rPr sz="1200" spc="120" dirty="0">
                <a:solidFill>
                  <a:srgbClr val="002E46"/>
                </a:solidFill>
                <a:latin typeface="Arial Narrow"/>
                <a:cs typeface="Arial Narrow"/>
              </a:rPr>
              <a:t>donation</a:t>
            </a:r>
            <a:r>
              <a:rPr sz="1200" spc="15" dirty="0">
                <a:solidFill>
                  <a:srgbClr val="002E46"/>
                </a:solidFill>
                <a:latin typeface="Arial Narrow"/>
                <a:cs typeface="Arial Narrow"/>
              </a:rPr>
              <a:t> </a:t>
            </a:r>
            <a:r>
              <a:rPr sz="1200" spc="105" dirty="0">
                <a:solidFill>
                  <a:srgbClr val="002E46"/>
                </a:solidFill>
                <a:latin typeface="Arial Narrow"/>
                <a:cs typeface="Arial Narrow"/>
              </a:rPr>
              <a:t>each  </a:t>
            </a:r>
            <a:r>
              <a:rPr sz="1200" spc="-70" dirty="0">
                <a:solidFill>
                  <a:srgbClr val="002E46"/>
                </a:solidFill>
                <a:latin typeface="Lucida Sans"/>
                <a:cs typeface="Lucida Sans"/>
              </a:rPr>
              <a:t>year.</a:t>
            </a:r>
            <a:endParaRPr sz="1200">
              <a:latin typeface="Lucida Sans"/>
              <a:cs typeface="Lucida Sans"/>
            </a:endParaRPr>
          </a:p>
        </p:txBody>
      </p:sp>
      <p:sp>
        <p:nvSpPr>
          <p:cNvPr id="7" name="object 7"/>
          <p:cNvSpPr txBox="1"/>
          <p:nvPr/>
        </p:nvSpPr>
        <p:spPr>
          <a:xfrm>
            <a:off x="1408175" y="3529584"/>
            <a:ext cx="576580" cy="197485"/>
          </a:xfrm>
          <a:prstGeom prst="rect">
            <a:avLst/>
          </a:prstGeom>
          <a:solidFill>
            <a:srgbClr val="F99D20"/>
          </a:solidFill>
        </p:spPr>
        <p:txBody>
          <a:bodyPr vert="horz" wrap="square" lIns="0" tIns="0" rIns="0" bIns="0" rtlCol="0">
            <a:spAutoFit/>
          </a:bodyPr>
          <a:lstStyle/>
          <a:p>
            <a:pPr marL="25400">
              <a:lnSpc>
                <a:spcPts val="1545"/>
              </a:lnSpc>
            </a:pPr>
            <a:r>
              <a:rPr sz="1400" b="1" spc="15" dirty="0">
                <a:solidFill>
                  <a:srgbClr val="002E46"/>
                </a:solidFill>
                <a:latin typeface="Calibri"/>
                <a:cs typeface="Calibri"/>
              </a:rPr>
              <a:t>58,000</a:t>
            </a:r>
            <a:endParaRPr sz="1400">
              <a:latin typeface="Calibri"/>
              <a:cs typeface="Calibri"/>
            </a:endParaRPr>
          </a:p>
        </p:txBody>
      </p:sp>
      <p:sp>
        <p:nvSpPr>
          <p:cNvPr id="8" name="object 8"/>
          <p:cNvSpPr txBox="1"/>
          <p:nvPr/>
        </p:nvSpPr>
        <p:spPr>
          <a:xfrm>
            <a:off x="1421071" y="3708144"/>
            <a:ext cx="3653154" cy="431800"/>
          </a:xfrm>
          <a:prstGeom prst="rect">
            <a:avLst/>
          </a:prstGeom>
        </p:spPr>
        <p:txBody>
          <a:bodyPr vert="horz" wrap="square" lIns="0" tIns="12700" rIns="0" bIns="0" rtlCol="0">
            <a:spAutoFit/>
          </a:bodyPr>
          <a:lstStyle/>
          <a:p>
            <a:pPr marL="12700" marR="5080">
              <a:lnSpc>
                <a:spcPct val="111100"/>
              </a:lnSpc>
              <a:spcBef>
                <a:spcPts val="100"/>
              </a:spcBef>
            </a:pPr>
            <a:r>
              <a:rPr sz="1200" spc="-30" dirty="0">
                <a:solidFill>
                  <a:srgbClr val="002E46"/>
                </a:solidFill>
                <a:latin typeface="Lucida Sans"/>
                <a:cs typeface="Lucida Sans"/>
              </a:rPr>
              <a:t>Each </a:t>
            </a:r>
            <a:r>
              <a:rPr sz="1200" spc="-75" dirty="0">
                <a:solidFill>
                  <a:srgbClr val="002E46"/>
                </a:solidFill>
                <a:latin typeface="Lucida Sans"/>
                <a:cs typeface="Lucida Sans"/>
              </a:rPr>
              <a:t>year, </a:t>
            </a:r>
            <a:r>
              <a:rPr sz="1200" spc="-55" dirty="0">
                <a:solidFill>
                  <a:srgbClr val="002E46"/>
                </a:solidFill>
                <a:latin typeface="Lucida Sans"/>
                <a:cs typeface="Lucida Sans"/>
              </a:rPr>
              <a:t>approximately </a:t>
            </a:r>
            <a:r>
              <a:rPr sz="1200" spc="-125" dirty="0">
                <a:solidFill>
                  <a:srgbClr val="002E46"/>
                </a:solidFill>
                <a:latin typeface="Lucida Sans"/>
                <a:cs typeface="Lucida Sans"/>
              </a:rPr>
              <a:t>58,000 </a:t>
            </a:r>
            <a:r>
              <a:rPr sz="1200" spc="-70" dirty="0">
                <a:solidFill>
                  <a:srgbClr val="002E46"/>
                </a:solidFill>
                <a:latin typeface="Lucida Sans"/>
                <a:cs typeface="Lucida Sans"/>
              </a:rPr>
              <a:t>tissue </a:t>
            </a:r>
            <a:r>
              <a:rPr sz="1200" spc="-75" dirty="0">
                <a:solidFill>
                  <a:srgbClr val="002E46"/>
                </a:solidFill>
                <a:latin typeface="Lucida Sans"/>
                <a:cs typeface="Lucida Sans"/>
              </a:rPr>
              <a:t>donors</a:t>
            </a:r>
            <a:r>
              <a:rPr sz="1200" spc="-204" dirty="0">
                <a:solidFill>
                  <a:srgbClr val="002E46"/>
                </a:solidFill>
                <a:latin typeface="Lucida Sans"/>
                <a:cs typeface="Lucida Sans"/>
              </a:rPr>
              <a:t> </a:t>
            </a:r>
            <a:r>
              <a:rPr sz="1200" spc="-55" dirty="0">
                <a:solidFill>
                  <a:srgbClr val="002E46"/>
                </a:solidFill>
                <a:latin typeface="Lucida Sans"/>
                <a:cs typeface="Lucida Sans"/>
              </a:rPr>
              <a:t>provide  </a:t>
            </a:r>
            <a:r>
              <a:rPr sz="1200" spc="-45" dirty="0">
                <a:solidFill>
                  <a:srgbClr val="002E46"/>
                </a:solidFill>
                <a:latin typeface="Lucida Sans"/>
                <a:cs typeface="Lucida Sans"/>
              </a:rPr>
              <a:t>life-saving </a:t>
            </a:r>
            <a:r>
              <a:rPr sz="1200" spc="-55" dirty="0">
                <a:solidFill>
                  <a:srgbClr val="002E46"/>
                </a:solidFill>
                <a:latin typeface="Lucida Sans"/>
                <a:cs typeface="Lucida Sans"/>
              </a:rPr>
              <a:t>and </a:t>
            </a:r>
            <a:r>
              <a:rPr sz="1200" spc="-45" dirty="0">
                <a:solidFill>
                  <a:srgbClr val="002E46"/>
                </a:solidFill>
                <a:latin typeface="Lucida Sans"/>
                <a:cs typeface="Lucida Sans"/>
              </a:rPr>
              <a:t>healing </a:t>
            </a:r>
            <a:r>
              <a:rPr sz="1200" spc="-70" dirty="0">
                <a:solidFill>
                  <a:srgbClr val="002E46"/>
                </a:solidFill>
                <a:latin typeface="Lucida Sans"/>
                <a:cs typeface="Lucida Sans"/>
              </a:rPr>
              <a:t>tissue </a:t>
            </a:r>
            <a:r>
              <a:rPr sz="1200" spc="-55" dirty="0">
                <a:solidFill>
                  <a:srgbClr val="002E46"/>
                </a:solidFill>
                <a:latin typeface="Lucida Sans"/>
                <a:cs typeface="Lucida Sans"/>
              </a:rPr>
              <a:t>for</a:t>
            </a:r>
            <a:r>
              <a:rPr sz="1200" spc="-260" dirty="0">
                <a:solidFill>
                  <a:srgbClr val="002E46"/>
                </a:solidFill>
                <a:latin typeface="Lucida Sans"/>
                <a:cs typeface="Lucida Sans"/>
              </a:rPr>
              <a:t> </a:t>
            </a:r>
            <a:r>
              <a:rPr sz="1200" spc="-60" dirty="0">
                <a:solidFill>
                  <a:srgbClr val="002E46"/>
                </a:solidFill>
                <a:latin typeface="Lucida Sans"/>
                <a:cs typeface="Lucida Sans"/>
              </a:rPr>
              <a:t>transplant.</a:t>
            </a:r>
            <a:endParaRPr sz="1200">
              <a:latin typeface="Lucida Sans"/>
              <a:cs typeface="Lucida Sans"/>
            </a:endParaRPr>
          </a:p>
        </p:txBody>
      </p:sp>
      <p:sp>
        <p:nvSpPr>
          <p:cNvPr id="9" name="object 9"/>
          <p:cNvSpPr txBox="1"/>
          <p:nvPr/>
        </p:nvSpPr>
        <p:spPr>
          <a:xfrm>
            <a:off x="1421071" y="4332933"/>
            <a:ext cx="3989704" cy="454659"/>
          </a:xfrm>
          <a:prstGeom prst="rect">
            <a:avLst/>
          </a:prstGeom>
        </p:spPr>
        <p:txBody>
          <a:bodyPr vert="horz" wrap="square" lIns="0" tIns="30480" rIns="0" bIns="0" rtlCol="0">
            <a:spAutoFit/>
          </a:bodyPr>
          <a:lstStyle/>
          <a:p>
            <a:pPr marL="12700">
              <a:lnSpc>
                <a:spcPct val="100000"/>
              </a:lnSpc>
              <a:spcBef>
                <a:spcPts val="240"/>
              </a:spcBef>
            </a:pPr>
            <a:r>
              <a:rPr sz="1400" b="1" spc="35" dirty="0">
                <a:solidFill>
                  <a:srgbClr val="002E46"/>
                </a:solidFill>
                <a:latin typeface="Calibri"/>
                <a:cs typeface="Calibri"/>
              </a:rPr>
              <a:t>75</a:t>
            </a:r>
            <a:endParaRPr sz="1400">
              <a:latin typeface="Calibri"/>
              <a:cs typeface="Calibri"/>
            </a:endParaRPr>
          </a:p>
          <a:p>
            <a:pPr marL="12700">
              <a:lnSpc>
                <a:spcPct val="100000"/>
              </a:lnSpc>
              <a:spcBef>
                <a:spcPts val="120"/>
              </a:spcBef>
            </a:pPr>
            <a:r>
              <a:rPr sz="1200" spc="-35" dirty="0">
                <a:solidFill>
                  <a:srgbClr val="002E46"/>
                </a:solidFill>
                <a:latin typeface="Lucida Sans"/>
                <a:cs typeface="Lucida Sans"/>
              </a:rPr>
              <a:t>Just</a:t>
            </a:r>
            <a:r>
              <a:rPr sz="1200" spc="-95" dirty="0">
                <a:solidFill>
                  <a:srgbClr val="002E46"/>
                </a:solidFill>
                <a:latin typeface="Lucida Sans"/>
                <a:cs typeface="Lucida Sans"/>
              </a:rPr>
              <a:t> </a:t>
            </a:r>
            <a:r>
              <a:rPr sz="1200" spc="-55" dirty="0">
                <a:solidFill>
                  <a:srgbClr val="002E46"/>
                </a:solidFill>
                <a:latin typeface="Lucida Sans"/>
                <a:cs typeface="Lucida Sans"/>
              </a:rPr>
              <a:t>one</a:t>
            </a:r>
            <a:r>
              <a:rPr sz="1200" spc="-95" dirty="0">
                <a:solidFill>
                  <a:srgbClr val="002E46"/>
                </a:solidFill>
                <a:latin typeface="Lucida Sans"/>
                <a:cs typeface="Lucida Sans"/>
              </a:rPr>
              <a:t> </a:t>
            </a:r>
            <a:r>
              <a:rPr sz="1200" spc="-70" dirty="0">
                <a:solidFill>
                  <a:srgbClr val="002E46"/>
                </a:solidFill>
                <a:latin typeface="Lucida Sans"/>
                <a:cs typeface="Lucida Sans"/>
              </a:rPr>
              <a:t>tissue</a:t>
            </a:r>
            <a:r>
              <a:rPr sz="1200" spc="-90" dirty="0">
                <a:solidFill>
                  <a:srgbClr val="002E46"/>
                </a:solidFill>
                <a:latin typeface="Lucida Sans"/>
                <a:cs typeface="Lucida Sans"/>
              </a:rPr>
              <a:t> </a:t>
            </a:r>
            <a:r>
              <a:rPr sz="1200" spc="-65" dirty="0">
                <a:solidFill>
                  <a:srgbClr val="002E46"/>
                </a:solidFill>
                <a:latin typeface="Lucida Sans"/>
                <a:cs typeface="Lucida Sans"/>
              </a:rPr>
              <a:t>donor</a:t>
            </a:r>
            <a:r>
              <a:rPr sz="1200" spc="-95" dirty="0">
                <a:solidFill>
                  <a:srgbClr val="002E46"/>
                </a:solidFill>
                <a:latin typeface="Lucida Sans"/>
                <a:cs typeface="Lucida Sans"/>
              </a:rPr>
              <a:t> </a:t>
            </a:r>
            <a:r>
              <a:rPr sz="1200" spc="-40" dirty="0">
                <a:solidFill>
                  <a:srgbClr val="002E46"/>
                </a:solidFill>
                <a:latin typeface="Lucida Sans"/>
                <a:cs typeface="Lucida Sans"/>
              </a:rPr>
              <a:t>can</a:t>
            </a:r>
            <a:r>
              <a:rPr sz="1200" spc="-90" dirty="0">
                <a:solidFill>
                  <a:srgbClr val="002E46"/>
                </a:solidFill>
                <a:latin typeface="Lucida Sans"/>
                <a:cs typeface="Lucida Sans"/>
              </a:rPr>
              <a:t> </a:t>
            </a:r>
            <a:r>
              <a:rPr sz="1200" spc="-55" dirty="0">
                <a:solidFill>
                  <a:srgbClr val="002E46"/>
                </a:solidFill>
                <a:latin typeface="Lucida Sans"/>
                <a:cs typeface="Lucida Sans"/>
              </a:rPr>
              <a:t>save</a:t>
            </a:r>
            <a:r>
              <a:rPr sz="1200" spc="-95" dirty="0">
                <a:solidFill>
                  <a:srgbClr val="002E46"/>
                </a:solidFill>
                <a:latin typeface="Lucida Sans"/>
                <a:cs typeface="Lucida Sans"/>
              </a:rPr>
              <a:t> </a:t>
            </a:r>
            <a:r>
              <a:rPr sz="1200" spc="-55" dirty="0">
                <a:solidFill>
                  <a:srgbClr val="002E46"/>
                </a:solidFill>
                <a:latin typeface="Lucida Sans"/>
                <a:cs typeface="Lucida Sans"/>
              </a:rPr>
              <a:t>and</a:t>
            </a:r>
            <a:r>
              <a:rPr sz="1200" spc="-95" dirty="0">
                <a:solidFill>
                  <a:srgbClr val="002E46"/>
                </a:solidFill>
                <a:latin typeface="Lucida Sans"/>
                <a:cs typeface="Lucida Sans"/>
              </a:rPr>
              <a:t> </a:t>
            </a:r>
            <a:r>
              <a:rPr sz="1200" spc="-25" dirty="0">
                <a:solidFill>
                  <a:srgbClr val="002E46"/>
                </a:solidFill>
                <a:latin typeface="Lucida Sans"/>
                <a:cs typeface="Lucida Sans"/>
              </a:rPr>
              <a:t>heal</a:t>
            </a:r>
            <a:r>
              <a:rPr sz="1200" spc="-90" dirty="0">
                <a:solidFill>
                  <a:srgbClr val="002E46"/>
                </a:solidFill>
                <a:latin typeface="Lucida Sans"/>
                <a:cs typeface="Lucida Sans"/>
              </a:rPr>
              <a:t> </a:t>
            </a:r>
            <a:r>
              <a:rPr sz="1200" spc="-65" dirty="0">
                <a:solidFill>
                  <a:srgbClr val="002E46"/>
                </a:solidFill>
                <a:latin typeface="Lucida Sans"/>
                <a:cs typeface="Lucida Sans"/>
              </a:rPr>
              <a:t>more</a:t>
            </a:r>
            <a:r>
              <a:rPr sz="1200" spc="-95" dirty="0">
                <a:solidFill>
                  <a:srgbClr val="002E46"/>
                </a:solidFill>
                <a:latin typeface="Lucida Sans"/>
                <a:cs typeface="Lucida Sans"/>
              </a:rPr>
              <a:t> </a:t>
            </a:r>
            <a:r>
              <a:rPr sz="1200" spc="-50" dirty="0">
                <a:solidFill>
                  <a:srgbClr val="002E46"/>
                </a:solidFill>
                <a:latin typeface="Lucida Sans"/>
                <a:cs typeface="Lucida Sans"/>
              </a:rPr>
              <a:t>than</a:t>
            </a:r>
            <a:r>
              <a:rPr sz="1200" spc="-90" dirty="0">
                <a:solidFill>
                  <a:srgbClr val="002E46"/>
                </a:solidFill>
                <a:latin typeface="Lucida Sans"/>
                <a:cs typeface="Lucida Sans"/>
              </a:rPr>
              <a:t> </a:t>
            </a:r>
            <a:r>
              <a:rPr sz="1200" spc="-120" dirty="0">
                <a:solidFill>
                  <a:srgbClr val="002E46"/>
                </a:solidFill>
                <a:latin typeface="Lucida Sans"/>
                <a:cs typeface="Lucida Sans"/>
              </a:rPr>
              <a:t>75</a:t>
            </a:r>
            <a:r>
              <a:rPr sz="1200" spc="-95" dirty="0">
                <a:solidFill>
                  <a:srgbClr val="002E46"/>
                </a:solidFill>
                <a:latin typeface="Lucida Sans"/>
                <a:cs typeface="Lucida Sans"/>
              </a:rPr>
              <a:t> </a:t>
            </a:r>
            <a:r>
              <a:rPr sz="1200" spc="-40" dirty="0">
                <a:solidFill>
                  <a:srgbClr val="002E46"/>
                </a:solidFill>
                <a:latin typeface="Lucida Sans"/>
                <a:cs typeface="Lucida Sans"/>
              </a:rPr>
              <a:t>lives!</a:t>
            </a:r>
            <a:endParaRPr sz="1200">
              <a:latin typeface="Lucida Sans"/>
              <a:cs typeface="Lucida Sans"/>
            </a:endParaRPr>
          </a:p>
        </p:txBody>
      </p:sp>
      <p:sp>
        <p:nvSpPr>
          <p:cNvPr id="10" name="object 10"/>
          <p:cNvSpPr txBox="1"/>
          <p:nvPr/>
        </p:nvSpPr>
        <p:spPr>
          <a:xfrm>
            <a:off x="6592823" y="2679192"/>
            <a:ext cx="288290" cy="197485"/>
          </a:xfrm>
          <a:prstGeom prst="rect">
            <a:avLst/>
          </a:prstGeom>
          <a:solidFill>
            <a:srgbClr val="F99D20"/>
          </a:solidFill>
        </p:spPr>
        <p:txBody>
          <a:bodyPr vert="horz" wrap="square" lIns="0" tIns="0" rIns="0" bIns="0" rtlCol="0">
            <a:spAutoFit/>
          </a:bodyPr>
          <a:lstStyle/>
          <a:p>
            <a:pPr marL="44450">
              <a:lnSpc>
                <a:spcPts val="1540"/>
              </a:lnSpc>
            </a:pPr>
            <a:r>
              <a:rPr sz="1400" b="1" spc="35" dirty="0">
                <a:solidFill>
                  <a:srgbClr val="002E46"/>
                </a:solidFill>
                <a:latin typeface="Calibri"/>
                <a:cs typeface="Calibri"/>
              </a:rPr>
              <a:t>24</a:t>
            </a:r>
            <a:endParaRPr sz="1400">
              <a:latin typeface="Calibri"/>
              <a:cs typeface="Calibri"/>
            </a:endParaRPr>
          </a:p>
        </p:txBody>
      </p:sp>
      <p:sp>
        <p:nvSpPr>
          <p:cNvPr id="11" name="object 11"/>
          <p:cNvSpPr txBox="1"/>
          <p:nvPr/>
        </p:nvSpPr>
        <p:spPr>
          <a:xfrm>
            <a:off x="6624681" y="2857244"/>
            <a:ext cx="3315970" cy="431800"/>
          </a:xfrm>
          <a:prstGeom prst="rect">
            <a:avLst/>
          </a:prstGeom>
        </p:spPr>
        <p:txBody>
          <a:bodyPr vert="horz" wrap="square" lIns="0" tIns="12700" rIns="0" bIns="0" rtlCol="0">
            <a:spAutoFit/>
          </a:bodyPr>
          <a:lstStyle/>
          <a:p>
            <a:pPr marL="12700" marR="5080">
              <a:lnSpc>
                <a:spcPct val="111100"/>
              </a:lnSpc>
              <a:spcBef>
                <a:spcPts val="100"/>
              </a:spcBef>
            </a:pPr>
            <a:r>
              <a:rPr sz="1200" spc="-85" dirty="0">
                <a:solidFill>
                  <a:srgbClr val="002E46"/>
                </a:solidFill>
                <a:latin typeface="Lucida Sans"/>
                <a:cs typeface="Lucida Sans"/>
              </a:rPr>
              <a:t>Tissue </a:t>
            </a:r>
            <a:r>
              <a:rPr sz="1200" spc="-55" dirty="0">
                <a:solidFill>
                  <a:srgbClr val="002E46"/>
                </a:solidFill>
                <a:latin typeface="Lucida Sans"/>
                <a:cs typeface="Lucida Sans"/>
              </a:rPr>
              <a:t>donation </a:t>
            </a:r>
            <a:r>
              <a:rPr sz="1200" spc="-85" dirty="0">
                <a:solidFill>
                  <a:srgbClr val="002E46"/>
                </a:solidFill>
                <a:latin typeface="Lucida Sans"/>
                <a:cs typeface="Lucida Sans"/>
              </a:rPr>
              <a:t>must </a:t>
            </a:r>
            <a:r>
              <a:rPr sz="1200" spc="-50" dirty="0">
                <a:solidFill>
                  <a:srgbClr val="002E46"/>
                </a:solidFill>
                <a:latin typeface="Lucida Sans"/>
                <a:cs typeface="Lucida Sans"/>
              </a:rPr>
              <a:t>be </a:t>
            </a:r>
            <a:r>
              <a:rPr sz="1200" spc="-45" dirty="0">
                <a:solidFill>
                  <a:srgbClr val="002E46"/>
                </a:solidFill>
                <a:latin typeface="Lucida Sans"/>
                <a:cs typeface="Lucida Sans"/>
              </a:rPr>
              <a:t>initiated within </a:t>
            </a:r>
            <a:r>
              <a:rPr sz="1200" spc="-120" dirty="0">
                <a:solidFill>
                  <a:srgbClr val="002E46"/>
                </a:solidFill>
                <a:latin typeface="Lucida Sans"/>
                <a:cs typeface="Lucida Sans"/>
              </a:rPr>
              <a:t>24</a:t>
            </a:r>
            <a:r>
              <a:rPr sz="1200" spc="-280" dirty="0">
                <a:solidFill>
                  <a:srgbClr val="002E46"/>
                </a:solidFill>
                <a:latin typeface="Lucida Sans"/>
                <a:cs typeface="Lucida Sans"/>
              </a:rPr>
              <a:t> </a:t>
            </a:r>
            <a:r>
              <a:rPr sz="1200" spc="-75" dirty="0">
                <a:solidFill>
                  <a:srgbClr val="002E46"/>
                </a:solidFill>
                <a:latin typeface="Lucida Sans"/>
                <a:cs typeface="Lucida Sans"/>
              </a:rPr>
              <a:t>hours  </a:t>
            </a:r>
            <a:r>
              <a:rPr sz="1200" spc="-55" dirty="0">
                <a:solidFill>
                  <a:srgbClr val="002E46"/>
                </a:solidFill>
                <a:latin typeface="Lucida Sans"/>
                <a:cs typeface="Lucida Sans"/>
              </a:rPr>
              <a:t>of </a:t>
            </a:r>
            <a:r>
              <a:rPr sz="1200" spc="-10" dirty="0">
                <a:solidFill>
                  <a:srgbClr val="002E46"/>
                </a:solidFill>
                <a:latin typeface="Lucida Sans"/>
                <a:cs typeface="Lucida Sans"/>
              </a:rPr>
              <a:t>a </a:t>
            </a:r>
            <a:r>
              <a:rPr sz="1200" spc="-80" dirty="0">
                <a:solidFill>
                  <a:srgbClr val="002E46"/>
                </a:solidFill>
                <a:latin typeface="Lucida Sans"/>
                <a:cs typeface="Lucida Sans"/>
              </a:rPr>
              <a:t>person’s</a:t>
            </a:r>
            <a:r>
              <a:rPr sz="1200" spc="-225" dirty="0">
                <a:solidFill>
                  <a:srgbClr val="002E46"/>
                </a:solidFill>
                <a:latin typeface="Lucida Sans"/>
                <a:cs typeface="Lucida Sans"/>
              </a:rPr>
              <a:t> </a:t>
            </a:r>
            <a:r>
              <a:rPr sz="1200" spc="-60" dirty="0">
                <a:solidFill>
                  <a:srgbClr val="002E46"/>
                </a:solidFill>
                <a:latin typeface="Lucida Sans"/>
                <a:cs typeface="Lucida Sans"/>
              </a:rPr>
              <a:t>death.</a:t>
            </a:r>
            <a:endParaRPr sz="1200">
              <a:latin typeface="Lucida Sans"/>
              <a:cs typeface="Lucida Sans"/>
            </a:endParaRPr>
          </a:p>
        </p:txBody>
      </p:sp>
      <p:sp>
        <p:nvSpPr>
          <p:cNvPr id="12" name="object 12"/>
          <p:cNvSpPr txBox="1"/>
          <p:nvPr/>
        </p:nvSpPr>
        <p:spPr>
          <a:xfrm>
            <a:off x="6624680" y="3482033"/>
            <a:ext cx="3639185" cy="861060"/>
          </a:xfrm>
          <a:prstGeom prst="rect">
            <a:avLst/>
          </a:prstGeom>
        </p:spPr>
        <p:txBody>
          <a:bodyPr vert="horz" wrap="square" lIns="0" tIns="30480" rIns="0" bIns="0" rtlCol="0">
            <a:spAutoFit/>
          </a:bodyPr>
          <a:lstStyle/>
          <a:p>
            <a:pPr marL="12700">
              <a:lnSpc>
                <a:spcPct val="100000"/>
              </a:lnSpc>
              <a:spcBef>
                <a:spcPts val="240"/>
              </a:spcBef>
            </a:pPr>
            <a:r>
              <a:rPr sz="1400" b="1" spc="35" dirty="0">
                <a:solidFill>
                  <a:srgbClr val="002E46"/>
                </a:solidFill>
                <a:latin typeface="Calibri"/>
                <a:cs typeface="Calibri"/>
              </a:rPr>
              <a:t>5</a:t>
            </a:r>
            <a:endParaRPr sz="1400">
              <a:latin typeface="Calibri"/>
              <a:cs typeface="Calibri"/>
            </a:endParaRPr>
          </a:p>
          <a:p>
            <a:pPr marL="12700" marR="5080" algn="just">
              <a:lnSpc>
                <a:spcPts val="1600"/>
              </a:lnSpc>
              <a:spcBef>
                <a:spcPts val="40"/>
              </a:spcBef>
            </a:pPr>
            <a:r>
              <a:rPr sz="1200" spc="-80" dirty="0">
                <a:solidFill>
                  <a:srgbClr val="002E46"/>
                </a:solidFill>
                <a:latin typeface="Lucida Sans"/>
                <a:cs typeface="Lucida Sans"/>
              </a:rPr>
              <a:t>Organs </a:t>
            </a:r>
            <a:r>
              <a:rPr sz="1200" spc="-85" dirty="0">
                <a:solidFill>
                  <a:srgbClr val="002E46"/>
                </a:solidFill>
                <a:latin typeface="Lucida Sans"/>
                <a:cs typeface="Lucida Sans"/>
              </a:rPr>
              <a:t>must </a:t>
            </a:r>
            <a:r>
              <a:rPr sz="1200" spc="-50" dirty="0">
                <a:solidFill>
                  <a:srgbClr val="002E46"/>
                </a:solidFill>
                <a:latin typeface="Lucida Sans"/>
                <a:cs typeface="Lucida Sans"/>
              </a:rPr>
              <a:t>be </a:t>
            </a:r>
            <a:r>
              <a:rPr sz="1200" spc="-55" dirty="0">
                <a:solidFill>
                  <a:srgbClr val="002E46"/>
                </a:solidFill>
                <a:latin typeface="Lucida Sans"/>
                <a:cs typeface="Lucida Sans"/>
              </a:rPr>
              <a:t>transplanted </a:t>
            </a:r>
            <a:r>
              <a:rPr sz="1200" spc="-45" dirty="0">
                <a:solidFill>
                  <a:srgbClr val="002E46"/>
                </a:solidFill>
                <a:latin typeface="Lucida Sans"/>
                <a:cs typeface="Lucida Sans"/>
              </a:rPr>
              <a:t>within </a:t>
            </a:r>
            <a:r>
              <a:rPr sz="1200" spc="-75" dirty="0">
                <a:solidFill>
                  <a:srgbClr val="002E46"/>
                </a:solidFill>
                <a:latin typeface="Lucida Sans"/>
                <a:cs typeface="Lucida Sans"/>
              </a:rPr>
              <a:t>hours </a:t>
            </a:r>
            <a:r>
              <a:rPr sz="1200" spc="-55" dirty="0">
                <a:solidFill>
                  <a:srgbClr val="002E46"/>
                </a:solidFill>
                <a:latin typeface="Lucida Sans"/>
                <a:cs typeface="Lucida Sans"/>
              </a:rPr>
              <a:t>of</a:t>
            </a:r>
            <a:r>
              <a:rPr sz="1200" spc="-285" dirty="0">
                <a:solidFill>
                  <a:srgbClr val="002E46"/>
                </a:solidFill>
                <a:latin typeface="Lucida Sans"/>
                <a:cs typeface="Lucida Sans"/>
              </a:rPr>
              <a:t> </a:t>
            </a:r>
            <a:r>
              <a:rPr sz="1200" spc="-65" dirty="0">
                <a:solidFill>
                  <a:srgbClr val="002E46"/>
                </a:solidFill>
                <a:latin typeface="Lucida Sans"/>
                <a:cs typeface="Lucida Sans"/>
              </a:rPr>
              <a:t>recovery,  but</a:t>
            </a:r>
            <a:r>
              <a:rPr sz="1200" spc="-100" dirty="0">
                <a:solidFill>
                  <a:srgbClr val="002E46"/>
                </a:solidFill>
                <a:latin typeface="Lucida Sans"/>
                <a:cs typeface="Lucida Sans"/>
              </a:rPr>
              <a:t> </a:t>
            </a:r>
            <a:r>
              <a:rPr sz="1200" spc="-70" dirty="0">
                <a:solidFill>
                  <a:srgbClr val="002E46"/>
                </a:solidFill>
                <a:latin typeface="Lucida Sans"/>
                <a:cs typeface="Lucida Sans"/>
              </a:rPr>
              <a:t>tissue</a:t>
            </a:r>
            <a:r>
              <a:rPr sz="1200" spc="-95" dirty="0">
                <a:solidFill>
                  <a:srgbClr val="002E46"/>
                </a:solidFill>
                <a:latin typeface="Lucida Sans"/>
                <a:cs typeface="Lucida Sans"/>
              </a:rPr>
              <a:t> </a:t>
            </a:r>
            <a:r>
              <a:rPr sz="1200" spc="-60" dirty="0">
                <a:solidFill>
                  <a:srgbClr val="002E46"/>
                </a:solidFill>
                <a:latin typeface="Lucida Sans"/>
                <a:cs typeface="Lucida Sans"/>
              </a:rPr>
              <a:t>donations</a:t>
            </a:r>
            <a:r>
              <a:rPr sz="1200" spc="-95" dirty="0">
                <a:solidFill>
                  <a:srgbClr val="002E46"/>
                </a:solidFill>
                <a:latin typeface="Lucida Sans"/>
                <a:cs typeface="Lucida Sans"/>
              </a:rPr>
              <a:t> </a:t>
            </a:r>
            <a:r>
              <a:rPr sz="1200" spc="-40" dirty="0">
                <a:solidFill>
                  <a:srgbClr val="002E46"/>
                </a:solidFill>
                <a:latin typeface="Lucida Sans"/>
                <a:cs typeface="Lucida Sans"/>
              </a:rPr>
              <a:t>can</a:t>
            </a:r>
            <a:r>
              <a:rPr sz="1200" spc="-95" dirty="0">
                <a:solidFill>
                  <a:srgbClr val="002E46"/>
                </a:solidFill>
                <a:latin typeface="Lucida Sans"/>
                <a:cs typeface="Lucida Sans"/>
              </a:rPr>
              <a:t> </a:t>
            </a:r>
            <a:r>
              <a:rPr sz="1200" spc="-50" dirty="0">
                <a:solidFill>
                  <a:srgbClr val="002E46"/>
                </a:solidFill>
                <a:latin typeface="Lucida Sans"/>
                <a:cs typeface="Lucida Sans"/>
              </a:rPr>
              <a:t>be</a:t>
            </a:r>
            <a:r>
              <a:rPr sz="1200" spc="-95" dirty="0">
                <a:solidFill>
                  <a:srgbClr val="002E46"/>
                </a:solidFill>
                <a:latin typeface="Lucida Sans"/>
                <a:cs typeface="Lucida Sans"/>
              </a:rPr>
              <a:t> </a:t>
            </a:r>
            <a:r>
              <a:rPr sz="1200" spc="-55" dirty="0">
                <a:solidFill>
                  <a:srgbClr val="002E46"/>
                </a:solidFill>
                <a:latin typeface="Lucida Sans"/>
                <a:cs typeface="Lucida Sans"/>
              </a:rPr>
              <a:t>packaged</a:t>
            </a:r>
            <a:r>
              <a:rPr sz="1200" spc="-95" dirty="0">
                <a:solidFill>
                  <a:srgbClr val="002E46"/>
                </a:solidFill>
                <a:latin typeface="Lucida Sans"/>
                <a:cs typeface="Lucida Sans"/>
              </a:rPr>
              <a:t> </a:t>
            </a:r>
            <a:r>
              <a:rPr sz="1200" spc="-55" dirty="0">
                <a:solidFill>
                  <a:srgbClr val="002E46"/>
                </a:solidFill>
                <a:latin typeface="Lucida Sans"/>
                <a:cs typeface="Lucida Sans"/>
              </a:rPr>
              <a:t>and</a:t>
            </a:r>
            <a:r>
              <a:rPr sz="1200" spc="-95" dirty="0">
                <a:solidFill>
                  <a:srgbClr val="002E46"/>
                </a:solidFill>
                <a:latin typeface="Lucida Sans"/>
                <a:cs typeface="Lucida Sans"/>
              </a:rPr>
              <a:t> </a:t>
            </a:r>
            <a:r>
              <a:rPr sz="1200" spc="-65" dirty="0">
                <a:solidFill>
                  <a:srgbClr val="002E46"/>
                </a:solidFill>
                <a:latin typeface="Lucida Sans"/>
                <a:cs typeface="Lucida Sans"/>
              </a:rPr>
              <a:t>kept</a:t>
            </a:r>
            <a:r>
              <a:rPr sz="1200" spc="-95" dirty="0">
                <a:solidFill>
                  <a:srgbClr val="002E46"/>
                </a:solidFill>
                <a:latin typeface="Lucida Sans"/>
                <a:cs typeface="Lucida Sans"/>
              </a:rPr>
              <a:t> </a:t>
            </a:r>
            <a:r>
              <a:rPr sz="1200" spc="-55" dirty="0">
                <a:solidFill>
                  <a:srgbClr val="002E46"/>
                </a:solidFill>
                <a:latin typeface="Lucida Sans"/>
                <a:cs typeface="Lucida Sans"/>
              </a:rPr>
              <a:t>for</a:t>
            </a:r>
            <a:r>
              <a:rPr sz="1200" spc="-100" dirty="0">
                <a:solidFill>
                  <a:srgbClr val="002E46"/>
                </a:solidFill>
                <a:latin typeface="Lucida Sans"/>
                <a:cs typeface="Lucida Sans"/>
              </a:rPr>
              <a:t> </a:t>
            </a:r>
            <a:r>
              <a:rPr sz="1200" spc="-75" dirty="0">
                <a:solidFill>
                  <a:srgbClr val="002E46"/>
                </a:solidFill>
                <a:latin typeface="Lucida Sans"/>
                <a:cs typeface="Lucida Sans"/>
              </a:rPr>
              <a:t>up  </a:t>
            </a:r>
            <a:r>
              <a:rPr sz="1200" spc="135" dirty="0">
                <a:solidFill>
                  <a:srgbClr val="002E46"/>
                </a:solidFill>
                <a:latin typeface="Arial Narrow"/>
                <a:cs typeface="Arial Narrow"/>
              </a:rPr>
              <a:t>to </a:t>
            </a:r>
            <a:r>
              <a:rPr sz="1200" spc="85" dirty="0">
                <a:solidFill>
                  <a:srgbClr val="002E46"/>
                </a:solidFill>
                <a:latin typeface="Arial Narrow"/>
                <a:cs typeface="Arial Narrow"/>
              </a:rPr>
              <a:t>five</a:t>
            </a:r>
            <a:r>
              <a:rPr sz="1200" spc="-120" dirty="0">
                <a:solidFill>
                  <a:srgbClr val="002E46"/>
                </a:solidFill>
                <a:latin typeface="Arial Narrow"/>
                <a:cs typeface="Arial Narrow"/>
              </a:rPr>
              <a:t> </a:t>
            </a:r>
            <a:r>
              <a:rPr sz="1200" spc="55" dirty="0">
                <a:solidFill>
                  <a:srgbClr val="002E46"/>
                </a:solidFill>
                <a:latin typeface="Arial Narrow"/>
                <a:cs typeface="Arial Narrow"/>
              </a:rPr>
              <a:t>years.</a:t>
            </a:r>
            <a:endParaRPr sz="1200">
              <a:latin typeface="Arial Narrow"/>
              <a:cs typeface="Arial Narrow"/>
            </a:endParaRPr>
          </a:p>
        </p:txBody>
      </p:sp>
      <p:sp>
        <p:nvSpPr>
          <p:cNvPr id="13" name="object 13"/>
          <p:cNvSpPr/>
          <p:nvPr/>
        </p:nvSpPr>
        <p:spPr>
          <a:xfrm>
            <a:off x="0" y="0"/>
            <a:ext cx="12189460" cy="1600200"/>
          </a:xfrm>
          <a:custGeom>
            <a:avLst/>
            <a:gdLst/>
            <a:ahLst/>
            <a:cxnLst/>
            <a:rect l="l" t="t" r="r" b="b"/>
            <a:pathLst>
              <a:path w="12189460" h="1600200">
                <a:moveTo>
                  <a:pt x="0" y="1600200"/>
                </a:moveTo>
                <a:lnTo>
                  <a:pt x="12188952" y="1600200"/>
                </a:lnTo>
                <a:lnTo>
                  <a:pt x="12188952" y="0"/>
                </a:lnTo>
                <a:lnTo>
                  <a:pt x="0" y="0"/>
                </a:lnTo>
                <a:lnTo>
                  <a:pt x="0" y="1600200"/>
                </a:lnTo>
                <a:close/>
              </a:path>
            </a:pathLst>
          </a:custGeom>
          <a:solidFill>
            <a:srgbClr val="C7DBF1"/>
          </a:solidFill>
        </p:spPr>
        <p:txBody>
          <a:bodyPr wrap="square" lIns="0" tIns="0" rIns="0" bIns="0" rtlCol="0"/>
          <a:lstStyle/>
          <a:p>
            <a:endParaRPr/>
          </a:p>
        </p:txBody>
      </p:sp>
      <p:sp>
        <p:nvSpPr>
          <p:cNvPr id="14" name="object 14"/>
          <p:cNvSpPr txBox="1"/>
          <p:nvPr/>
        </p:nvSpPr>
        <p:spPr>
          <a:xfrm>
            <a:off x="673100" y="487259"/>
            <a:ext cx="2798445" cy="694055"/>
          </a:xfrm>
          <a:prstGeom prst="rect">
            <a:avLst/>
          </a:prstGeom>
        </p:spPr>
        <p:txBody>
          <a:bodyPr vert="horz" wrap="square" lIns="0" tIns="77470" rIns="0" bIns="0" rtlCol="0">
            <a:spAutoFit/>
          </a:bodyPr>
          <a:lstStyle/>
          <a:p>
            <a:pPr marL="12700">
              <a:lnSpc>
                <a:spcPct val="100000"/>
              </a:lnSpc>
              <a:spcBef>
                <a:spcPts val="610"/>
              </a:spcBef>
            </a:pPr>
            <a:r>
              <a:rPr sz="1300" i="1" spc="10" dirty="0">
                <a:solidFill>
                  <a:srgbClr val="002E46"/>
                </a:solidFill>
                <a:latin typeface="Trebuchet MS"/>
                <a:cs typeface="Trebuchet MS"/>
              </a:rPr>
              <a:t>Donation </a:t>
            </a:r>
            <a:r>
              <a:rPr sz="1300" i="1" spc="-5" dirty="0">
                <a:solidFill>
                  <a:srgbClr val="002E46"/>
                </a:solidFill>
                <a:latin typeface="Trebuchet MS"/>
                <a:cs typeface="Trebuchet MS"/>
              </a:rPr>
              <a:t>Education</a:t>
            </a:r>
            <a:r>
              <a:rPr sz="1300" i="1" spc="-280" dirty="0">
                <a:solidFill>
                  <a:srgbClr val="002E46"/>
                </a:solidFill>
                <a:latin typeface="Trebuchet MS"/>
                <a:cs typeface="Trebuchet MS"/>
              </a:rPr>
              <a:t> </a:t>
            </a:r>
            <a:r>
              <a:rPr sz="1300" i="1" spc="-45" dirty="0">
                <a:solidFill>
                  <a:srgbClr val="002E46"/>
                </a:solidFill>
                <a:latin typeface="Trebuchet MS"/>
                <a:cs typeface="Trebuchet MS"/>
              </a:rPr>
              <a:t>for </a:t>
            </a:r>
            <a:r>
              <a:rPr sz="1300" i="1" spc="-30" dirty="0">
                <a:solidFill>
                  <a:srgbClr val="002E46"/>
                </a:solidFill>
                <a:latin typeface="Trebuchet MS"/>
                <a:cs typeface="Trebuchet MS"/>
              </a:rPr>
              <a:t>the </a:t>
            </a:r>
            <a:r>
              <a:rPr sz="1300" i="1" dirty="0">
                <a:solidFill>
                  <a:srgbClr val="002E46"/>
                </a:solidFill>
                <a:latin typeface="Trebuchet MS"/>
                <a:cs typeface="Trebuchet MS"/>
              </a:rPr>
              <a:t>Classroom</a:t>
            </a:r>
            <a:endParaRPr sz="1300">
              <a:latin typeface="Trebuchet MS"/>
              <a:cs typeface="Trebuchet MS"/>
            </a:endParaRPr>
          </a:p>
          <a:p>
            <a:pPr marL="12700">
              <a:lnSpc>
                <a:spcPct val="100000"/>
              </a:lnSpc>
              <a:spcBef>
                <a:spcPts val="790"/>
              </a:spcBef>
            </a:pPr>
            <a:r>
              <a:rPr sz="2000" b="1" spc="45" dirty="0">
                <a:solidFill>
                  <a:srgbClr val="002E46"/>
                </a:solidFill>
                <a:latin typeface="Calibri"/>
                <a:cs typeface="Calibri"/>
              </a:rPr>
              <a:t>Tissue</a:t>
            </a:r>
            <a:r>
              <a:rPr sz="2000" b="1" spc="20" dirty="0">
                <a:solidFill>
                  <a:srgbClr val="002E46"/>
                </a:solidFill>
                <a:latin typeface="Calibri"/>
                <a:cs typeface="Calibri"/>
              </a:rPr>
              <a:t> </a:t>
            </a:r>
            <a:r>
              <a:rPr sz="2000" b="1" spc="55" dirty="0">
                <a:solidFill>
                  <a:srgbClr val="002E46"/>
                </a:solidFill>
                <a:latin typeface="Calibri"/>
                <a:cs typeface="Calibri"/>
              </a:rPr>
              <a:t>Donation</a:t>
            </a:r>
            <a:endParaRPr sz="2000">
              <a:latin typeface="Calibri"/>
              <a:cs typeface="Calibri"/>
            </a:endParaRPr>
          </a:p>
        </p:txBody>
      </p:sp>
      <p:sp>
        <p:nvSpPr>
          <p:cNvPr id="15" name="object 15"/>
          <p:cNvSpPr/>
          <p:nvPr/>
        </p:nvSpPr>
        <p:spPr>
          <a:xfrm>
            <a:off x="10942040" y="590435"/>
            <a:ext cx="507365" cy="217804"/>
          </a:xfrm>
          <a:custGeom>
            <a:avLst/>
            <a:gdLst/>
            <a:ahLst/>
            <a:cxnLst/>
            <a:rect l="l" t="t" r="r" b="b"/>
            <a:pathLst>
              <a:path w="507365" h="217804">
                <a:moveTo>
                  <a:pt x="0" y="217462"/>
                </a:moveTo>
                <a:lnTo>
                  <a:pt x="506971" y="217462"/>
                </a:lnTo>
                <a:lnTo>
                  <a:pt x="506971" y="0"/>
                </a:lnTo>
                <a:lnTo>
                  <a:pt x="0" y="0"/>
                </a:lnTo>
                <a:lnTo>
                  <a:pt x="0" y="217462"/>
                </a:lnTo>
                <a:close/>
              </a:path>
            </a:pathLst>
          </a:custGeom>
          <a:solidFill>
            <a:srgbClr val="94BDE3"/>
          </a:solidFill>
        </p:spPr>
        <p:txBody>
          <a:bodyPr wrap="square" lIns="0" tIns="0" rIns="0" bIns="0" rtlCol="0"/>
          <a:lstStyle/>
          <a:p>
            <a:endParaRPr/>
          </a:p>
        </p:txBody>
      </p:sp>
      <p:sp>
        <p:nvSpPr>
          <p:cNvPr id="16" name="object 16"/>
          <p:cNvSpPr/>
          <p:nvPr/>
        </p:nvSpPr>
        <p:spPr>
          <a:xfrm>
            <a:off x="10942040" y="807897"/>
            <a:ext cx="507365" cy="292100"/>
          </a:xfrm>
          <a:custGeom>
            <a:avLst/>
            <a:gdLst/>
            <a:ahLst/>
            <a:cxnLst/>
            <a:rect l="l" t="t" r="r" b="b"/>
            <a:pathLst>
              <a:path w="507365" h="292100">
                <a:moveTo>
                  <a:pt x="0" y="291655"/>
                </a:moveTo>
                <a:lnTo>
                  <a:pt x="506971" y="291655"/>
                </a:lnTo>
                <a:lnTo>
                  <a:pt x="506971" y="0"/>
                </a:lnTo>
                <a:lnTo>
                  <a:pt x="0" y="0"/>
                </a:lnTo>
                <a:lnTo>
                  <a:pt x="0" y="291655"/>
                </a:lnTo>
                <a:close/>
              </a:path>
            </a:pathLst>
          </a:custGeom>
          <a:solidFill>
            <a:srgbClr val="B3D687"/>
          </a:solidFill>
        </p:spPr>
        <p:txBody>
          <a:bodyPr wrap="square" lIns="0" tIns="0" rIns="0" bIns="0" rtlCol="0"/>
          <a:lstStyle/>
          <a:p>
            <a:endParaRPr/>
          </a:p>
        </p:txBody>
      </p:sp>
      <p:sp>
        <p:nvSpPr>
          <p:cNvPr id="17" name="object 17"/>
          <p:cNvSpPr/>
          <p:nvPr/>
        </p:nvSpPr>
        <p:spPr>
          <a:xfrm>
            <a:off x="10982360" y="627755"/>
            <a:ext cx="430530" cy="109855"/>
          </a:xfrm>
          <a:custGeom>
            <a:avLst/>
            <a:gdLst/>
            <a:ahLst/>
            <a:cxnLst/>
            <a:rect l="l" t="t" r="r" b="b"/>
            <a:pathLst>
              <a:path w="430529" h="109854">
                <a:moveTo>
                  <a:pt x="264629" y="2578"/>
                </a:moveTo>
                <a:lnTo>
                  <a:pt x="250050" y="2578"/>
                </a:lnTo>
                <a:lnTo>
                  <a:pt x="227317" y="107226"/>
                </a:lnTo>
                <a:lnTo>
                  <a:pt x="252196" y="107226"/>
                </a:lnTo>
                <a:lnTo>
                  <a:pt x="254774" y="87071"/>
                </a:lnTo>
                <a:lnTo>
                  <a:pt x="264629" y="87071"/>
                </a:lnTo>
                <a:lnTo>
                  <a:pt x="264629" y="68618"/>
                </a:lnTo>
                <a:lnTo>
                  <a:pt x="257771" y="68618"/>
                </a:lnTo>
                <a:lnTo>
                  <a:pt x="264629" y="21450"/>
                </a:lnTo>
                <a:lnTo>
                  <a:pt x="264629" y="2578"/>
                </a:lnTo>
                <a:close/>
              </a:path>
              <a:path w="430529" h="109854">
                <a:moveTo>
                  <a:pt x="279641" y="2578"/>
                </a:moveTo>
                <a:lnTo>
                  <a:pt x="264629" y="2578"/>
                </a:lnTo>
                <a:lnTo>
                  <a:pt x="264629" y="21450"/>
                </a:lnTo>
                <a:lnTo>
                  <a:pt x="265061" y="21450"/>
                </a:lnTo>
                <a:lnTo>
                  <a:pt x="271919" y="68618"/>
                </a:lnTo>
                <a:lnTo>
                  <a:pt x="264629" y="68618"/>
                </a:lnTo>
                <a:lnTo>
                  <a:pt x="264629" y="87071"/>
                </a:lnTo>
                <a:lnTo>
                  <a:pt x="274065" y="87071"/>
                </a:lnTo>
                <a:lnTo>
                  <a:pt x="277494" y="107226"/>
                </a:lnTo>
                <a:lnTo>
                  <a:pt x="300659" y="107226"/>
                </a:lnTo>
                <a:lnTo>
                  <a:pt x="300659" y="99504"/>
                </a:lnTo>
                <a:lnTo>
                  <a:pt x="279641" y="2578"/>
                </a:lnTo>
                <a:close/>
              </a:path>
              <a:path w="430529" h="109854">
                <a:moveTo>
                  <a:pt x="300659" y="99504"/>
                </a:moveTo>
                <a:lnTo>
                  <a:pt x="300659" y="107226"/>
                </a:lnTo>
                <a:lnTo>
                  <a:pt x="302374" y="107226"/>
                </a:lnTo>
                <a:lnTo>
                  <a:pt x="300659" y="99504"/>
                </a:lnTo>
                <a:close/>
              </a:path>
              <a:path w="430529" h="109854">
                <a:moveTo>
                  <a:pt x="342684" y="23596"/>
                </a:moveTo>
                <a:lnTo>
                  <a:pt x="318249" y="23596"/>
                </a:lnTo>
                <a:lnTo>
                  <a:pt x="318249" y="107226"/>
                </a:lnTo>
                <a:lnTo>
                  <a:pt x="342684" y="107226"/>
                </a:lnTo>
                <a:lnTo>
                  <a:pt x="342684" y="23596"/>
                </a:lnTo>
                <a:close/>
              </a:path>
              <a:path w="430529" h="109854">
                <a:moveTo>
                  <a:pt x="300659" y="2578"/>
                </a:moveTo>
                <a:lnTo>
                  <a:pt x="298945" y="2578"/>
                </a:lnTo>
                <a:lnTo>
                  <a:pt x="298945" y="23596"/>
                </a:lnTo>
                <a:lnTo>
                  <a:pt x="300659" y="23596"/>
                </a:lnTo>
                <a:lnTo>
                  <a:pt x="300659" y="2578"/>
                </a:lnTo>
                <a:close/>
              </a:path>
              <a:path w="430529" h="109854">
                <a:moveTo>
                  <a:pt x="362838" y="2578"/>
                </a:moveTo>
                <a:lnTo>
                  <a:pt x="300659" y="2578"/>
                </a:lnTo>
                <a:lnTo>
                  <a:pt x="300659" y="23596"/>
                </a:lnTo>
                <a:lnTo>
                  <a:pt x="362838" y="23596"/>
                </a:lnTo>
                <a:lnTo>
                  <a:pt x="362838" y="2578"/>
                </a:lnTo>
                <a:close/>
              </a:path>
              <a:path w="430529" h="109854">
                <a:moveTo>
                  <a:pt x="428472" y="2578"/>
                </a:moveTo>
                <a:lnTo>
                  <a:pt x="372287" y="2578"/>
                </a:lnTo>
                <a:lnTo>
                  <a:pt x="372287" y="107226"/>
                </a:lnTo>
                <a:lnTo>
                  <a:pt x="430187" y="107226"/>
                </a:lnTo>
                <a:lnTo>
                  <a:pt x="430187" y="86639"/>
                </a:lnTo>
                <a:lnTo>
                  <a:pt x="396722" y="86639"/>
                </a:lnTo>
                <a:lnTo>
                  <a:pt x="396722" y="63906"/>
                </a:lnTo>
                <a:lnTo>
                  <a:pt x="427621" y="63906"/>
                </a:lnTo>
                <a:lnTo>
                  <a:pt x="427621" y="42887"/>
                </a:lnTo>
                <a:lnTo>
                  <a:pt x="396722" y="42887"/>
                </a:lnTo>
                <a:lnTo>
                  <a:pt x="396722" y="23596"/>
                </a:lnTo>
                <a:lnTo>
                  <a:pt x="428472" y="23596"/>
                </a:lnTo>
                <a:lnTo>
                  <a:pt x="428472" y="2578"/>
                </a:lnTo>
                <a:close/>
              </a:path>
              <a:path w="430529" h="109854">
                <a:moveTo>
                  <a:pt x="110223" y="0"/>
                </a:moveTo>
                <a:lnTo>
                  <a:pt x="95947" y="2300"/>
                </a:lnTo>
                <a:lnTo>
                  <a:pt x="85453" y="8420"/>
                </a:lnTo>
                <a:lnTo>
                  <a:pt x="78981" y="18159"/>
                </a:lnTo>
                <a:lnTo>
                  <a:pt x="76771" y="31318"/>
                </a:lnTo>
                <a:lnTo>
                  <a:pt x="76771" y="74206"/>
                </a:lnTo>
                <a:lnTo>
                  <a:pt x="78499" y="89540"/>
                </a:lnTo>
                <a:lnTo>
                  <a:pt x="84167" y="100691"/>
                </a:lnTo>
                <a:lnTo>
                  <a:pt x="94500" y="107499"/>
                </a:lnTo>
                <a:lnTo>
                  <a:pt x="110223" y="109804"/>
                </a:lnTo>
                <a:lnTo>
                  <a:pt x="110223" y="90931"/>
                </a:lnTo>
                <a:lnTo>
                  <a:pt x="102488" y="90931"/>
                </a:lnTo>
                <a:lnTo>
                  <a:pt x="101206" y="81927"/>
                </a:lnTo>
                <a:lnTo>
                  <a:pt x="101206" y="26593"/>
                </a:lnTo>
                <a:lnTo>
                  <a:pt x="102488" y="18872"/>
                </a:lnTo>
                <a:lnTo>
                  <a:pt x="110223" y="18872"/>
                </a:lnTo>
                <a:lnTo>
                  <a:pt x="110223" y="0"/>
                </a:lnTo>
                <a:close/>
              </a:path>
              <a:path w="430529" h="109854">
                <a:moveTo>
                  <a:pt x="110223" y="0"/>
                </a:moveTo>
                <a:lnTo>
                  <a:pt x="110223" y="18872"/>
                </a:lnTo>
                <a:lnTo>
                  <a:pt x="118363" y="18872"/>
                </a:lnTo>
                <a:lnTo>
                  <a:pt x="118795" y="26593"/>
                </a:lnTo>
                <a:lnTo>
                  <a:pt x="118795" y="81927"/>
                </a:lnTo>
                <a:lnTo>
                  <a:pt x="118363" y="90931"/>
                </a:lnTo>
                <a:lnTo>
                  <a:pt x="110223" y="90931"/>
                </a:lnTo>
                <a:lnTo>
                  <a:pt x="110223" y="109804"/>
                </a:lnTo>
                <a:lnTo>
                  <a:pt x="125878" y="107558"/>
                </a:lnTo>
                <a:lnTo>
                  <a:pt x="136063" y="100849"/>
                </a:lnTo>
                <a:lnTo>
                  <a:pt x="141582" y="89717"/>
                </a:lnTo>
                <a:lnTo>
                  <a:pt x="143243" y="74206"/>
                </a:lnTo>
                <a:lnTo>
                  <a:pt x="143243" y="31318"/>
                </a:lnTo>
                <a:lnTo>
                  <a:pt x="141098" y="17916"/>
                </a:lnTo>
                <a:lnTo>
                  <a:pt x="134772" y="8096"/>
                </a:lnTo>
                <a:lnTo>
                  <a:pt x="124426" y="2057"/>
                </a:lnTo>
                <a:lnTo>
                  <a:pt x="110223" y="0"/>
                </a:lnTo>
                <a:close/>
              </a:path>
              <a:path w="430529" h="109854">
                <a:moveTo>
                  <a:pt x="180136" y="2578"/>
                </a:moveTo>
                <a:lnTo>
                  <a:pt x="154825" y="2578"/>
                </a:lnTo>
                <a:lnTo>
                  <a:pt x="154825" y="107226"/>
                </a:lnTo>
                <a:lnTo>
                  <a:pt x="177990" y="107226"/>
                </a:lnTo>
                <a:lnTo>
                  <a:pt x="175844" y="48894"/>
                </a:lnTo>
                <a:lnTo>
                  <a:pt x="195011" y="48894"/>
                </a:lnTo>
                <a:lnTo>
                  <a:pt x="180136" y="2578"/>
                </a:lnTo>
                <a:close/>
              </a:path>
              <a:path w="430529" h="109854">
                <a:moveTo>
                  <a:pt x="195011" y="48894"/>
                </a:moveTo>
                <a:lnTo>
                  <a:pt x="176275" y="48894"/>
                </a:lnTo>
                <a:lnTo>
                  <a:pt x="195148" y="107226"/>
                </a:lnTo>
                <a:lnTo>
                  <a:pt x="220014" y="107226"/>
                </a:lnTo>
                <a:lnTo>
                  <a:pt x="220014" y="61340"/>
                </a:lnTo>
                <a:lnTo>
                  <a:pt x="199008" y="61340"/>
                </a:lnTo>
                <a:lnTo>
                  <a:pt x="195011" y="48894"/>
                </a:lnTo>
                <a:close/>
              </a:path>
              <a:path w="430529" h="109854">
                <a:moveTo>
                  <a:pt x="220014" y="2578"/>
                </a:moveTo>
                <a:lnTo>
                  <a:pt x="197294" y="2578"/>
                </a:lnTo>
                <a:lnTo>
                  <a:pt x="199440" y="61340"/>
                </a:lnTo>
                <a:lnTo>
                  <a:pt x="220014" y="61340"/>
                </a:lnTo>
                <a:lnTo>
                  <a:pt x="220014" y="2578"/>
                </a:lnTo>
                <a:close/>
              </a:path>
              <a:path w="430529" h="109854">
                <a:moveTo>
                  <a:pt x="32588" y="2578"/>
                </a:moveTo>
                <a:lnTo>
                  <a:pt x="0" y="2578"/>
                </a:lnTo>
                <a:lnTo>
                  <a:pt x="0" y="107226"/>
                </a:lnTo>
                <a:lnTo>
                  <a:pt x="32588" y="107226"/>
                </a:lnTo>
                <a:lnTo>
                  <a:pt x="32588" y="88785"/>
                </a:lnTo>
                <a:lnTo>
                  <a:pt x="27876" y="88785"/>
                </a:lnTo>
                <a:lnTo>
                  <a:pt x="24434" y="88353"/>
                </a:lnTo>
                <a:lnTo>
                  <a:pt x="24434" y="21450"/>
                </a:lnTo>
                <a:lnTo>
                  <a:pt x="32588" y="21450"/>
                </a:lnTo>
                <a:lnTo>
                  <a:pt x="32588" y="2578"/>
                </a:lnTo>
                <a:close/>
              </a:path>
              <a:path w="430529" h="109854">
                <a:moveTo>
                  <a:pt x="32588" y="2578"/>
                </a:moveTo>
                <a:lnTo>
                  <a:pt x="32588" y="21882"/>
                </a:lnTo>
                <a:lnTo>
                  <a:pt x="38595" y="23164"/>
                </a:lnTo>
                <a:lnTo>
                  <a:pt x="40741" y="25742"/>
                </a:lnTo>
                <a:lnTo>
                  <a:pt x="40741" y="69062"/>
                </a:lnTo>
                <a:lnTo>
                  <a:pt x="41160" y="80213"/>
                </a:lnTo>
                <a:lnTo>
                  <a:pt x="41160" y="86639"/>
                </a:lnTo>
                <a:lnTo>
                  <a:pt x="32588" y="88353"/>
                </a:lnTo>
                <a:lnTo>
                  <a:pt x="32588" y="107226"/>
                </a:lnTo>
                <a:lnTo>
                  <a:pt x="40741" y="107226"/>
                </a:lnTo>
                <a:lnTo>
                  <a:pt x="48450" y="106794"/>
                </a:lnTo>
                <a:lnTo>
                  <a:pt x="54889" y="102514"/>
                </a:lnTo>
                <a:lnTo>
                  <a:pt x="62191" y="98221"/>
                </a:lnTo>
                <a:lnTo>
                  <a:pt x="65189" y="90500"/>
                </a:lnTo>
                <a:lnTo>
                  <a:pt x="65189" y="33451"/>
                </a:lnTo>
                <a:lnTo>
                  <a:pt x="40309" y="3009"/>
                </a:lnTo>
                <a:lnTo>
                  <a:pt x="32588" y="2578"/>
                </a:lnTo>
                <a:close/>
              </a:path>
              <a:path w="430529" h="109854">
                <a:moveTo>
                  <a:pt x="32588" y="88353"/>
                </a:moveTo>
                <a:lnTo>
                  <a:pt x="30441" y="88785"/>
                </a:lnTo>
                <a:lnTo>
                  <a:pt x="32588" y="88785"/>
                </a:lnTo>
                <a:lnTo>
                  <a:pt x="32588" y="88353"/>
                </a:lnTo>
                <a:close/>
              </a:path>
              <a:path w="430529" h="109854">
                <a:moveTo>
                  <a:pt x="32588" y="21450"/>
                </a:moveTo>
                <a:lnTo>
                  <a:pt x="27876" y="21450"/>
                </a:lnTo>
                <a:lnTo>
                  <a:pt x="30441" y="21882"/>
                </a:lnTo>
                <a:lnTo>
                  <a:pt x="32588" y="21882"/>
                </a:lnTo>
                <a:lnTo>
                  <a:pt x="32588" y="21450"/>
                </a:lnTo>
                <a:close/>
              </a:path>
            </a:pathLst>
          </a:custGeom>
          <a:solidFill>
            <a:srgbClr val="241F21"/>
          </a:solidFill>
        </p:spPr>
        <p:txBody>
          <a:bodyPr wrap="square" lIns="0" tIns="0" rIns="0" bIns="0" rtlCol="0"/>
          <a:lstStyle/>
          <a:p>
            <a:endParaRPr/>
          </a:p>
        </p:txBody>
      </p:sp>
      <p:sp>
        <p:nvSpPr>
          <p:cNvPr id="18" name="object 18"/>
          <p:cNvSpPr/>
          <p:nvPr/>
        </p:nvSpPr>
        <p:spPr>
          <a:xfrm>
            <a:off x="10988350" y="1032894"/>
            <a:ext cx="100965" cy="0"/>
          </a:xfrm>
          <a:custGeom>
            <a:avLst/>
            <a:gdLst/>
            <a:ahLst/>
            <a:cxnLst/>
            <a:rect l="l" t="t" r="r" b="b"/>
            <a:pathLst>
              <a:path w="100965">
                <a:moveTo>
                  <a:pt x="0" y="0"/>
                </a:moveTo>
                <a:lnTo>
                  <a:pt x="100368" y="0"/>
                </a:lnTo>
              </a:path>
            </a:pathLst>
          </a:custGeom>
          <a:ln w="38100">
            <a:solidFill>
              <a:srgbClr val="241F21"/>
            </a:solidFill>
          </a:ln>
        </p:spPr>
        <p:txBody>
          <a:bodyPr wrap="square" lIns="0" tIns="0" rIns="0" bIns="0" rtlCol="0"/>
          <a:lstStyle/>
          <a:p>
            <a:endParaRPr/>
          </a:p>
        </p:txBody>
      </p:sp>
      <p:sp>
        <p:nvSpPr>
          <p:cNvPr id="19" name="object 19"/>
          <p:cNvSpPr/>
          <p:nvPr/>
        </p:nvSpPr>
        <p:spPr>
          <a:xfrm>
            <a:off x="11010873" y="860174"/>
            <a:ext cx="0" cy="153670"/>
          </a:xfrm>
          <a:custGeom>
            <a:avLst/>
            <a:gdLst/>
            <a:ahLst/>
            <a:cxnLst/>
            <a:rect l="l" t="t" r="r" b="b"/>
            <a:pathLst>
              <a:path h="153669">
                <a:moveTo>
                  <a:pt x="0" y="0"/>
                </a:moveTo>
                <a:lnTo>
                  <a:pt x="0" y="153670"/>
                </a:lnTo>
              </a:path>
            </a:pathLst>
          </a:custGeom>
          <a:ln w="45046">
            <a:solidFill>
              <a:srgbClr val="241F21"/>
            </a:solidFill>
          </a:ln>
        </p:spPr>
        <p:txBody>
          <a:bodyPr wrap="square" lIns="0" tIns="0" rIns="0" bIns="0" rtlCol="0"/>
          <a:lstStyle/>
          <a:p>
            <a:endParaRPr/>
          </a:p>
        </p:txBody>
      </p:sp>
      <p:sp>
        <p:nvSpPr>
          <p:cNvPr id="20" name="object 20"/>
          <p:cNvSpPr/>
          <p:nvPr/>
        </p:nvSpPr>
        <p:spPr>
          <a:xfrm>
            <a:off x="11128392" y="860657"/>
            <a:ext cx="0" cy="191770"/>
          </a:xfrm>
          <a:custGeom>
            <a:avLst/>
            <a:gdLst/>
            <a:ahLst/>
            <a:cxnLst/>
            <a:rect l="l" t="t" r="r" b="b"/>
            <a:pathLst>
              <a:path h="191769">
                <a:moveTo>
                  <a:pt x="0" y="0"/>
                </a:moveTo>
                <a:lnTo>
                  <a:pt x="0" y="191287"/>
                </a:lnTo>
              </a:path>
            </a:pathLst>
          </a:custGeom>
          <a:ln w="45034">
            <a:solidFill>
              <a:srgbClr val="241F21"/>
            </a:solidFill>
          </a:ln>
        </p:spPr>
        <p:txBody>
          <a:bodyPr wrap="square" lIns="0" tIns="0" rIns="0" bIns="0" rtlCol="0"/>
          <a:lstStyle/>
          <a:p>
            <a:endParaRPr/>
          </a:p>
        </p:txBody>
      </p:sp>
      <p:sp>
        <p:nvSpPr>
          <p:cNvPr id="21" name="object 21"/>
          <p:cNvSpPr/>
          <p:nvPr/>
        </p:nvSpPr>
        <p:spPr>
          <a:xfrm>
            <a:off x="11176220" y="970664"/>
            <a:ext cx="45085" cy="81280"/>
          </a:xfrm>
          <a:custGeom>
            <a:avLst/>
            <a:gdLst/>
            <a:ahLst/>
            <a:cxnLst/>
            <a:rect l="l" t="t" r="r" b="b"/>
            <a:pathLst>
              <a:path w="45084" h="81280">
                <a:moveTo>
                  <a:pt x="0" y="81279"/>
                </a:moveTo>
                <a:lnTo>
                  <a:pt x="44602" y="81279"/>
                </a:lnTo>
                <a:lnTo>
                  <a:pt x="44602" y="0"/>
                </a:lnTo>
                <a:lnTo>
                  <a:pt x="0" y="0"/>
                </a:lnTo>
                <a:lnTo>
                  <a:pt x="0" y="81279"/>
                </a:lnTo>
                <a:close/>
              </a:path>
            </a:pathLst>
          </a:custGeom>
          <a:solidFill>
            <a:srgbClr val="241F21"/>
          </a:solidFill>
        </p:spPr>
        <p:txBody>
          <a:bodyPr wrap="square" lIns="0" tIns="0" rIns="0" bIns="0" rtlCol="0"/>
          <a:lstStyle/>
          <a:p>
            <a:endParaRPr/>
          </a:p>
        </p:txBody>
      </p:sp>
      <p:sp>
        <p:nvSpPr>
          <p:cNvPr id="22" name="object 22"/>
          <p:cNvSpPr/>
          <p:nvPr/>
        </p:nvSpPr>
        <p:spPr>
          <a:xfrm>
            <a:off x="11176220" y="951614"/>
            <a:ext cx="100965" cy="0"/>
          </a:xfrm>
          <a:custGeom>
            <a:avLst/>
            <a:gdLst/>
            <a:ahLst/>
            <a:cxnLst/>
            <a:rect l="l" t="t" r="r" b="b"/>
            <a:pathLst>
              <a:path w="100965">
                <a:moveTo>
                  <a:pt x="0" y="0"/>
                </a:moveTo>
                <a:lnTo>
                  <a:pt x="100799" y="0"/>
                </a:lnTo>
              </a:path>
            </a:pathLst>
          </a:custGeom>
          <a:ln w="38100">
            <a:solidFill>
              <a:srgbClr val="241F21"/>
            </a:solidFill>
          </a:ln>
        </p:spPr>
        <p:txBody>
          <a:bodyPr wrap="square" lIns="0" tIns="0" rIns="0" bIns="0" rtlCol="0"/>
          <a:lstStyle/>
          <a:p>
            <a:endParaRPr/>
          </a:p>
        </p:txBody>
      </p:sp>
      <p:sp>
        <p:nvSpPr>
          <p:cNvPr id="23" name="object 23"/>
          <p:cNvSpPr/>
          <p:nvPr/>
        </p:nvSpPr>
        <p:spPr>
          <a:xfrm>
            <a:off x="11176220" y="898274"/>
            <a:ext cx="45085" cy="34290"/>
          </a:xfrm>
          <a:custGeom>
            <a:avLst/>
            <a:gdLst/>
            <a:ahLst/>
            <a:cxnLst/>
            <a:rect l="l" t="t" r="r" b="b"/>
            <a:pathLst>
              <a:path w="45084" h="34290">
                <a:moveTo>
                  <a:pt x="0" y="34290"/>
                </a:moveTo>
                <a:lnTo>
                  <a:pt x="44602" y="34290"/>
                </a:lnTo>
                <a:lnTo>
                  <a:pt x="44602" y="0"/>
                </a:lnTo>
                <a:lnTo>
                  <a:pt x="0" y="0"/>
                </a:lnTo>
                <a:lnTo>
                  <a:pt x="0" y="34290"/>
                </a:lnTo>
                <a:close/>
              </a:path>
            </a:pathLst>
          </a:custGeom>
          <a:solidFill>
            <a:srgbClr val="241F21"/>
          </a:solidFill>
        </p:spPr>
        <p:txBody>
          <a:bodyPr wrap="square" lIns="0" tIns="0" rIns="0" bIns="0" rtlCol="0"/>
          <a:lstStyle/>
          <a:p>
            <a:endParaRPr/>
          </a:p>
        </p:txBody>
      </p:sp>
      <p:sp>
        <p:nvSpPr>
          <p:cNvPr id="24" name="object 24"/>
          <p:cNvSpPr/>
          <p:nvPr/>
        </p:nvSpPr>
        <p:spPr>
          <a:xfrm>
            <a:off x="11176220" y="879224"/>
            <a:ext cx="106045" cy="0"/>
          </a:xfrm>
          <a:custGeom>
            <a:avLst/>
            <a:gdLst/>
            <a:ahLst/>
            <a:cxnLst/>
            <a:rect l="l" t="t" r="r" b="b"/>
            <a:pathLst>
              <a:path w="106045">
                <a:moveTo>
                  <a:pt x="0" y="0"/>
                </a:moveTo>
                <a:lnTo>
                  <a:pt x="105511" y="0"/>
                </a:lnTo>
              </a:path>
            </a:pathLst>
          </a:custGeom>
          <a:ln w="38100">
            <a:solidFill>
              <a:srgbClr val="241F21"/>
            </a:solidFill>
          </a:ln>
        </p:spPr>
        <p:txBody>
          <a:bodyPr wrap="square" lIns="0" tIns="0" rIns="0" bIns="0" rtlCol="0"/>
          <a:lstStyle/>
          <a:p>
            <a:endParaRPr/>
          </a:p>
        </p:txBody>
      </p:sp>
      <p:sp>
        <p:nvSpPr>
          <p:cNvPr id="25" name="object 25"/>
          <p:cNvSpPr/>
          <p:nvPr/>
        </p:nvSpPr>
        <p:spPr>
          <a:xfrm>
            <a:off x="11303170" y="1032894"/>
            <a:ext cx="106680" cy="0"/>
          </a:xfrm>
          <a:custGeom>
            <a:avLst/>
            <a:gdLst/>
            <a:ahLst/>
            <a:cxnLst/>
            <a:rect l="l" t="t" r="r" b="b"/>
            <a:pathLst>
              <a:path w="106679">
                <a:moveTo>
                  <a:pt x="0" y="0"/>
                </a:moveTo>
                <a:lnTo>
                  <a:pt x="106362" y="0"/>
                </a:lnTo>
              </a:path>
            </a:pathLst>
          </a:custGeom>
          <a:ln w="38100">
            <a:solidFill>
              <a:srgbClr val="241F21"/>
            </a:solidFill>
          </a:ln>
        </p:spPr>
        <p:txBody>
          <a:bodyPr wrap="square" lIns="0" tIns="0" rIns="0" bIns="0" rtlCol="0"/>
          <a:lstStyle/>
          <a:p>
            <a:endParaRPr/>
          </a:p>
        </p:txBody>
      </p:sp>
      <p:sp>
        <p:nvSpPr>
          <p:cNvPr id="26" name="object 26"/>
          <p:cNvSpPr/>
          <p:nvPr/>
        </p:nvSpPr>
        <p:spPr>
          <a:xfrm>
            <a:off x="11303170" y="971934"/>
            <a:ext cx="45085" cy="41910"/>
          </a:xfrm>
          <a:custGeom>
            <a:avLst/>
            <a:gdLst/>
            <a:ahLst/>
            <a:cxnLst/>
            <a:rect l="l" t="t" r="r" b="b"/>
            <a:pathLst>
              <a:path w="45084" h="41909">
                <a:moveTo>
                  <a:pt x="0" y="41910"/>
                </a:moveTo>
                <a:lnTo>
                  <a:pt x="45034" y="41910"/>
                </a:lnTo>
                <a:lnTo>
                  <a:pt x="45034" y="0"/>
                </a:lnTo>
                <a:lnTo>
                  <a:pt x="0" y="0"/>
                </a:lnTo>
                <a:lnTo>
                  <a:pt x="0" y="41910"/>
                </a:lnTo>
                <a:close/>
              </a:path>
            </a:pathLst>
          </a:custGeom>
          <a:solidFill>
            <a:srgbClr val="241F21"/>
          </a:solidFill>
        </p:spPr>
        <p:txBody>
          <a:bodyPr wrap="square" lIns="0" tIns="0" rIns="0" bIns="0" rtlCol="0"/>
          <a:lstStyle/>
          <a:p>
            <a:endParaRPr/>
          </a:p>
        </p:txBody>
      </p:sp>
      <p:sp>
        <p:nvSpPr>
          <p:cNvPr id="27" name="object 27"/>
          <p:cNvSpPr/>
          <p:nvPr/>
        </p:nvSpPr>
        <p:spPr>
          <a:xfrm>
            <a:off x="11303170" y="952884"/>
            <a:ext cx="101600" cy="0"/>
          </a:xfrm>
          <a:custGeom>
            <a:avLst/>
            <a:gdLst/>
            <a:ahLst/>
            <a:cxnLst/>
            <a:rect l="l" t="t" r="r" b="b"/>
            <a:pathLst>
              <a:path w="101600">
                <a:moveTo>
                  <a:pt x="0" y="0"/>
                </a:moveTo>
                <a:lnTo>
                  <a:pt x="101219" y="0"/>
                </a:lnTo>
              </a:path>
            </a:pathLst>
          </a:custGeom>
          <a:ln w="38100">
            <a:solidFill>
              <a:srgbClr val="241F21"/>
            </a:solidFill>
          </a:ln>
        </p:spPr>
        <p:txBody>
          <a:bodyPr wrap="square" lIns="0" tIns="0" rIns="0" bIns="0" rtlCol="0"/>
          <a:lstStyle/>
          <a:p>
            <a:endParaRPr/>
          </a:p>
        </p:txBody>
      </p:sp>
      <p:sp>
        <p:nvSpPr>
          <p:cNvPr id="28" name="object 28"/>
          <p:cNvSpPr/>
          <p:nvPr/>
        </p:nvSpPr>
        <p:spPr>
          <a:xfrm>
            <a:off x="11303170" y="898274"/>
            <a:ext cx="45085" cy="35560"/>
          </a:xfrm>
          <a:custGeom>
            <a:avLst/>
            <a:gdLst/>
            <a:ahLst/>
            <a:cxnLst/>
            <a:rect l="l" t="t" r="r" b="b"/>
            <a:pathLst>
              <a:path w="45084" h="35559">
                <a:moveTo>
                  <a:pt x="0" y="35560"/>
                </a:moveTo>
                <a:lnTo>
                  <a:pt x="45034" y="35560"/>
                </a:lnTo>
                <a:lnTo>
                  <a:pt x="45034" y="0"/>
                </a:lnTo>
                <a:lnTo>
                  <a:pt x="0" y="0"/>
                </a:lnTo>
                <a:lnTo>
                  <a:pt x="0" y="35560"/>
                </a:lnTo>
                <a:close/>
              </a:path>
            </a:pathLst>
          </a:custGeom>
          <a:solidFill>
            <a:srgbClr val="241F21"/>
          </a:solidFill>
        </p:spPr>
        <p:txBody>
          <a:bodyPr wrap="square" lIns="0" tIns="0" rIns="0" bIns="0" rtlCol="0"/>
          <a:lstStyle/>
          <a:p>
            <a:endParaRPr/>
          </a:p>
        </p:txBody>
      </p:sp>
      <p:sp>
        <p:nvSpPr>
          <p:cNvPr id="29" name="object 29"/>
          <p:cNvSpPr/>
          <p:nvPr/>
        </p:nvSpPr>
        <p:spPr>
          <a:xfrm>
            <a:off x="11303170" y="879224"/>
            <a:ext cx="103505" cy="0"/>
          </a:xfrm>
          <a:custGeom>
            <a:avLst/>
            <a:gdLst/>
            <a:ahLst/>
            <a:cxnLst/>
            <a:rect l="l" t="t" r="r" b="b"/>
            <a:pathLst>
              <a:path w="103504">
                <a:moveTo>
                  <a:pt x="0" y="0"/>
                </a:moveTo>
                <a:lnTo>
                  <a:pt x="103365" y="0"/>
                </a:lnTo>
              </a:path>
            </a:pathLst>
          </a:custGeom>
          <a:ln w="38100">
            <a:solidFill>
              <a:srgbClr val="241F21"/>
            </a:solidFill>
          </a:ln>
        </p:spPr>
        <p:txBody>
          <a:bodyPr wrap="square" lIns="0" tIns="0" rIns="0" bIns="0" rtlCol="0"/>
          <a:lstStyle/>
          <a:p>
            <a:endParaRPr/>
          </a:p>
        </p:txBody>
      </p:sp>
      <p:sp>
        <p:nvSpPr>
          <p:cNvPr id="30" name="object 30"/>
          <p:cNvSpPr/>
          <p:nvPr/>
        </p:nvSpPr>
        <p:spPr>
          <a:xfrm>
            <a:off x="10926591" y="1098892"/>
            <a:ext cx="267970" cy="0"/>
          </a:xfrm>
          <a:custGeom>
            <a:avLst/>
            <a:gdLst/>
            <a:ahLst/>
            <a:cxnLst/>
            <a:rect l="l" t="t" r="r" b="b"/>
            <a:pathLst>
              <a:path w="267970">
                <a:moveTo>
                  <a:pt x="0" y="0"/>
                </a:moveTo>
                <a:lnTo>
                  <a:pt x="267639" y="0"/>
                </a:lnTo>
              </a:path>
            </a:pathLst>
          </a:custGeom>
          <a:ln w="26669">
            <a:solidFill>
              <a:srgbClr val="241F21"/>
            </a:solidFill>
          </a:ln>
        </p:spPr>
        <p:txBody>
          <a:bodyPr wrap="square" lIns="0" tIns="0" rIns="0" bIns="0" rtlCol="0"/>
          <a:lstStyle/>
          <a:p>
            <a:endParaRPr/>
          </a:p>
        </p:txBody>
      </p:sp>
      <p:sp>
        <p:nvSpPr>
          <p:cNvPr id="31" name="object 31"/>
          <p:cNvSpPr/>
          <p:nvPr/>
        </p:nvSpPr>
        <p:spPr>
          <a:xfrm>
            <a:off x="10939894" y="602957"/>
            <a:ext cx="0" cy="482600"/>
          </a:xfrm>
          <a:custGeom>
            <a:avLst/>
            <a:gdLst/>
            <a:ahLst/>
            <a:cxnLst/>
            <a:rect l="l" t="t" r="r" b="b"/>
            <a:pathLst>
              <a:path h="482600">
                <a:moveTo>
                  <a:pt x="0" y="0"/>
                </a:moveTo>
                <a:lnTo>
                  <a:pt x="0" y="482600"/>
                </a:lnTo>
              </a:path>
            </a:pathLst>
          </a:custGeom>
          <a:ln w="26606">
            <a:solidFill>
              <a:srgbClr val="241F21"/>
            </a:solidFill>
          </a:ln>
        </p:spPr>
        <p:txBody>
          <a:bodyPr wrap="square" lIns="0" tIns="0" rIns="0" bIns="0" rtlCol="0"/>
          <a:lstStyle/>
          <a:p>
            <a:endParaRPr/>
          </a:p>
        </p:txBody>
      </p:sp>
      <p:sp>
        <p:nvSpPr>
          <p:cNvPr id="32" name="object 32"/>
          <p:cNvSpPr/>
          <p:nvPr/>
        </p:nvSpPr>
        <p:spPr>
          <a:xfrm>
            <a:off x="10926591" y="589622"/>
            <a:ext cx="267970" cy="0"/>
          </a:xfrm>
          <a:custGeom>
            <a:avLst/>
            <a:gdLst/>
            <a:ahLst/>
            <a:cxnLst/>
            <a:rect l="l" t="t" r="r" b="b"/>
            <a:pathLst>
              <a:path w="267970">
                <a:moveTo>
                  <a:pt x="0" y="0"/>
                </a:moveTo>
                <a:lnTo>
                  <a:pt x="267639" y="0"/>
                </a:lnTo>
              </a:path>
            </a:pathLst>
          </a:custGeom>
          <a:ln w="26670">
            <a:solidFill>
              <a:srgbClr val="241F21"/>
            </a:solidFill>
          </a:ln>
        </p:spPr>
        <p:txBody>
          <a:bodyPr wrap="square" lIns="0" tIns="0" rIns="0" bIns="0" rtlCol="0"/>
          <a:lstStyle/>
          <a:p>
            <a:endParaRPr/>
          </a:p>
        </p:txBody>
      </p:sp>
      <p:sp>
        <p:nvSpPr>
          <p:cNvPr id="33" name="object 33"/>
          <p:cNvSpPr/>
          <p:nvPr/>
        </p:nvSpPr>
        <p:spPr>
          <a:xfrm>
            <a:off x="11194230" y="1098892"/>
            <a:ext cx="267970" cy="0"/>
          </a:xfrm>
          <a:custGeom>
            <a:avLst/>
            <a:gdLst/>
            <a:ahLst/>
            <a:cxnLst/>
            <a:rect l="l" t="t" r="r" b="b"/>
            <a:pathLst>
              <a:path w="267970">
                <a:moveTo>
                  <a:pt x="0" y="0"/>
                </a:moveTo>
                <a:lnTo>
                  <a:pt x="267639" y="0"/>
                </a:lnTo>
              </a:path>
            </a:pathLst>
          </a:custGeom>
          <a:ln w="26669">
            <a:solidFill>
              <a:srgbClr val="241F21"/>
            </a:solidFill>
          </a:ln>
        </p:spPr>
        <p:txBody>
          <a:bodyPr wrap="square" lIns="0" tIns="0" rIns="0" bIns="0" rtlCol="0"/>
          <a:lstStyle/>
          <a:p>
            <a:endParaRPr/>
          </a:p>
        </p:txBody>
      </p:sp>
      <p:sp>
        <p:nvSpPr>
          <p:cNvPr id="34" name="object 34"/>
          <p:cNvSpPr/>
          <p:nvPr/>
        </p:nvSpPr>
        <p:spPr>
          <a:xfrm>
            <a:off x="11448574" y="602957"/>
            <a:ext cx="0" cy="482600"/>
          </a:xfrm>
          <a:custGeom>
            <a:avLst/>
            <a:gdLst/>
            <a:ahLst/>
            <a:cxnLst/>
            <a:rect l="l" t="t" r="r" b="b"/>
            <a:pathLst>
              <a:path h="482600">
                <a:moveTo>
                  <a:pt x="0" y="0"/>
                </a:moveTo>
                <a:lnTo>
                  <a:pt x="0" y="482600"/>
                </a:lnTo>
              </a:path>
            </a:pathLst>
          </a:custGeom>
          <a:ln w="26593">
            <a:solidFill>
              <a:srgbClr val="241F21"/>
            </a:solidFill>
          </a:ln>
        </p:spPr>
        <p:txBody>
          <a:bodyPr wrap="square" lIns="0" tIns="0" rIns="0" bIns="0" rtlCol="0"/>
          <a:lstStyle/>
          <a:p>
            <a:endParaRPr/>
          </a:p>
        </p:txBody>
      </p:sp>
      <p:sp>
        <p:nvSpPr>
          <p:cNvPr id="35" name="object 35"/>
          <p:cNvSpPr/>
          <p:nvPr/>
        </p:nvSpPr>
        <p:spPr>
          <a:xfrm>
            <a:off x="11194230" y="589622"/>
            <a:ext cx="267970" cy="0"/>
          </a:xfrm>
          <a:custGeom>
            <a:avLst/>
            <a:gdLst/>
            <a:ahLst/>
            <a:cxnLst/>
            <a:rect l="l" t="t" r="r" b="b"/>
            <a:pathLst>
              <a:path w="267970">
                <a:moveTo>
                  <a:pt x="0" y="0"/>
                </a:moveTo>
                <a:lnTo>
                  <a:pt x="267639" y="0"/>
                </a:lnTo>
              </a:path>
            </a:pathLst>
          </a:custGeom>
          <a:ln w="26670">
            <a:solidFill>
              <a:srgbClr val="241F21"/>
            </a:solidFill>
          </a:ln>
        </p:spPr>
        <p:txBody>
          <a:bodyPr wrap="square" lIns="0" tIns="0" rIns="0" bIns="0" rtlCol="0"/>
          <a:lstStyle/>
          <a:p>
            <a:endParaRPr/>
          </a:p>
        </p:txBody>
      </p:sp>
      <p:sp>
        <p:nvSpPr>
          <p:cNvPr id="36" name="object 36"/>
          <p:cNvSpPr/>
          <p:nvPr/>
        </p:nvSpPr>
        <p:spPr>
          <a:xfrm>
            <a:off x="10934744" y="777876"/>
            <a:ext cx="521970" cy="67310"/>
          </a:xfrm>
          <a:custGeom>
            <a:avLst/>
            <a:gdLst/>
            <a:ahLst/>
            <a:cxnLst/>
            <a:rect l="l" t="t" r="r" b="b"/>
            <a:pathLst>
              <a:path w="521970" h="67309">
                <a:moveTo>
                  <a:pt x="521550" y="31750"/>
                </a:moveTo>
                <a:lnTo>
                  <a:pt x="259486" y="31750"/>
                </a:lnTo>
                <a:lnTo>
                  <a:pt x="315192" y="33265"/>
                </a:lnTo>
                <a:lnTo>
                  <a:pt x="369457" y="37701"/>
                </a:lnTo>
                <a:lnTo>
                  <a:pt x="422076" y="44895"/>
                </a:lnTo>
                <a:lnTo>
                  <a:pt x="472843" y="54683"/>
                </a:lnTo>
                <a:lnTo>
                  <a:pt x="521550" y="66903"/>
                </a:lnTo>
                <a:lnTo>
                  <a:pt x="521550" y="31750"/>
                </a:lnTo>
                <a:close/>
              </a:path>
              <a:path w="521970" h="67309">
                <a:moveTo>
                  <a:pt x="259486" y="0"/>
                </a:moveTo>
                <a:lnTo>
                  <a:pt x="204914" y="1272"/>
                </a:lnTo>
                <a:lnTo>
                  <a:pt x="151474" y="5036"/>
                </a:lnTo>
                <a:lnTo>
                  <a:pt x="99371" y="11208"/>
                </a:lnTo>
                <a:lnTo>
                  <a:pt x="48811" y="19708"/>
                </a:lnTo>
                <a:lnTo>
                  <a:pt x="0" y="30454"/>
                </a:lnTo>
                <a:lnTo>
                  <a:pt x="0" y="66484"/>
                </a:lnTo>
                <a:lnTo>
                  <a:pt x="48231" y="54308"/>
                </a:lnTo>
                <a:lnTo>
                  <a:pt x="98562" y="44623"/>
                </a:lnTo>
                <a:lnTo>
                  <a:pt x="150727" y="37553"/>
                </a:lnTo>
                <a:lnTo>
                  <a:pt x="204458" y="33221"/>
                </a:lnTo>
                <a:lnTo>
                  <a:pt x="259486" y="31750"/>
                </a:lnTo>
                <a:lnTo>
                  <a:pt x="521550" y="31750"/>
                </a:lnTo>
                <a:lnTo>
                  <a:pt x="521550" y="31305"/>
                </a:lnTo>
                <a:lnTo>
                  <a:pt x="472227" y="20310"/>
                </a:lnTo>
                <a:lnTo>
                  <a:pt x="421153" y="11579"/>
                </a:lnTo>
                <a:lnTo>
                  <a:pt x="368534" y="5214"/>
                </a:lnTo>
                <a:lnTo>
                  <a:pt x="314576" y="1320"/>
                </a:lnTo>
                <a:lnTo>
                  <a:pt x="259486" y="0"/>
                </a:lnTo>
                <a:close/>
              </a:path>
            </a:pathLst>
          </a:custGeom>
          <a:solidFill>
            <a:srgbClr val="241F21"/>
          </a:solidFill>
        </p:spPr>
        <p:txBody>
          <a:bodyPr wrap="square" lIns="0" tIns="0" rIns="0" bIns="0" rtlCol="0"/>
          <a:lstStyle/>
          <a:p>
            <a:endParaRPr/>
          </a:p>
        </p:txBody>
      </p:sp>
      <p:sp>
        <p:nvSpPr>
          <p:cNvPr id="37" name="object 37"/>
          <p:cNvSpPr/>
          <p:nvPr/>
        </p:nvSpPr>
        <p:spPr>
          <a:xfrm>
            <a:off x="11086572" y="752855"/>
            <a:ext cx="85349" cy="89954"/>
          </a:xfrm>
          <a:prstGeom prst="rect">
            <a:avLst/>
          </a:prstGeom>
          <a:blipFill>
            <a:blip r:embed="rId2" cstate="print"/>
            <a:stretch>
              <a:fillRect/>
            </a:stretch>
          </a:blipFill>
        </p:spPr>
        <p:txBody>
          <a:bodyPr wrap="square" lIns="0" tIns="0" rIns="0" bIns="0" rtlCol="0"/>
          <a:lstStyle/>
          <a:p>
            <a:endParaRPr/>
          </a:p>
        </p:txBody>
      </p:sp>
      <p:sp>
        <p:nvSpPr>
          <p:cNvPr id="38" name="object 38"/>
          <p:cNvSpPr/>
          <p:nvPr/>
        </p:nvSpPr>
        <p:spPr>
          <a:xfrm>
            <a:off x="11471883" y="576068"/>
            <a:ext cx="31750" cy="31750"/>
          </a:xfrm>
          <a:custGeom>
            <a:avLst/>
            <a:gdLst/>
            <a:ahLst/>
            <a:cxnLst/>
            <a:rect l="l" t="t" r="r" b="b"/>
            <a:pathLst>
              <a:path w="31750" h="31750">
                <a:moveTo>
                  <a:pt x="19938" y="0"/>
                </a:moveTo>
                <a:lnTo>
                  <a:pt x="11302" y="0"/>
                </a:lnTo>
                <a:lnTo>
                  <a:pt x="7632" y="1524"/>
                </a:lnTo>
                <a:lnTo>
                  <a:pt x="1549" y="7607"/>
                </a:lnTo>
                <a:lnTo>
                  <a:pt x="5" y="11277"/>
                </a:lnTo>
                <a:lnTo>
                  <a:pt x="0" y="19926"/>
                </a:lnTo>
                <a:lnTo>
                  <a:pt x="1523" y="23609"/>
                </a:lnTo>
                <a:lnTo>
                  <a:pt x="7581" y="29743"/>
                </a:lnTo>
                <a:lnTo>
                  <a:pt x="11264" y="31267"/>
                </a:lnTo>
                <a:lnTo>
                  <a:pt x="19938" y="31267"/>
                </a:lnTo>
                <a:lnTo>
                  <a:pt x="23634" y="29743"/>
                </a:lnTo>
                <a:lnTo>
                  <a:pt x="24229" y="29146"/>
                </a:lnTo>
                <a:lnTo>
                  <a:pt x="11874" y="29146"/>
                </a:lnTo>
                <a:lnTo>
                  <a:pt x="8674" y="27825"/>
                </a:lnTo>
                <a:lnTo>
                  <a:pt x="3418" y="22517"/>
                </a:lnTo>
                <a:lnTo>
                  <a:pt x="2214" y="19583"/>
                </a:lnTo>
                <a:lnTo>
                  <a:pt x="2120" y="11887"/>
                </a:lnTo>
                <a:lnTo>
                  <a:pt x="3441" y="8712"/>
                </a:lnTo>
                <a:lnTo>
                  <a:pt x="8712" y="3454"/>
                </a:lnTo>
                <a:lnTo>
                  <a:pt x="11887" y="2120"/>
                </a:lnTo>
                <a:lnTo>
                  <a:pt x="24235" y="2120"/>
                </a:lnTo>
                <a:lnTo>
                  <a:pt x="23634" y="1524"/>
                </a:lnTo>
                <a:lnTo>
                  <a:pt x="19938" y="0"/>
                </a:lnTo>
                <a:close/>
              </a:path>
              <a:path w="31750" h="31750">
                <a:moveTo>
                  <a:pt x="24235" y="2120"/>
                </a:moveTo>
                <a:lnTo>
                  <a:pt x="19367" y="2120"/>
                </a:lnTo>
                <a:lnTo>
                  <a:pt x="22555" y="3454"/>
                </a:lnTo>
                <a:lnTo>
                  <a:pt x="27825" y="8712"/>
                </a:lnTo>
                <a:lnTo>
                  <a:pt x="29146" y="11887"/>
                </a:lnTo>
                <a:lnTo>
                  <a:pt x="29051" y="19583"/>
                </a:lnTo>
                <a:lnTo>
                  <a:pt x="27825" y="22542"/>
                </a:lnTo>
                <a:lnTo>
                  <a:pt x="22580" y="27825"/>
                </a:lnTo>
                <a:lnTo>
                  <a:pt x="19380" y="29146"/>
                </a:lnTo>
                <a:lnTo>
                  <a:pt x="24229" y="29146"/>
                </a:lnTo>
                <a:lnTo>
                  <a:pt x="29743" y="23609"/>
                </a:lnTo>
                <a:lnTo>
                  <a:pt x="31262" y="19926"/>
                </a:lnTo>
                <a:lnTo>
                  <a:pt x="31141" y="10972"/>
                </a:lnTo>
                <a:lnTo>
                  <a:pt x="29743" y="7594"/>
                </a:lnTo>
                <a:lnTo>
                  <a:pt x="24235" y="2120"/>
                </a:lnTo>
                <a:close/>
              </a:path>
              <a:path w="31750" h="31750">
                <a:moveTo>
                  <a:pt x="17475" y="6972"/>
                </a:moveTo>
                <a:lnTo>
                  <a:pt x="9309" y="6972"/>
                </a:lnTo>
                <a:lnTo>
                  <a:pt x="9309" y="24079"/>
                </a:lnTo>
                <a:lnTo>
                  <a:pt x="12255" y="24079"/>
                </a:lnTo>
                <a:lnTo>
                  <a:pt x="12255" y="17335"/>
                </a:lnTo>
                <a:lnTo>
                  <a:pt x="21167" y="17335"/>
                </a:lnTo>
                <a:lnTo>
                  <a:pt x="20866" y="16891"/>
                </a:lnTo>
                <a:lnTo>
                  <a:pt x="19875" y="16332"/>
                </a:lnTo>
                <a:lnTo>
                  <a:pt x="18541" y="16116"/>
                </a:lnTo>
                <a:lnTo>
                  <a:pt x="19596" y="15951"/>
                </a:lnTo>
                <a:lnTo>
                  <a:pt x="20434" y="15671"/>
                </a:lnTo>
                <a:lnTo>
                  <a:pt x="21129" y="15227"/>
                </a:lnTo>
                <a:lnTo>
                  <a:pt x="12255" y="15227"/>
                </a:lnTo>
                <a:lnTo>
                  <a:pt x="12255" y="9093"/>
                </a:lnTo>
                <a:lnTo>
                  <a:pt x="22306" y="9093"/>
                </a:lnTo>
                <a:lnTo>
                  <a:pt x="21831" y="8318"/>
                </a:lnTo>
                <a:lnTo>
                  <a:pt x="19037" y="7175"/>
                </a:lnTo>
                <a:lnTo>
                  <a:pt x="17475" y="6972"/>
                </a:lnTo>
                <a:close/>
              </a:path>
              <a:path w="31750" h="31750">
                <a:moveTo>
                  <a:pt x="21167" y="17335"/>
                </a:moveTo>
                <a:lnTo>
                  <a:pt x="16319" y="17335"/>
                </a:lnTo>
                <a:lnTo>
                  <a:pt x="17462" y="17526"/>
                </a:lnTo>
                <a:lnTo>
                  <a:pt x="19215" y="18529"/>
                </a:lnTo>
                <a:lnTo>
                  <a:pt x="19761" y="19837"/>
                </a:lnTo>
                <a:lnTo>
                  <a:pt x="19801" y="23609"/>
                </a:lnTo>
                <a:lnTo>
                  <a:pt x="19913" y="24079"/>
                </a:lnTo>
                <a:lnTo>
                  <a:pt x="22720" y="24079"/>
                </a:lnTo>
                <a:lnTo>
                  <a:pt x="22529" y="23723"/>
                </a:lnTo>
                <a:lnTo>
                  <a:pt x="22415" y="19583"/>
                </a:lnTo>
                <a:lnTo>
                  <a:pt x="22097" y="18707"/>
                </a:lnTo>
                <a:lnTo>
                  <a:pt x="21167" y="17335"/>
                </a:lnTo>
                <a:close/>
              </a:path>
              <a:path w="31750" h="31750">
                <a:moveTo>
                  <a:pt x="22306" y="9093"/>
                </a:moveTo>
                <a:lnTo>
                  <a:pt x="16598" y="9093"/>
                </a:lnTo>
                <a:lnTo>
                  <a:pt x="17830" y="9309"/>
                </a:lnTo>
                <a:lnTo>
                  <a:pt x="19367" y="10147"/>
                </a:lnTo>
                <a:lnTo>
                  <a:pt x="19761" y="10972"/>
                </a:lnTo>
                <a:lnTo>
                  <a:pt x="19761" y="13500"/>
                </a:lnTo>
                <a:lnTo>
                  <a:pt x="19164" y="14376"/>
                </a:lnTo>
                <a:lnTo>
                  <a:pt x="17322" y="15100"/>
                </a:lnTo>
                <a:lnTo>
                  <a:pt x="16344" y="15227"/>
                </a:lnTo>
                <a:lnTo>
                  <a:pt x="21129" y="15227"/>
                </a:lnTo>
                <a:lnTo>
                  <a:pt x="22161" y="14566"/>
                </a:lnTo>
                <a:lnTo>
                  <a:pt x="22694" y="13500"/>
                </a:lnTo>
                <a:lnTo>
                  <a:pt x="22696" y="9728"/>
                </a:lnTo>
                <a:lnTo>
                  <a:pt x="22306" y="9093"/>
                </a:lnTo>
                <a:close/>
              </a:path>
            </a:pathLst>
          </a:custGeom>
          <a:solidFill>
            <a:srgbClr val="241F21"/>
          </a:solidFill>
        </p:spPr>
        <p:txBody>
          <a:bodyPr wrap="square" lIns="0" tIns="0" rIns="0" bIns="0" rtlCol="0"/>
          <a:lstStyle/>
          <a:p>
            <a:endParaRPr/>
          </a:p>
        </p:txBody>
      </p:sp>
      <p:sp>
        <p:nvSpPr>
          <p:cNvPr id="39" name="object 39"/>
          <p:cNvSpPr txBox="1"/>
          <p:nvPr/>
        </p:nvSpPr>
        <p:spPr>
          <a:xfrm>
            <a:off x="4518152" y="612621"/>
            <a:ext cx="5978525" cy="508000"/>
          </a:xfrm>
          <a:prstGeom prst="rect">
            <a:avLst/>
          </a:prstGeom>
        </p:spPr>
        <p:txBody>
          <a:bodyPr vert="horz" wrap="square" lIns="0" tIns="12700" rIns="0" bIns="0" rtlCol="0">
            <a:spAutoFit/>
          </a:bodyPr>
          <a:lstStyle/>
          <a:p>
            <a:pPr marL="12700" marR="5080">
              <a:lnSpc>
                <a:spcPct val="113100"/>
              </a:lnSpc>
              <a:spcBef>
                <a:spcPts val="100"/>
              </a:spcBef>
            </a:pPr>
            <a:r>
              <a:rPr sz="1400" spc="-105" dirty="0">
                <a:solidFill>
                  <a:srgbClr val="002E46"/>
                </a:solidFill>
                <a:latin typeface="Lucida Sans"/>
                <a:cs typeface="Lucida Sans"/>
              </a:rPr>
              <a:t>Tissues</a:t>
            </a:r>
            <a:r>
              <a:rPr sz="1400" spc="-110" dirty="0">
                <a:solidFill>
                  <a:srgbClr val="002E46"/>
                </a:solidFill>
                <a:latin typeface="Lucida Sans"/>
                <a:cs typeface="Lucida Sans"/>
              </a:rPr>
              <a:t> </a:t>
            </a:r>
            <a:r>
              <a:rPr sz="1400" spc="-60" dirty="0">
                <a:solidFill>
                  <a:srgbClr val="002E46"/>
                </a:solidFill>
                <a:latin typeface="Lucida Sans"/>
                <a:cs typeface="Lucida Sans"/>
              </a:rPr>
              <a:t>save</a:t>
            </a:r>
            <a:r>
              <a:rPr sz="1400" spc="-105" dirty="0">
                <a:solidFill>
                  <a:srgbClr val="002E46"/>
                </a:solidFill>
                <a:latin typeface="Lucida Sans"/>
                <a:cs typeface="Lucida Sans"/>
              </a:rPr>
              <a:t> </a:t>
            </a:r>
            <a:r>
              <a:rPr sz="1400" spc="-65" dirty="0">
                <a:solidFill>
                  <a:srgbClr val="002E46"/>
                </a:solidFill>
                <a:latin typeface="Lucida Sans"/>
                <a:cs typeface="Lucida Sans"/>
              </a:rPr>
              <a:t>and</a:t>
            </a:r>
            <a:r>
              <a:rPr sz="1400" spc="-110" dirty="0">
                <a:solidFill>
                  <a:srgbClr val="002E46"/>
                </a:solidFill>
                <a:latin typeface="Lucida Sans"/>
                <a:cs typeface="Lucida Sans"/>
              </a:rPr>
              <a:t> </a:t>
            </a:r>
            <a:r>
              <a:rPr sz="1400" spc="-45" dirty="0">
                <a:solidFill>
                  <a:srgbClr val="002E46"/>
                </a:solidFill>
                <a:latin typeface="Lucida Sans"/>
                <a:cs typeface="Lucida Sans"/>
              </a:rPr>
              <a:t>dramatically</a:t>
            </a:r>
            <a:r>
              <a:rPr sz="1400" spc="-105" dirty="0">
                <a:solidFill>
                  <a:srgbClr val="002E46"/>
                </a:solidFill>
                <a:latin typeface="Lucida Sans"/>
                <a:cs typeface="Lucida Sans"/>
              </a:rPr>
              <a:t> </a:t>
            </a:r>
            <a:r>
              <a:rPr sz="1400" spc="-70" dirty="0">
                <a:solidFill>
                  <a:srgbClr val="002E46"/>
                </a:solidFill>
                <a:latin typeface="Lucida Sans"/>
                <a:cs typeface="Lucida Sans"/>
              </a:rPr>
              <a:t>improve</a:t>
            </a:r>
            <a:r>
              <a:rPr sz="1400" spc="-110" dirty="0">
                <a:solidFill>
                  <a:srgbClr val="002E46"/>
                </a:solidFill>
                <a:latin typeface="Lucida Sans"/>
                <a:cs typeface="Lucida Sans"/>
              </a:rPr>
              <a:t> </a:t>
            </a:r>
            <a:r>
              <a:rPr sz="1400" spc="-50" dirty="0">
                <a:solidFill>
                  <a:srgbClr val="002E46"/>
                </a:solidFill>
                <a:latin typeface="Lucida Sans"/>
                <a:cs typeface="Lucida Sans"/>
              </a:rPr>
              <a:t>the</a:t>
            </a:r>
            <a:r>
              <a:rPr sz="1400" spc="-105" dirty="0">
                <a:solidFill>
                  <a:srgbClr val="002E46"/>
                </a:solidFill>
                <a:latin typeface="Lucida Sans"/>
                <a:cs typeface="Lucida Sans"/>
              </a:rPr>
              <a:t> </a:t>
            </a:r>
            <a:r>
              <a:rPr sz="1400" spc="-45" dirty="0">
                <a:solidFill>
                  <a:srgbClr val="002E46"/>
                </a:solidFill>
                <a:latin typeface="Lucida Sans"/>
                <a:cs typeface="Lucida Sans"/>
              </a:rPr>
              <a:t>quality</a:t>
            </a:r>
            <a:r>
              <a:rPr sz="1400" spc="-105" dirty="0">
                <a:solidFill>
                  <a:srgbClr val="002E46"/>
                </a:solidFill>
                <a:latin typeface="Lucida Sans"/>
                <a:cs typeface="Lucida Sans"/>
              </a:rPr>
              <a:t> </a:t>
            </a:r>
            <a:r>
              <a:rPr sz="1400" spc="-65" dirty="0">
                <a:solidFill>
                  <a:srgbClr val="002E46"/>
                </a:solidFill>
                <a:latin typeface="Lucida Sans"/>
                <a:cs typeface="Lucida Sans"/>
              </a:rPr>
              <a:t>of</a:t>
            </a:r>
            <a:r>
              <a:rPr sz="1400" spc="-110" dirty="0">
                <a:solidFill>
                  <a:srgbClr val="002E46"/>
                </a:solidFill>
                <a:latin typeface="Lucida Sans"/>
                <a:cs typeface="Lucida Sans"/>
              </a:rPr>
              <a:t> </a:t>
            </a:r>
            <a:r>
              <a:rPr sz="1400" spc="-30" dirty="0">
                <a:solidFill>
                  <a:srgbClr val="002E46"/>
                </a:solidFill>
                <a:latin typeface="Lucida Sans"/>
                <a:cs typeface="Lucida Sans"/>
              </a:rPr>
              <a:t>life</a:t>
            </a:r>
            <a:r>
              <a:rPr sz="1400" spc="-105" dirty="0">
                <a:solidFill>
                  <a:srgbClr val="002E46"/>
                </a:solidFill>
                <a:latin typeface="Lucida Sans"/>
                <a:cs typeface="Lucida Sans"/>
              </a:rPr>
              <a:t> </a:t>
            </a:r>
            <a:r>
              <a:rPr sz="1400" spc="-65" dirty="0">
                <a:solidFill>
                  <a:srgbClr val="002E46"/>
                </a:solidFill>
                <a:latin typeface="Lucida Sans"/>
                <a:cs typeface="Lucida Sans"/>
              </a:rPr>
              <a:t>for</a:t>
            </a:r>
            <a:r>
              <a:rPr sz="1400" spc="-110" dirty="0">
                <a:solidFill>
                  <a:srgbClr val="002E46"/>
                </a:solidFill>
                <a:latin typeface="Lucida Sans"/>
                <a:cs typeface="Lucida Sans"/>
              </a:rPr>
              <a:t> </a:t>
            </a:r>
            <a:r>
              <a:rPr sz="1400" spc="-50" dirty="0">
                <a:solidFill>
                  <a:srgbClr val="002E46"/>
                </a:solidFill>
                <a:latin typeface="Lucida Sans"/>
                <a:cs typeface="Lucida Sans"/>
              </a:rPr>
              <a:t>the</a:t>
            </a:r>
            <a:r>
              <a:rPr sz="1400" spc="-105" dirty="0">
                <a:solidFill>
                  <a:srgbClr val="002E46"/>
                </a:solidFill>
                <a:latin typeface="Lucida Sans"/>
                <a:cs typeface="Lucida Sans"/>
              </a:rPr>
              <a:t> </a:t>
            </a:r>
            <a:r>
              <a:rPr sz="1400" spc="-55" dirty="0">
                <a:solidFill>
                  <a:srgbClr val="002E46"/>
                </a:solidFill>
                <a:latin typeface="Lucida Sans"/>
                <a:cs typeface="Lucida Sans"/>
              </a:rPr>
              <a:t>people</a:t>
            </a:r>
            <a:r>
              <a:rPr sz="1400" spc="-105" dirty="0">
                <a:solidFill>
                  <a:srgbClr val="002E46"/>
                </a:solidFill>
                <a:latin typeface="Lucida Sans"/>
                <a:cs typeface="Lucida Sans"/>
              </a:rPr>
              <a:t> </a:t>
            </a:r>
            <a:r>
              <a:rPr sz="1400" spc="-60" dirty="0">
                <a:solidFill>
                  <a:srgbClr val="002E46"/>
                </a:solidFill>
                <a:latin typeface="Lucida Sans"/>
                <a:cs typeface="Lucida Sans"/>
              </a:rPr>
              <a:t>who  </a:t>
            </a:r>
            <a:r>
              <a:rPr sz="1400" spc="-45" dirty="0">
                <a:solidFill>
                  <a:srgbClr val="002E46"/>
                </a:solidFill>
                <a:latin typeface="Lucida Sans"/>
                <a:cs typeface="Lucida Sans"/>
              </a:rPr>
              <a:t>receive</a:t>
            </a:r>
            <a:r>
              <a:rPr sz="1400" spc="-110" dirty="0">
                <a:solidFill>
                  <a:srgbClr val="002E46"/>
                </a:solidFill>
                <a:latin typeface="Lucida Sans"/>
                <a:cs typeface="Lucida Sans"/>
              </a:rPr>
              <a:t> </a:t>
            </a:r>
            <a:r>
              <a:rPr sz="1400" spc="-90" dirty="0">
                <a:solidFill>
                  <a:srgbClr val="002E46"/>
                </a:solidFill>
                <a:latin typeface="Lucida Sans"/>
                <a:cs typeface="Lucida Sans"/>
              </a:rPr>
              <a:t>them.</a:t>
            </a:r>
            <a:r>
              <a:rPr sz="1400" spc="-105" dirty="0">
                <a:solidFill>
                  <a:srgbClr val="002E46"/>
                </a:solidFill>
                <a:latin typeface="Lucida Sans"/>
                <a:cs typeface="Lucida Sans"/>
              </a:rPr>
              <a:t> </a:t>
            </a:r>
            <a:r>
              <a:rPr sz="1400" spc="-40" dirty="0">
                <a:solidFill>
                  <a:srgbClr val="002E46"/>
                </a:solidFill>
                <a:latin typeface="Lucida Sans"/>
                <a:cs typeface="Lucida Sans"/>
              </a:rPr>
              <a:t>Read</a:t>
            </a:r>
            <a:r>
              <a:rPr sz="1400" spc="-110" dirty="0">
                <a:solidFill>
                  <a:srgbClr val="002E46"/>
                </a:solidFill>
                <a:latin typeface="Lucida Sans"/>
                <a:cs typeface="Lucida Sans"/>
              </a:rPr>
              <a:t> </a:t>
            </a:r>
            <a:r>
              <a:rPr sz="1400" spc="-55" dirty="0">
                <a:solidFill>
                  <a:srgbClr val="002E46"/>
                </a:solidFill>
                <a:latin typeface="Lucida Sans"/>
                <a:cs typeface="Lucida Sans"/>
              </a:rPr>
              <a:t>below</a:t>
            </a:r>
            <a:r>
              <a:rPr sz="1400" spc="-105" dirty="0">
                <a:solidFill>
                  <a:srgbClr val="002E46"/>
                </a:solidFill>
                <a:latin typeface="Lucida Sans"/>
                <a:cs typeface="Lucida Sans"/>
              </a:rPr>
              <a:t> </a:t>
            </a:r>
            <a:r>
              <a:rPr sz="1400" spc="-55" dirty="0">
                <a:solidFill>
                  <a:srgbClr val="002E46"/>
                </a:solidFill>
                <a:latin typeface="Lucida Sans"/>
                <a:cs typeface="Lucida Sans"/>
              </a:rPr>
              <a:t>to</a:t>
            </a:r>
            <a:r>
              <a:rPr sz="1400" spc="-110" dirty="0">
                <a:solidFill>
                  <a:srgbClr val="002E46"/>
                </a:solidFill>
                <a:latin typeface="Lucida Sans"/>
                <a:cs typeface="Lucida Sans"/>
              </a:rPr>
              <a:t> </a:t>
            </a:r>
            <a:r>
              <a:rPr sz="1400" spc="-45" dirty="0">
                <a:solidFill>
                  <a:srgbClr val="002E46"/>
                </a:solidFill>
                <a:latin typeface="Lucida Sans"/>
                <a:cs typeface="Lucida Sans"/>
              </a:rPr>
              <a:t>learn</a:t>
            </a:r>
            <a:r>
              <a:rPr sz="1400" spc="-105" dirty="0">
                <a:solidFill>
                  <a:srgbClr val="002E46"/>
                </a:solidFill>
                <a:latin typeface="Lucida Sans"/>
                <a:cs typeface="Lucida Sans"/>
              </a:rPr>
              <a:t> </a:t>
            </a:r>
            <a:r>
              <a:rPr sz="1400" spc="-75" dirty="0">
                <a:solidFill>
                  <a:srgbClr val="002E46"/>
                </a:solidFill>
                <a:latin typeface="Lucida Sans"/>
                <a:cs typeface="Lucida Sans"/>
              </a:rPr>
              <a:t>more</a:t>
            </a:r>
            <a:r>
              <a:rPr sz="1400" spc="-105" dirty="0">
                <a:solidFill>
                  <a:srgbClr val="002E46"/>
                </a:solidFill>
                <a:latin typeface="Lucida Sans"/>
                <a:cs typeface="Lucida Sans"/>
              </a:rPr>
              <a:t> </a:t>
            </a:r>
            <a:r>
              <a:rPr sz="1400" spc="-60" dirty="0">
                <a:solidFill>
                  <a:srgbClr val="002E46"/>
                </a:solidFill>
                <a:latin typeface="Lucida Sans"/>
                <a:cs typeface="Lucida Sans"/>
              </a:rPr>
              <a:t>about</a:t>
            </a:r>
            <a:r>
              <a:rPr sz="1400" spc="-110" dirty="0">
                <a:solidFill>
                  <a:srgbClr val="002E46"/>
                </a:solidFill>
                <a:latin typeface="Lucida Sans"/>
                <a:cs typeface="Lucida Sans"/>
              </a:rPr>
              <a:t> </a:t>
            </a:r>
            <a:r>
              <a:rPr sz="1400" spc="-75" dirty="0">
                <a:solidFill>
                  <a:srgbClr val="002E46"/>
                </a:solidFill>
                <a:latin typeface="Lucida Sans"/>
                <a:cs typeface="Lucida Sans"/>
              </a:rPr>
              <a:t>this</a:t>
            </a:r>
            <a:r>
              <a:rPr sz="1400" spc="-105" dirty="0">
                <a:solidFill>
                  <a:srgbClr val="002E46"/>
                </a:solidFill>
                <a:latin typeface="Lucida Sans"/>
                <a:cs typeface="Lucida Sans"/>
              </a:rPr>
              <a:t> </a:t>
            </a:r>
            <a:r>
              <a:rPr sz="1400" spc="-60" dirty="0">
                <a:solidFill>
                  <a:srgbClr val="002E46"/>
                </a:solidFill>
                <a:latin typeface="Lucida Sans"/>
                <a:cs typeface="Lucida Sans"/>
              </a:rPr>
              <a:t>incredible</a:t>
            </a:r>
            <a:r>
              <a:rPr sz="1400" spc="-110" dirty="0">
                <a:solidFill>
                  <a:srgbClr val="002E46"/>
                </a:solidFill>
                <a:latin typeface="Lucida Sans"/>
                <a:cs typeface="Lucida Sans"/>
              </a:rPr>
              <a:t> </a:t>
            </a:r>
            <a:r>
              <a:rPr sz="1400" spc="-70" dirty="0">
                <a:solidFill>
                  <a:srgbClr val="002E46"/>
                </a:solidFill>
                <a:latin typeface="Lucida Sans"/>
                <a:cs typeface="Lucida Sans"/>
              </a:rPr>
              <a:t>gift</a:t>
            </a:r>
            <a:r>
              <a:rPr sz="1400" spc="-105" dirty="0">
                <a:solidFill>
                  <a:srgbClr val="002E46"/>
                </a:solidFill>
                <a:latin typeface="Lucida Sans"/>
                <a:cs typeface="Lucida Sans"/>
              </a:rPr>
              <a:t> </a:t>
            </a:r>
            <a:r>
              <a:rPr sz="1400" spc="-65" dirty="0">
                <a:solidFill>
                  <a:srgbClr val="002E46"/>
                </a:solidFill>
                <a:latin typeface="Lucida Sans"/>
                <a:cs typeface="Lucida Sans"/>
              </a:rPr>
              <a:t>of</a:t>
            </a:r>
            <a:r>
              <a:rPr sz="1400" spc="-105" dirty="0">
                <a:solidFill>
                  <a:srgbClr val="002E46"/>
                </a:solidFill>
                <a:latin typeface="Lucida Sans"/>
                <a:cs typeface="Lucida Sans"/>
              </a:rPr>
              <a:t> </a:t>
            </a:r>
            <a:r>
              <a:rPr sz="1400" spc="-50" dirty="0">
                <a:solidFill>
                  <a:srgbClr val="002E46"/>
                </a:solidFill>
                <a:latin typeface="Lucida Sans"/>
                <a:cs typeface="Lucida Sans"/>
              </a:rPr>
              <a:t>healing!</a:t>
            </a:r>
            <a:endParaRPr sz="1400">
              <a:latin typeface="Lucida Sans"/>
              <a:cs typeface="Lucida Sans"/>
            </a:endParaRPr>
          </a:p>
        </p:txBody>
      </p:sp>
      <p:sp>
        <p:nvSpPr>
          <p:cNvPr id="40" name="object 40"/>
          <p:cNvSpPr/>
          <p:nvPr/>
        </p:nvSpPr>
        <p:spPr>
          <a:xfrm>
            <a:off x="4064508" y="512063"/>
            <a:ext cx="0" cy="676910"/>
          </a:xfrm>
          <a:custGeom>
            <a:avLst/>
            <a:gdLst/>
            <a:ahLst/>
            <a:cxnLst/>
            <a:rect l="l" t="t" r="r" b="b"/>
            <a:pathLst>
              <a:path h="676910">
                <a:moveTo>
                  <a:pt x="0" y="0"/>
                </a:moveTo>
                <a:lnTo>
                  <a:pt x="0" y="676757"/>
                </a:lnTo>
              </a:path>
            </a:pathLst>
          </a:custGeom>
          <a:ln w="25400">
            <a:solidFill>
              <a:srgbClr val="FFFFFF"/>
            </a:solidFill>
          </a:ln>
        </p:spPr>
        <p:txBody>
          <a:bodyPr wrap="square" lIns="0" tIns="0" rIns="0" bIns="0" rtlCol="0"/>
          <a:lstStyle/>
          <a:p>
            <a:endParaRPr/>
          </a:p>
        </p:txBody>
      </p:sp>
      <p:sp>
        <p:nvSpPr>
          <p:cNvPr id="41" name="object 41"/>
          <p:cNvSpPr/>
          <p:nvPr/>
        </p:nvSpPr>
        <p:spPr>
          <a:xfrm>
            <a:off x="685800" y="2286000"/>
            <a:ext cx="502920" cy="502920"/>
          </a:xfrm>
          <a:custGeom>
            <a:avLst/>
            <a:gdLst/>
            <a:ahLst/>
            <a:cxnLst/>
            <a:rect l="l" t="t" r="r" b="b"/>
            <a:pathLst>
              <a:path w="502919" h="502919">
                <a:moveTo>
                  <a:pt x="251459" y="0"/>
                </a:moveTo>
                <a:lnTo>
                  <a:pt x="206260" y="4051"/>
                </a:lnTo>
                <a:lnTo>
                  <a:pt x="163718" y="15732"/>
                </a:lnTo>
                <a:lnTo>
                  <a:pt x="124544" y="34332"/>
                </a:lnTo>
                <a:lnTo>
                  <a:pt x="89448" y="59141"/>
                </a:lnTo>
                <a:lnTo>
                  <a:pt x="59141" y="89448"/>
                </a:lnTo>
                <a:lnTo>
                  <a:pt x="34332" y="124544"/>
                </a:lnTo>
                <a:lnTo>
                  <a:pt x="15732" y="163718"/>
                </a:lnTo>
                <a:lnTo>
                  <a:pt x="4051" y="206260"/>
                </a:lnTo>
                <a:lnTo>
                  <a:pt x="0" y="251460"/>
                </a:lnTo>
                <a:lnTo>
                  <a:pt x="4051" y="296659"/>
                </a:lnTo>
                <a:lnTo>
                  <a:pt x="15732" y="339201"/>
                </a:lnTo>
                <a:lnTo>
                  <a:pt x="34332" y="378375"/>
                </a:lnTo>
                <a:lnTo>
                  <a:pt x="59141" y="413471"/>
                </a:lnTo>
                <a:lnTo>
                  <a:pt x="89448" y="443778"/>
                </a:lnTo>
                <a:lnTo>
                  <a:pt x="124544" y="468587"/>
                </a:lnTo>
                <a:lnTo>
                  <a:pt x="163718" y="487187"/>
                </a:lnTo>
                <a:lnTo>
                  <a:pt x="206260" y="498868"/>
                </a:lnTo>
                <a:lnTo>
                  <a:pt x="251459" y="502920"/>
                </a:lnTo>
                <a:lnTo>
                  <a:pt x="296659" y="498868"/>
                </a:lnTo>
                <a:lnTo>
                  <a:pt x="339201" y="487187"/>
                </a:lnTo>
                <a:lnTo>
                  <a:pt x="378375" y="468587"/>
                </a:lnTo>
                <a:lnTo>
                  <a:pt x="413471" y="443778"/>
                </a:lnTo>
                <a:lnTo>
                  <a:pt x="443778" y="413471"/>
                </a:lnTo>
                <a:lnTo>
                  <a:pt x="468587" y="378375"/>
                </a:lnTo>
                <a:lnTo>
                  <a:pt x="487187" y="339201"/>
                </a:lnTo>
                <a:lnTo>
                  <a:pt x="498868" y="296659"/>
                </a:lnTo>
                <a:lnTo>
                  <a:pt x="502919" y="251460"/>
                </a:lnTo>
                <a:lnTo>
                  <a:pt x="498868" y="206260"/>
                </a:lnTo>
                <a:lnTo>
                  <a:pt x="487187" y="163718"/>
                </a:lnTo>
                <a:lnTo>
                  <a:pt x="468587" y="124544"/>
                </a:lnTo>
                <a:lnTo>
                  <a:pt x="443778" y="89448"/>
                </a:lnTo>
                <a:lnTo>
                  <a:pt x="413471" y="59141"/>
                </a:lnTo>
                <a:lnTo>
                  <a:pt x="378375" y="34332"/>
                </a:lnTo>
                <a:lnTo>
                  <a:pt x="339201" y="15732"/>
                </a:lnTo>
                <a:lnTo>
                  <a:pt x="296659" y="4051"/>
                </a:lnTo>
                <a:lnTo>
                  <a:pt x="251459" y="0"/>
                </a:lnTo>
                <a:close/>
              </a:path>
            </a:pathLst>
          </a:custGeom>
          <a:solidFill>
            <a:srgbClr val="F99D20"/>
          </a:solidFill>
        </p:spPr>
        <p:txBody>
          <a:bodyPr wrap="square" lIns="0" tIns="0" rIns="0" bIns="0" rtlCol="0"/>
          <a:lstStyle/>
          <a:p>
            <a:endParaRPr/>
          </a:p>
        </p:txBody>
      </p:sp>
      <p:sp>
        <p:nvSpPr>
          <p:cNvPr id="42" name="object 42"/>
          <p:cNvSpPr/>
          <p:nvPr/>
        </p:nvSpPr>
        <p:spPr>
          <a:xfrm>
            <a:off x="842123" y="2418248"/>
            <a:ext cx="190271" cy="238417"/>
          </a:xfrm>
          <a:prstGeom prst="rect">
            <a:avLst/>
          </a:prstGeom>
          <a:blipFill>
            <a:blip r:embed="rId3" cstate="print"/>
            <a:stretch>
              <a:fillRect/>
            </a:stretch>
          </a:blipFill>
        </p:spPr>
        <p:txBody>
          <a:bodyPr wrap="square" lIns="0" tIns="0" rIns="0" bIns="0" rtlCol="0"/>
          <a:lstStyle/>
          <a:p>
            <a:endParaRPr/>
          </a:p>
        </p:txBody>
      </p:sp>
      <p:sp>
        <p:nvSpPr>
          <p:cNvPr id="43" name="object 43"/>
          <p:cNvSpPr txBox="1">
            <a:spLocks noGrp="1"/>
          </p:cNvSpPr>
          <p:nvPr>
            <p:ph type="ftr" sz="quarter" idx="5"/>
          </p:nvPr>
        </p:nvSpPr>
        <p:spPr>
          <a:prstGeom prst="rect">
            <a:avLst/>
          </a:prstGeom>
        </p:spPr>
        <p:txBody>
          <a:bodyPr vert="horz" wrap="square" lIns="0" tIns="6350" rIns="0" bIns="0" rtlCol="0">
            <a:spAutoFit/>
          </a:bodyPr>
          <a:lstStyle/>
          <a:p>
            <a:pPr marL="12700">
              <a:lnSpc>
                <a:spcPct val="100000"/>
              </a:lnSpc>
              <a:spcBef>
                <a:spcPts val="50"/>
              </a:spcBef>
            </a:pPr>
            <a:r>
              <a:rPr spc="75" dirty="0"/>
              <a:t>DONATION </a:t>
            </a:r>
            <a:r>
              <a:rPr spc="70" dirty="0"/>
              <a:t>EDUCATION </a:t>
            </a:r>
            <a:r>
              <a:rPr spc="55" dirty="0"/>
              <a:t>FOR </a:t>
            </a:r>
            <a:r>
              <a:rPr spc="40" dirty="0"/>
              <a:t>THE </a:t>
            </a:r>
            <a:r>
              <a:rPr spc="75" dirty="0"/>
              <a:t>CLASSROOM </a:t>
            </a:r>
            <a:r>
              <a:rPr spc="-50" dirty="0"/>
              <a:t>| </a:t>
            </a:r>
            <a:r>
              <a:rPr spc="45" dirty="0"/>
              <a:t>FACT </a:t>
            </a:r>
            <a:r>
              <a:rPr spc="50" dirty="0"/>
              <a:t>SHEET</a:t>
            </a:r>
            <a:r>
              <a:rPr spc="185" dirty="0"/>
              <a:t> </a:t>
            </a:r>
            <a:r>
              <a:rPr spc="60" dirty="0"/>
              <a:t>PRESENTATION</a:t>
            </a:r>
            <a:r>
              <a:rPr spc="-80" dirty="0"/>
              <a:t> </a:t>
            </a:r>
          </a:p>
        </p:txBody>
      </p:sp>
      <p:sp>
        <p:nvSpPr>
          <p:cNvPr id="44" name="object 44"/>
          <p:cNvSpPr txBox="1">
            <a:spLocks noGrp="1"/>
          </p:cNvSpPr>
          <p:nvPr>
            <p:ph type="sldNum" sz="quarter" idx="7"/>
          </p:nvPr>
        </p:nvSpPr>
        <p:spPr>
          <a:prstGeom prst="rect">
            <a:avLst/>
          </a:prstGeom>
        </p:spPr>
        <p:txBody>
          <a:bodyPr vert="horz" wrap="square" lIns="0" tIns="6350" rIns="0" bIns="0" rtlCol="0">
            <a:spAutoFit/>
          </a:bodyPr>
          <a:lstStyle/>
          <a:p>
            <a:pPr marL="38100">
              <a:lnSpc>
                <a:spcPct val="100000"/>
              </a:lnSpc>
              <a:spcBef>
                <a:spcPts val="50"/>
              </a:spcBef>
            </a:pPr>
            <a:fld id="{81D60167-4931-47E6-BA6A-407CBD079E47}" type="slidenum">
              <a:rPr spc="55" dirty="0"/>
              <a:t>11</a:t>
            </a:fld>
            <a:r>
              <a:rPr spc="-90"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89460" cy="1600200"/>
          </a:xfrm>
          <a:custGeom>
            <a:avLst/>
            <a:gdLst/>
            <a:ahLst/>
            <a:cxnLst/>
            <a:rect l="l" t="t" r="r" b="b"/>
            <a:pathLst>
              <a:path w="12189460" h="1600200">
                <a:moveTo>
                  <a:pt x="0" y="1600200"/>
                </a:moveTo>
                <a:lnTo>
                  <a:pt x="12188952" y="1600200"/>
                </a:lnTo>
                <a:lnTo>
                  <a:pt x="12188952" y="0"/>
                </a:lnTo>
                <a:lnTo>
                  <a:pt x="0" y="0"/>
                </a:lnTo>
                <a:lnTo>
                  <a:pt x="0" y="1600200"/>
                </a:lnTo>
                <a:close/>
              </a:path>
            </a:pathLst>
          </a:custGeom>
          <a:solidFill>
            <a:srgbClr val="A1CE5E"/>
          </a:solidFill>
        </p:spPr>
        <p:txBody>
          <a:bodyPr wrap="square" lIns="0" tIns="0" rIns="0" bIns="0" rtlCol="0"/>
          <a:lstStyle/>
          <a:p>
            <a:endParaRPr/>
          </a:p>
        </p:txBody>
      </p:sp>
      <p:sp>
        <p:nvSpPr>
          <p:cNvPr id="3" name="object 3"/>
          <p:cNvSpPr txBox="1"/>
          <p:nvPr/>
        </p:nvSpPr>
        <p:spPr>
          <a:xfrm>
            <a:off x="673100" y="487259"/>
            <a:ext cx="2798445" cy="694055"/>
          </a:xfrm>
          <a:prstGeom prst="rect">
            <a:avLst/>
          </a:prstGeom>
        </p:spPr>
        <p:txBody>
          <a:bodyPr vert="horz" wrap="square" lIns="0" tIns="77470" rIns="0" bIns="0" rtlCol="0">
            <a:spAutoFit/>
          </a:bodyPr>
          <a:lstStyle/>
          <a:p>
            <a:pPr marL="12700">
              <a:lnSpc>
                <a:spcPct val="100000"/>
              </a:lnSpc>
              <a:spcBef>
                <a:spcPts val="610"/>
              </a:spcBef>
            </a:pPr>
            <a:r>
              <a:rPr sz="1300" i="1" spc="10" dirty="0">
                <a:solidFill>
                  <a:srgbClr val="002E46"/>
                </a:solidFill>
                <a:latin typeface="Trebuchet MS"/>
                <a:cs typeface="Trebuchet MS"/>
              </a:rPr>
              <a:t>Donation </a:t>
            </a:r>
            <a:r>
              <a:rPr sz="1300" i="1" spc="-5" dirty="0">
                <a:solidFill>
                  <a:srgbClr val="002E46"/>
                </a:solidFill>
                <a:latin typeface="Trebuchet MS"/>
                <a:cs typeface="Trebuchet MS"/>
              </a:rPr>
              <a:t>Education</a:t>
            </a:r>
            <a:r>
              <a:rPr sz="1300" i="1" spc="-280" dirty="0">
                <a:solidFill>
                  <a:srgbClr val="002E46"/>
                </a:solidFill>
                <a:latin typeface="Trebuchet MS"/>
                <a:cs typeface="Trebuchet MS"/>
              </a:rPr>
              <a:t> </a:t>
            </a:r>
            <a:r>
              <a:rPr sz="1300" i="1" spc="-45" dirty="0">
                <a:solidFill>
                  <a:srgbClr val="002E46"/>
                </a:solidFill>
                <a:latin typeface="Trebuchet MS"/>
                <a:cs typeface="Trebuchet MS"/>
              </a:rPr>
              <a:t>for </a:t>
            </a:r>
            <a:r>
              <a:rPr sz="1300" i="1" spc="-30" dirty="0">
                <a:solidFill>
                  <a:srgbClr val="002E46"/>
                </a:solidFill>
                <a:latin typeface="Trebuchet MS"/>
                <a:cs typeface="Trebuchet MS"/>
              </a:rPr>
              <a:t>the </a:t>
            </a:r>
            <a:r>
              <a:rPr sz="1300" i="1" dirty="0">
                <a:solidFill>
                  <a:srgbClr val="002E46"/>
                </a:solidFill>
                <a:latin typeface="Trebuchet MS"/>
                <a:cs typeface="Trebuchet MS"/>
              </a:rPr>
              <a:t>Classroom</a:t>
            </a:r>
            <a:endParaRPr sz="1300">
              <a:latin typeface="Trebuchet MS"/>
              <a:cs typeface="Trebuchet MS"/>
            </a:endParaRPr>
          </a:p>
          <a:p>
            <a:pPr marL="12700">
              <a:lnSpc>
                <a:spcPct val="100000"/>
              </a:lnSpc>
              <a:spcBef>
                <a:spcPts val="790"/>
              </a:spcBef>
            </a:pPr>
            <a:r>
              <a:rPr sz="2000" b="1" spc="80" dirty="0">
                <a:solidFill>
                  <a:srgbClr val="002E46"/>
                </a:solidFill>
                <a:latin typeface="Calibri"/>
                <a:cs typeface="Calibri"/>
              </a:rPr>
              <a:t>Common</a:t>
            </a:r>
            <a:r>
              <a:rPr sz="2000" b="1" spc="15" dirty="0">
                <a:solidFill>
                  <a:srgbClr val="002E46"/>
                </a:solidFill>
                <a:latin typeface="Calibri"/>
                <a:cs typeface="Calibri"/>
              </a:rPr>
              <a:t> </a:t>
            </a:r>
            <a:r>
              <a:rPr sz="2000" b="1" spc="40" dirty="0">
                <a:solidFill>
                  <a:srgbClr val="002E46"/>
                </a:solidFill>
                <a:latin typeface="Calibri"/>
                <a:cs typeface="Calibri"/>
              </a:rPr>
              <a:t>Questions</a:t>
            </a:r>
            <a:endParaRPr sz="2000">
              <a:latin typeface="Calibri"/>
              <a:cs typeface="Calibri"/>
            </a:endParaRPr>
          </a:p>
        </p:txBody>
      </p:sp>
      <p:sp>
        <p:nvSpPr>
          <p:cNvPr id="4" name="object 4"/>
          <p:cNvSpPr/>
          <p:nvPr/>
        </p:nvSpPr>
        <p:spPr>
          <a:xfrm>
            <a:off x="10942040" y="590435"/>
            <a:ext cx="507365" cy="217804"/>
          </a:xfrm>
          <a:custGeom>
            <a:avLst/>
            <a:gdLst/>
            <a:ahLst/>
            <a:cxnLst/>
            <a:rect l="l" t="t" r="r" b="b"/>
            <a:pathLst>
              <a:path w="507365" h="217804">
                <a:moveTo>
                  <a:pt x="0" y="217462"/>
                </a:moveTo>
                <a:lnTo>
                  <a:pt x="506971" y="217462"/>
                </a:lnTo>
                <a:lnTo>
                  <a:pt x="506971" y="0"/>
                </a:lnTo>
                <a:lnTo>
                  <a:pt x="0" y="0"/>
                </a:lnTo>
                <a:lnTo>
                  <a:pt x="0" y="217462"/>
                </a:lnTo>
                <a:close/>
              </a:path>
            </a:pathLst>
          </a:custGeom>
          <a:solidFill>
            <a:srgbClr val="94BDE3"/>
          </a:solidFill>
        </p:spPr>
        <p:txBody>
          <a:bodyPr wrap="square" lIns="0" tIns="0" rIns="0" bIns="0" rtlCol="0"/>
          <a:lstStyle/>
          <a:p>
            <a:endParaRPr/>
          </a:p>
        </p:txBody>
      </p:sp>
      <p:sp>
        <p:nvSpPr>
          <p:cNvPr id="5" name="object 5"/>
          <p:cNvSpPr/>
          <p:nvPr/>
        </p:nvSpPr>
        <p:spPr>
          <a:xfrm>
            <a:off x="10942040" y="807897"/>
            <a:ext cx="507365" cy="292100"/>
          </a:xfrm>
          <a:custGeom>
            <a:avLst/>
            <a:gdLst/>
            <a:ahLst/>
            <a:cxnLst/>
            <a:rect l="l" t="t" r="r" b="b"/>
            <a:pathLst>
              <a:path w="507365" h="292100">
                <a:moveTo>
                  <a:pt x="0" y="291655"/>
                </a:moveTo>
                <a:lnTo>
                  <a:pt x="506971" y="291655"/>
                </a:lnTo>
                <a:lnTo>
                  <a:pt x="506971" y="0"/>
                </a:lnTo>
                <a:lnTo>
                  <a:pt x="0" y="0"/>
                </a:lnTo>
                <a:lnTo>
                  <a:pt x="0" y="291655"/>
                </a:lnTo>
                <a:close/>
              </a:path>
            </a:pathLst>
          </a:custGeom>
          <a:solidFill>
            <a:srgbClr val="B3D687"/>
          </a:solidFill>
        </p:spPr>
        <p:txBody>
          <a:bodyPr wrap="square" lIns="0" tIns="0" rIns="0" bIns="0" rtlCol="0"/>
          <a:lstStyle/>
          <a:p>
            <a:endParaRPr/>
          </a:p>
        </p:txBody>
      </p:sp>
      <p:sp>
        <p:nvSpPr>
          <p:cNvPr id="6" name="object 6"/>
          <p:cNvSpPr/>
          <p:nvPr/>
        </p:nvSpPr>
        <p:spPr>
          <a:xfrm>
            <a:off x="10982360" y="627755"/>
            <a:ext cx="430530" cy="109855"/>
          </a:xfrm>
          <a:custGeom>
            <a:avLst/>
            <a:gdLst/>
            <a:ahLst/>
            <a:cxnLst/>
            <a:rect l="l" t="t" r="r" b="b"/>
            <a:pathLst>
              <a:path w="430529" h="109854">
                <a:moveTo>
                  <a:pt x="264629" y="2578"/>
                </a:moveTo>
                <a:lnTo>
                  <a:pt x="250050" y="2578"/>
                </a:lnTo>
                <a:lnTo>
                  <a:pt x="227317" y="107226"/>
                </a:lnTo>
                <a:lnTo>
                  <a:pt x="252196" y="107226"/>
                </a:lnTo>
                <a:lnTo>
                  <a:pt x="254774" y="87071"/>
                </a:lnTo>
                <a:lnTo>
                  <a:pt x="264629" y="87071"/>
                </a:lnTo>
                <a:lnTo>
                  <a:pt x="264629" y="68618"/>
                </a:lnTo>
                <a:lnTo>
                  <a:pt x="257771" y="68618"/>
                </a:lnTo>
                <a:lnTo>
                  <a:pt x="264629" y="21450"/>
                </a:lnTo>
                <a:lnTo>
                  <a:pt x="264629" y="2578"/>
                </a:lnTo>
                <a:close/>
              </a:path>
              <a:path w="430529" h="109854">
                <a:moveTo>
                  <a:pt x="279641" y="2578"/>
                </a:moveTo>
                <a:lnTo>
                  <a:pt x="264629" y="2578"/>
                </a:lnTo>
                <a:lnTo>
                  <a:pt x="264629" y="21450"/>
                </a:lnTo>
                <a:lnTo>
                  <a:pt x="265061" y="21450"/>
                </a:lnTo>
                <a:lnTo>
                  <a:pt x="271919" y="68618"/>
                </a:lnTo>
                <a:lnTo>
                  <a:pt x="264629" y="68618"/>
                </a:lnTo>
                <a:lnTo>
                  <a:pt x="264629" y="87071"/>
                </a:lnTo>
                <a:lnTo>
                  <a:pt x="274065" y="87071"/>
                </a:lnTo>
                <a:lnTo>
                  <a:pt x="277494" y="107226"/>
                </a:lnTo>
                <a:lnTo>
                  <a:pt x="300659" y="107226"/>
                </a:lnTo>
                <a:lnTo>
                  <a:pt x="300659" y="99504"/>
                </a:lnTo>
                <a:lnTo>
                  <a:pt x="279641" y="2578"/>
                </a:lnTo>
                <a:close/>
              </a:path>
              <a:path w="430529" h="109854">
                <a:moveTo>
                  <a:pt x="300659" y="99504"/>
                </a:moveTo>
                <a:lnTo>
                  <a:pt x="300659" y="107226"/>
                </a:lnTo>
                <a:lnTo>
                  <a:pt x="302374" y="107226"/>
                </a:lnTo>
                <a:lnTo>
                  <a:pt x="300659" y="99504"/>
                </a:lnTo>
                <a:close/>
              </a:path>
              <a:path w="430529" h="109854">
                <a:moveTo>
                  <a:pt x="342684" y="23596"/>
                </a:moveTo>
                <a:lnTo>
                  <a:pt x="318249" y="23596"/>
                </a:lnTo>
                <a:lnTo>
                  <a:pt x="318249" y="107226"/>
                </a:lnTo>
                <a:lnTo>
                  <a:pt x="342684" y="107226"/>
                </a:lnTo>
                <a:lnTo>
                  <a:pt x="342684" y="23596"/>
                </a:lnTo>
                <a:close/>
              </a:path>
              <a:path w="430529" h="109854">
                <a:moveTo>
                  <a:pt x="300659" y="2578"/>
                </a:moveTo>
                <a:lnTo>
                  <a:pt x="298945" y="2578"/>
                </a:lnTo>
                <a:lnTo>
                  <a:pt x="298945" y="23596"/>
                </a:lnTo>
                <a:lnTo>
                  <a:pt x="300659" y="23596"/>
                </a:lnTo>
                <a:lnTo>
                  <a:pt x="300659" y="2578"/>
                </a:lnTo>
                <a:close/>
              </a:path>
              <a:path w="430529" h="109854">
                <a:moveTo>
                  <a:pt x="362838" y="2578"/>
                </a:moveTo>
                <a:lnTo>
                  <a:pt x="300659" y="2578"/>
                </a:lnTo>
                <a:lnTo>
                  <a:pt x="300659" y="23596"/>
                </a:lnTo>
                <a:lnTo>
                  <a:pt x="362838" y="23596"/>
                </a:lnTo>
                <a:lnTo>
                  <a:pt x="362838" y="2578"/>
                </a:lnTo>
                <a:close/>
              </a:path>
              <a:path w="430529" h="109854">
                <a:moveTo>
                  <a:pt x="428472" y="2578"/>
                </a:moveTo>
                <a:lnTo>
                  <a:pt x="372287" y="2578"/>
                </a:lnTo>
                <a:lnTo>
                  <a:pt x="372287" y="107226"/>
                </a:lnTo>
                <a:lnTo>
                  <a:pt x="430187" y="107226"/>
                </a:lnTo>
                <a:lnTo>
                  <a:pt x="430187" y="86639"/>
                </a:lnTo>
                <a:lnTo>
                  <a:pt x="396722" y="86639"/>
                </a:lnTo>
                <a:lnTo>
                  <a:pt x="396722" y="63906"/>
                </a:lnTo>
                <a:lnTo>
                  <a:pt x="427621" y="63906"/>
                </a:lnTo>
                <a:lnTo>
                  <a:pt x="427621" y="42887"/>
                </a:lnTo>
                <a:lnTo>
                  <a:pt x="396722" y="42887"/>
                </a:lnTo>
                <a:lnTo>
                  <a:pt x="396722" y="23596"/>
                </a:lnTo>
                <a:lnTo>
                  <a:pt x="428472" y="23596"/>
                </a:lnTo>
                <a:lnTo>
                  <a:pt x="428472" y="2578"/>
                </a:lnTo>
                <a:close/>
              </a:path>
              <a:path w="430529" h="109854">
                <a:moveTo>
                  <a:pt x="110223" y="0"/>
                </a:moveTo>
                <a:lnTo>
                  <a:pt x="95947" y="2300"/>
                </a:lnTo>
                <a:lnTo>
                  <a:pt x="85453" y="8420"/>
                </a:lnTo>
                <a:lnTo>
                  <a:pt x="78981" y="18159"/>
                </a:lnTo>
                <a:lnTo>
                  <a:pt x="76771" y="31318"/>
                </a:lnTo>
                <a:lnTo>
                  <a:pt x="76771" y="74206"/>
                </a:lnTo>
                <a:lnTo>
                  <a:pt x="78499" y="89540"/>
                </a:lnTo>
                <a:lnTo>
                  <a:pt x="84167" y="100691"/>
                </a:lnTo>
                <a:lnTo>
                  <a:pt x="94500" y="107499"/>
                </a:lnTo>
                <a:lnTo>
                  <a:pt x="110223" y="109804"/>
                </a:lnTo>
                <a:lnTo>
                  <a:pt x="110223" y="90931"/>
                </a:lnTo>
                <a:lnTo>
                  <a:pt x="102488" y="90931"/>
                </a:lnTo>
                <a:lnTo>
                  <a:pt x="101206" y="81927"/>
                </a:lnTo>
                <a:lnTo>
                  <a:pt x="101206" y="26593"/>
                </a:lnTo>
                <a:lnTo>
                  <a:pt x="102488" y="18872"/>
                </a:lnTo>
                <a:lnTo>
                  <a:pt x="110223" y="18872"/>
                </a:lnTo>
                <a:lnTo>
                  <a:pt x="110223" y="0"/>
                </a:lnTo>
                <a:close/>
              </a:path>
              <a:path w="430529" h="109854">
                <a:moveTo>
                  <a:pt x="110223" y="0"/>
                </a:moveTo>
                <a:lnTo>
                  <a:pt x="110223" y="18872"/>
                </a:lnTo>
                <a:lnTo>
                  <a:pt x="118363" y="18872"/>
                </a:lnTo>
                <a:lnTo>
                  <a:pt x="118795" y="26593"/>
                </a:lnTo>
                <a:lnTo>
                  <a:pt x="118795" y="81927"/>
                </a:lnTo>
                <a:lnTo>
                  <a:pt x="118363" y="90931"/>
                </a:lnTo>
                <a:lnTo>
                  <a:pt x="110223" y="90931"/>
                </a:lnTo>
                <a:lnTo>
                  <a:pt x="110223" y="109804"/>
                </a:lnTo>
                <a:lnTo>
                  <a:pt x="125878" y="107558"/>
                </a:lnTo>
                <a:lnTo>
                  <a:pt x="136063" y="100849"/>
                </a:lnTo>
                <a:lnTo>
                  <a:pt x="141582" y="89717"/>
                </a:lnTo>
                <a:lnTo>
                  <a:pt x="143243" y="74206"/>
                </a:lnTo>
                <a:lnTo>
                  <a:pt x="143243" y="31318"/>
                </a:lnTo>
                <a:lnTo>
                  <a:pt x="141098" y="17916"/>
                </a:lnTo>
                <a:lnTo>
                  <a:pt x="134772" y="8096"/>
                </a:lnTo>
                <a:lnTo>
                  <a:pt x="124426" y="2057"/>
                </a:lnTo>
                <a:lnTo>
                  <a:pt x="110223" y="0"/>
                </a:lnTo>
                <a:close/>
              </a:path>
              <a:path w="430529" h="109854">
                <a:moveTo>
                  <a:pt x="180136" y="2578"/>
                </a:moveTo>
                <a:lnTo>
                  <a:pt x="154825" y="2578"/>
                </a:lnTo>
                <a:lnTo>
                  <a:pt x="154825" y="107226"/>
                </a:lnTo>
                <a:lnTo>
                  <a:pt x="177990" y="107226"/>
                </a:lnTo>
                <a:lnTo>
                  <a:pt x="175844" y="48894"/>
                </a:lnTo>
                <a:lnTo>
                  <a:pt x="195011" y="48894"/>
                </a:lnTo>
                <a:lnTo>
                  <a:pt x="180136" y="2578"/>
                </a:lnTo>
                <a:close/>
              </a:path>
              <a:path w="430529" h="109854">
                <a:moveTo>
                  <a:pt x="195011" y="48894"/>
                </a:moveTo>
                <a:lnTo>
                  <a:pt x="176275" y="48894"/>
                </a:lnTo>
                <a:lnTo>
                  <a:pt x="195148" y="107226"/>
                </a:lnTo>
                <a:lnTo>
                  <a:pt x="220014" y="107226"/>
                </a:lnTo>
                <a:lnTo>
                  <a:pt x="220014" y="61340"/>
                </a:lnTo>
                <a:lnTo>
                  <a:pt x="199008" y="61340"/>
                </a:lnTo>
                <a:lnTo>
                  <a:pt x="195011" y="48894"/>
                </a:lnTo>
                <a:close/>
              </a:path>
              <a:path w="430529" h="109854">
                <a:moveTo>
                  <a:pt x="220014" y="2578"/>
                </a:moveTo>
                <a:lnTo>
                  <a:pt x="197294" y="2578"/>
                </a:lnTo>
                <a:lnTo>
                  <a:pt x="199440" y="61340"/>
                </a:lnTo>
                <a:lnTo>
                  <a:pt x="220014" y="61340"/>
                </a:lnTo>
                <a:lnTo>
                  <a:pt x="220014" y="2578"/>
                </a:lnTo>
                <a:close/>
              </a:path>
              <a:path w="430529" h="109854">
                <a:moveTo>
                  <a:pt x="32588" y="2578"/>
                </a:moveTo>
                <a:lnTo>
                  <a:pt x="0" y="2578"/>
                </a:lnTo>
                <a:lnTo>
                  <a:pt x="0" y="107226"/>
                </a:lnTo>
                <a:lnTo>
                  <a:pt x="32588" y="107226"/>
                </a:lnTo>
                <a:lnTo>
                  <a:pt x="32588" y="88785"/>
                </a:lnTo>
                <a:lnTo>
                  <a:pt x="27876" y="88785"/>
                </a:lnTo>
                <a:lnTo>
                  <a:pt x="24434" y="88353"/>
                </a:lnTo>
                <a:lnTo>
                  <a:pt x="24434" y="21450"/>
                </a:lnTo>
                <a:lnTo>
                  <a:pt x="32588" y="21450"/>
                </a:lnTo>
                <a:lnTo>
                  <a:pt x="32588" y="2578"/>
                </a:lnTo>
                <a:close/>
              </a:path>
              <a:path w="430529" h="109854">
                <a:moveTo>
                  <a:pt x="32588" y="2578"/>
                </a:moveTo>
                <a:lnTo>
                  <a:pt x="32588" y="21882"/>
                </a:lnTo>
                <a:lnTo>
                  <a:pt x="38595" y="23164"/>
                </a:lnTo>
                <a:lnTo>
                  <a:pt x="40741" y="25742"/>
                </a:lnTo>
                <a:lnTo>
                  <a:pt x="40741" y="69062"/>
                </a:lnTo>
                <a:lnTo>
                  <a:pt x="41160" y="80213"/>
                </a:lnTo>
                <a:lnTo>
                  <a:pt x="41160" y="86639"/>
                </a:lnTo>
                <a:lnTo>
                  <a:pt x="32588" y="88353"/>
                </a:lnTo>
                <a:lnTo>
                  <a:pt x="32588" y="107226"/>
                </a:lnTo>
                <a:lnTo>
                  <a:pt x="40741" y="107226"/>
                </a:lnTo>
                <a:lnTo>
                  <a:pt x="48450" y="106794"/>
                </a:lnTo>
                <a:lnTo>
                  <a:pt x="54889" y="102514"/>
                </a:lnTo>
                <a:lnTo>
                  <a:pt x="62191" y="98221"/>
                </a:lnTo>
                <a:lnTo>
                  <a:pt x="65189" y="90500"/>
                </a:lnTo>
                <a:lnTo>
                  <a:pt x="65189" y="33451"/>
                </a:lnTo>
                <a:lnTo>
                  <a:pt x="40309" y="3009"/>
                </a:lnTo>
                <a:lnTo>
                  <a:pt x="32588" y="2578"/>
                </a:lnTo>
                <a:close/>
              </a:path>
              <a:path w="430529" h="109854">
                <a:moveTo>
                  <a:pt x="32588" y="88353"/>
                </a:moveTo>
                <a:lnTo>
                  <a:pt x="30441" y="88785"/>
                </a:lnTo>
                <a:lnTo>
                  <a:pt x="32588" y="88785"/>
                </a:lnTo>
                <a:lnTo>
                  <a:pt x="32588" y="88353"/>
                </a:lnTo>
                <a:close/>
              </a:path>
              <a:path w="430529" h="109854">
                <a:moveTo>
                  <a:pt x="32588" y="21450"/>
                </a:moveTo>
                <a:lnTo>
                  <a:pt x="27876" y="21450"/>
                </a:lnTo>
                <a:lnTo>
                  <a:pt x="30441" y="21882"/>
                </a:lnTo>
                <a:lnTo>
                  <a:pt x="32588" y="21882"/>
                </a:lnTo>
                <a:lnTo>
                  <a:pt x="32588" y="21450"/>
                </a:lnTo>
                <a:close/>
              </a:path>
            </a:pathLst>
          </a:custGeom>
          <a:solidFill>
            <a:srgbClr val="241F21"/>
          </a:solidFill>
        </p:spPr>
        <p:txBody>
          <a:bodyPr wrap="square" lIns="0" tIns="0" rIns="0" bIns="0" rtlCol="0"/>
          <a:lstStyle/>
          <a:p>
            <a:endParaRPr/>
          </a:p>
        </p:txBody>
      </p:sp>
      <p:sp>
        <p:nvSpPr>
          <p:cNvPr id="7" name="object 7"/>
          <p:cNvSpPr/>
          <p:nvPr/>
        </p:nvSpPr>
        <p:spPr>
          <a:xfrm>
            <a:off x="10988350" y="1032894"/>
            <a:ext cx="100965" cy="0"/>
          </a:xfrm>
          <a:custGeom>
            <a:avLst/>
            <a:gdLst/>
            <a:ahLst/>
            <a:cxnLst/>
            <a:rect l="l" t="t" r="r" b="b"/>
            <a:pathLst>
              <a:path w="100965">
                <a:moveTo>
                  <a:pt x="0" y="0"/>
                </a:moveTo>
                <a:lnTo>
                  <a:pt x="100368" y="0"/>
                </a:lnTo>
              </a:path>
            </a:pathLst>
          </a:custGeom>
          <a:ln w="38100">
            <a:solidFill>
              <a:srgbClr val="241F21"/>
            </a:solidFill>
          </a:ln>
        </p:spPr>
        <p:txBody>
          <a:bodyPr wrap="square" lIns="0" tIns="0" rIns="0" bIns="0" rtlCol="0"/>
          <a:lstStyle/>
          <a:p>
            <a:endParaRPr/>
          </a:p>
        </p:txBody>
      </p:sp>
      <p:sp>
        <p:nvSpPr>
          <p:cNvPr id="8" name="object 8"/>
          <p:cNvSpPr/>
          <p:nvPr/>
        </p:nvSpPr>
        <p:spPr>
          <a:xfrm>
            <a:off x="11010873" y="860174"/>
            <a:ext cx="0" cy="153670"/>
          </a:xfrm>
          <a:custGeom>
            <a:avLst/>
            <a:gdLst/>
            <a:ahLst/>
            <a:cxnLst/>
            <a:rect l="l" t="t" r="r" b="b"/>
            <a:pathLst>
              <a:path h="153669">
                <a:moveTo>
                  <a:pt x="0" y="0"/>
                </a:moveTo>
                <a:lnTo>
                  <a:pt x="0" y="153670"/>
                </a:lnTo>
              </a:path>
            </a:pathLst>
          </a:custGeom>
          <a:ln w="45046">
            <a:solidFill>
              <a:srgbClr val="241F21"/>
            </a:solidFill>
          </a:ln>
        </p:spPr>
        <p:txBody>
          <a:bodyPr wrap="square" lIns="0" tIns="0" rIns="0" bIns="0" rtlCol="0"/>
          <a:lstStyle/>
          <a:p>
            <a:endParaRPr/>
          </a:p>
        </p:txBody>
      </p:sp>
      <p:sp>
        <p:nvSpPr>
          <p:cNvPr id="9" name="object 9"/>
          <p:cNvSpPr/>
          <p:nvPr/>
        </p:nvSpPr>
        <p:spPr>
          <a:xfrm>
            <a:off x="11128392" y="860657"/>
            <a:ext cx="0" cy="191770"/>
          </a:xfrm>
          <a:custGeom>
            <a:avLst/>
            <a:gdLst/>
            <a:ahLst/>
            <a:cxnLst/>
            <a:rect l="l" t="t" r="r" b="b"/>
            <a:pathLst>
              <a:path h="191769">
                <a:moveTo>
                  <a:pt x="0" y="0"/>
                </a:moveTo>
                <a:lnTo>
                  <a:pt x="0" y="191287"/>
                </a:lnTo>
              </a:path>
            </a:pathLst>
          </a:custGeom>
          <a:ln w="45034">
            <a:solidFill>
              <a:srgbClr val="241F21"/>
            </a:solidFill>
          </a:ln>
        </p:spPr>
        <p:txBody>
          <a:bodyPr wrap="square" lIns="0" tIns="0" rIns="0" bIns="0" rtlCol="0"/>
          <a:lstStyle/>
          <a:p>
            <a:endParaRPr/>
          </a:p>
        </p:txBody>
      </p:sp>
      <p:sp>
        <p:nvSpPr>
          <p:cNvPr id="10" name="object 10"/>
          <p:cNvSpPr/>
          <p:nvPr/>
        </p:nvSpPr>
        <p:spPr>
          <a:xfrm>
            <a:off x="11176220" y="970664"/>
            <a:ext cx="45085" cy="81280"/>
          </a:xfrm>
          <a:custGeom>
            <a:avLst/>
            <a:gdLst/>
            <a:ahLst/>
            <a:cxnLst/>
            <a:rect l="l" t="t" r="r" b="b"/>
            <a:pathLst>
              <a:path w="45084" h="81280">
                <a:moveTo>
                  <a:pt x="0" y="81279"/>
                </a:moveTo>
                <a:lnTo>
                  <a:pt x="44602" y="81279"/>
                </a:lnTo>
                <a:lnTo>
                  <a:pt x="44602" y="0"/>
                </a:lnTo>
                <a:lnTo>
                  <a:pt x="0" y="0"/>
                </a:lnTo>
                <a:lnTo>
                  <a:pt x="0" y="81279"/>
                </a:lnTo>
                <a:close/>
              </a:path>
            </a:pathLst>
          </a:custGeom>
          <a:solidFill>
            <a:srgbClr val="241F21"/>
          </a:solidFill>
        </p:spPr>
        <p:txBody>
          <a:bodyPr wrap="square" lIns="0" tIns="0" rIns="0" bIns="0" rtlCol="0"/>
          <a:lstStyle/>
          <a:p>
            <a:endParaRPr/>
          </a:p>
        </p:txBody>
      </p:sp>
      <p:sp>
        <p:nvSpPr>
          <p:cNvPr id="11" name="object 11"/>
          <p:cNvSpPr/>
          <p:nvPr/>
        </p:nvSpPr>
        <p:spPr>
          <a:xfrm>
            <a:off x="11176220" y="951614"/>
            <a:ext cx="100965" cy="0"/>
          </a:xfrm>
          <a:custGeom>
            <a:avLst/>
            <a:gdLst/>
            <a:ahLst/>
            <a:cxnLst/>
            <a:rect l="l" t="t" r="r" b="b"/>
            <a:pathLst>
              <a:path w="100965">
                <a:moveTo>
                  <a:pt x="0" y="0"/>
                </a:moveTo>
                <a:lnTo>
                  <a:pt x="100799" y="0"/>
                </a:lnTo>
              </a:path>
            </a:pathLst>
          </a:custGeom>
          <a:ln w="38100">
            <a:solidFill>
              <a:srgbClr val="241F21"/>
            </a:solidFill>
          </a:ln>
        </p:spPr>
        <p:txBody>
          <a:bodyPr wrap="square" lIns="0" tIns="0" rIns="0" bIns="0" rtlCol="0"/>
          <a:lstStyle/>
          <a:p>
            <a:endParaRPr/>
          </a:p>
        </p:txBody>
      </p:sp>
      <p:sp>
        <p:nvSpPr>
          <p:cNvPr id="12" name="object 12"/>
          <p:cNvSpPr/>
          <p:nvPr/>
        </p:nvSpPr>
        <p:spPr>
          <a:xfrm>
            <a:off x="11176220" y="898274"/>
            <a:ext cx="45085" cy="34290"/>
          </a:xfrm>
          <a:custGeom>
            <a:avLst/>
            <a:gdLst/>
            <a:ahLst/>
            <a:cxnLst/>
            <a:rect l="l" t="t" r="r" b="b"/>
            <a:pathLst>
              <a:path w="45084" h="34290">
                <a:moveTo>
                  <a:pt x="0" y="34290"/>
                </a:moveTo>
                <a:lnTo>
                  <a:pt x="44602" y="34290"/>
                </a:lnTo>
                <a:lnTo>
                  <a:pt x="44602" y="0"/>
                </a:lnTo>
                <a:lnTo>
                  <a:pt x="0" y="0"/>
                </a:lnTo>
                <a:lnTo>
                  <a:pt x="0" y="34290"/>
                </a:lnTo>
                <a:close/>
              </a:path>
            </a:pathLst>
          </a:custGeom>
          <a:solidFill>
            <a:srgbClr val="241F21"/>
          </a:solidFill>
        </p:spPr>
        <p:txBody>
          <a:bodyPr wrap="square" lIns="0" tIns="0" rIns="0" bIns="0" rtlCol="0"/>
          <a:lstStyle/>
          <a:p>
            <a:endParaRPr/>
          </a:p>
        </p:txBody>
      </p:sp>
      <p:sp>
        <p:nvSpPr>
          <p:cNvPr id="13" name="object 13"/>
          <p:cNvSpPr/>
          <p:nvPr/>
        </p:nvSpPr>
        <p:spPr>
          <a:xfrm>
            <a:off x="11176220" y="879224"/>
            <a:ext cx="106045" cy="0"/>
          </a:xfrm>
          <a:custGeom>
            <a:avLst/>
            <a:gdLst/>
            <a:ahLst/>
            <a:cxnLst/>
            <a:rect l="l" t="t" r="r" b="b"/>
            <a:pathLst>
              <a:path w="106045">
                <a:moveTo>
                  <a:pt x="0" y="0"/>
                </a:moveTo>
                <a:lnTo>
                  <a:pt x="105511" y="0"/>
                </a:lnTo>
              </a:path>
            </a:pathLst>
          </a:custGeom>
          <a:ln w="38100">
            <a:solidFill>
              <a:srgbClr val="241F21"/>
            </a:solidFill>
          </a:ln>
        </p:spPr>
        <p:txBody>
          <a:bodyPr wrap="square" lIns="0" tIns="0" rIns="0" bIns="0" rtlCol="0"/>
          <a:lstStyle/>
          <a:p>
            <a:endParaRPr/>
          </a:p>
        </p:txBody>
      </p:sp>
      <p:sp>
        <p:nvSpPr>
          <p:cNvPr id="14" name="object 14"/>
          <p:cNvSpPr/>
          <p:nvPr/>
        </p:nvSpPr>
        <p:spPr>
          <a:xfrm>
            <a:off x="11303170" y="1032894"/>
            <a:ext cx="106680" cy="0"/>
          </a:xfrm>
          <a:custGeom>
            <a:avLst/>
            <a:gdLst/>
            <a:ahLst/>
            <a:cxnLst/>
            <a:rect l="l" t="t" r="r" b="b"/>
            <a:pathLst>
              <a:path w="106679">
                <a:moveTo>
                  <a:pt x="0" y="0"/>
                </a:moveTo>
                <a:lnTo>
                  <a:pt x="106362" y="0"/>
                </a:lnTo>
              </a:path>
            </a:pathLst>
          </a:custGeom>
          <a:ln w="38100">
            <a:solidFill>
              <a:srgbClr val="241F21"/>
            </a:solidFill>
          </a:ln>
        </p:spPr>
        <p:txBody>
          <a:bodyPr wrap="square" lIns="0" tIns="0" rIns="0" bIns="0" rtlCol="0"/>
          <a:lstStyle/>
          <a:p>
            <a:endParaRPr/>
          </a:p>
        </p:txBody>
      </p:sp>
      <p:sp>
        <p:nvSpPr>
          <p:cNvPr id="15" name="object 15"/>
          <p:cNvSpPr/>
          <p:nvPr/>
        </p:nvSpPr>
        <p:spPr>
          <a:xfrm>
            <a:off x="11303170" y="971934"/>
            <a:ext cx="45085" cy="41910"/>
          </a:xfrm>
          <a:custGeom>
            <a:avLst/>
            <a:gdLst/>
            <a:ahLst/>
            <a:cxnLst/>
            <a:rect l="l" t="t" r="r" b="b"/>
            <a:pathLst>
              <a:path w="45084" h="41909">
                <a:moveTo>
                  <a:pt x="0" y="41910"/>
                </a:moveTo>
                <a:lnTo>
                  <a:pt x="45034" y="41910"/>
                </a:lnTo>
                <a:lnTo>
                  <a:pt x="45034" y="0"/>
                </a:lnTo>
                <a:lnTo>
                  <a:pt x="0" y="0"/>
                </a:lnTo>
                <a:lnTo>
                  <a:pt x="0" y="41910"/>
                </a:lnTo>
                <a:close/>
              </a:path>
            </a:pathLst>
          </a:custGeom>
          <a:solidFill>
            <a:srgbClr val="241F21"/>
          </a:solidFill>
        </p:spPr>
        <p:txBody>
          <a:bodyPr wrap="square" lIns="0" tIns="0" rIns="0" bIns="0" rtlCol="0"/>
          <a:lstStyle/>
          <a:p>
            <a:endParaRPr/>
          </a:p>
        </p:txBody>
      </p:sp>
      <p:sp>
        <p:nvSpPr>
          <p:cNvPr id="16" name="object 16"/>
          <p:cNvSpPr/>
          <p:nvPr/>
        </p:nvSpPr>
        <p:spPr>
          <a:xfrm>
            <a:off x="11303170" y="952884"/>
            <a:ext cx="101600" cy="0"/>
          </a:xfrm>
          <a:custGeom>
            <a:avLst/>
            <a:gdLst/>
            <a:ahLst/>
            <a:cxnLst/>
            <a:rect l="l" t="t" r="r" b="b"/>
            <a:pathLst>
              <a:path w="101600">
                <a:moveTo>
                  <a:pt x="0" y="0"/>
                </a:moveTo>
                <a:lnTo>
                  <a:pt x="101219" y="0"/>
                </a:lnTo>
              </a:path>
            </a:pathLst>
          </a:custGeom>
          <a:ln w="38100">
            <a:solidFill>
              <a:srgbClr val="241F21"/>
            </a:solidFill>
          </a:ln>
        </p:spPr>
        <p:txBody>
          <a:bodyPr wrap="square" lIns="0" tIns="0" rIns="0" bIns="0" rtlCol="0"/>
          <a:lstStyle/>
          <a:p>
            <a:endParaRPr/>
          </a:p>
        </p:txBody>
      </p:sp>
      <p:sp>
        <p:nvSpPr>
          <p:cNvPr id="17" name="object 17"/>
          <p:cNvSpPr/>
          <p:nvPr/>
        </p:nvSpPr>
        <p:spPr>
          <a:xfrm>
            <a:off x="11303170" y="898274"/>
            <a:ext cx="45085" cy="35560"/>
          </a:xfrm>
          <a:custGeom>
            <a:avLst/>
            <a:gdLst/>
            <a:ahLst/>
            <a:cxnLst/>
            <a:rect l="l" t="t" r="r" b="b"/>
            <a:pathLst>
              <a:path w="45084" h="35559">
                <a:moveTo>
                  <a:pt x="0" y="35560"/>
                </a:moveTo>
                <a:lnTo>
                  <a:pt x="45034" y="35560"/>
                </a:lnTo>
                <a:lnTo>
                  <a:pt x="45034" y="0"/>
                </a:lnTo>
                <a:lnTo>
                  <a:pt x="0" y="0"/>
                </a:lnTo>
                <a:lnTo>
                  <a:pt x="0" y="35560"/>
                </a:lnTo>
                <a:close/>
              </a:path>
            </a:pathLst>
          </a:custGeom>
          <a:solidFill>
            <a:srgbClr val="241F21"/>
          </a:solidFill>
        </p:spPr>
        <p:txBody>
          <a:bodyPr wrap="square" lIns="0" tIns="0" rIns="0" bIns="0" rtlCol="0"/>
          <a:lstStyle/>
          <a:p>
            <a:endParaRPr/>
          </a:p>
        </p:txBody>
      </p:sp>
      <p:sp>
        <p:nvSpPr>
          <p:cNvPr id="18" name="object 18"/>
          <p:cNvSpPr/>
          <p:nvPr/>
        </p:nvSpPr>
        <p:spPr>
          <a:xfrm>
            <a:off x="11303170" y="879224"/>
            <a:ext cx="103505" cy="0"/>
          </a:xfrm>
          <a:custGeom>
            <a:avLst/>
            <a:gdLst/>
            <a:ahLst/>
            <a:cxnLst/>
            <a:rect l="l" t="t" r="r" b="b"/>
            <a:pathLst>
              <a:path w="103504">
                <a:moveTo>
                  <a:pt x="0" y="0"/>
                </a:moveTo>
                <a:lnTo>
                  <a:pt x="103365" y="0"/>
                </a:lnTo>
              </a:path>
            </a:pathLst>
          </a:custGeom>
          <a:ln w="38100">
            <a:solidFill>
              <a:srgbClr val="241F21"/>
            </a:solidFill>
          </a:ln>
        </p:spPr>
        <p:txBody>
          <a:bodyPr wrap="square" lIns="0" tIns="0" rIns="0" bIns="0" rtlCol="0"/>
          <a:lstStyle/>
          <a:p>
            <a:endParaRPr/>
          </a:p>
        </p:txBody>
      </p:sp>
      <p:sp>
        <p:nvSpPr>
          <p:cNvPr id="19" name="object 19"/>
          <p:cNvSpPr/>
          <p:nvPr/>
        </p:nvSpPr>
        <p:spPr>
          <a:xfrm>
            <a:off x="10926591" y="1098892"/>
            <a:ext cx="267970" cy="0"/>
          </a:xfrm>
          <a:custGeom>
            <a:avLst/>
            <a:gdLst/>
            <a:ahLst/>
            <a:cxnLst/>
            <a:rect l="l" t="t" r="r" b="b"/>
            <a:pathLst>
              <a:path w="267970">
                <a:moveTo>
                  <a:pt x="0" y="0"/>
                </a:moveTo>
                <a:lnTo>
                  <a:pt x="267639" y="0"/>
                </a:lnTo>
              </a:path>
            </a:pathLst>
          </a:custGeom>
          <a:ln w="26669">
            <a:solidFill>
              <a:srgbClr val="241F21"/>
            </a:solidFill>
          </a:ln>
        </p:spPr>
        <p:txBody>
          <a:bodyPr wrap="square" lIns="0" tIns="0" rIns="0" bIns="0" rtlCol="0"/>
          <a:lstStyle/>
          <a:p>
            <a:endParaRPr/>
          </a:p>
        </p:txBody>
      </p:sp>
      <p:sp>
        <p:nvSpPr>
          <p:cNvPr id="20" name="object 20"/>
          <p:cNvSpPr/>
          <p:nvPr/>
        </p:nvSpPr>
        <p:spPr>
          <a:xfrm>
            <a:off x="10939894" y="602957"/>
            <a:ext cx="0" cy="482600"/>
          </a:xfrm>
          <a:custGeom>
            <a:avLst/>
            <a:gdLst/>
            <a:ahLst/>
            <a:cxnLst/>
            <a:rect l="l" t="t" r="r" b="b"/>
            <a:pathLst>
              <a:path h="482600">
                <a:moveTo>
                  <a:pt x="0" y="0"/>
                </a:moveTo>
                <a:lnTo>
                  <a:pt x="0" y="482600"/>
                </a:lnTo>
              </a:path>
            </a:pathLst>
          </a:custGeom>
          <a:ln w="26606">
            <a:solidFill>
              <a:srgbClr val="241F21"/>
            </a:solidFill>
          </a:ln>
        </p:spPr>
        <p:txBody>
          <a:bodyPr wrap="square" lIns="0" tIns="0" rIns="0" bIns="0" rtlCol="0"/>
          <a:lstStyle/>
          <a:p>
            <a:endParaRPr/>
          </a:p>
        </p:txBody>
      </p:sp>
      <p:sp>
        <p:nvSpPr>
          <p:cNvPr id="21" name="object 21"/>
          <p:cNvSpPr/>
          <p:nvPr/>
        </p:nvSpPr>
        <p:spPr>
          <a:xfrm>
            <a:off x="10926591" y="589622"/>
            <a:ext cx="267970" cy="0"/>
          </a:xfrm>
          <a:custGeom>
            <a:avLst/>
            <a:gdLst/>
            <a:ahLst/>
            <a:cxnLst/>
            <a:rect l="l" t="t" r="r" b="b"/>
            <a:pathLst>
              <a:path w="267970">
                <a:moveTo>
                  <a:pt x="0" y="0"/>
                </a:moveTo>
                <a:lnTo>
                  <a:pt x="267639" y="0"/>
                </a:lnTo>
              </a:path>
            </a:pathLst>
          </a:custGeom>
          <a:ln w="26670">
            <a:solidFill>
              <a:srgbClr val="241F21"/>
            </a:solidFill>
          </a:ln>
        </p:spPr>
        <p:txBody>
          <a:bodyPr wrap="square" lIns="0" tIns="0" rIns="0" bIns="0" rtlCol="0"/>
          <a:lstStyle/>
          <a:p>
            <a:endParaRPr/>
          </a:p>
        </p:txBody>
      </p:sp>
      <p:sp>
        <p:nvSpPr>
          <p:cNvPr id="22" name="object 22"/>
          <p:cNvSpPr/>
          <p:nvPr/>
        </p:nvSpPr>
        <p:spPr>
          <a:xfrm>
            <a:off x="11194230" y="1098892"/>
            <a:ext cx="267970" cy="0"/>
          </a:xfrm>
          <a:custGeom>
            <a:avLst/>
            <a:gdLst/>
            <a:ahLst/>
            <a:cxnLst/>
            <a:rect l="l" t="t" r="r" b="b"/>
            <a:pathLst>
              <a:path w="267970">
                <a:moveTo>
                  <a:pt x="0" y="0"/>
                </a:moveTo>
                <a:lnTo>
                  <a:pt x="267639" y="0"/>
                </a:lnTo>
              </a:path>
            </a:pathLst>
          </a:custGeom>
          <a:ln w="26669">
            <a:solidFill>
              <a:srgbClr val="241F21"/>
            </a:solidFill>
          </a:ln>
        </p:spPr>
        <p:txBody>
          <a:bodyPr wrap="square" lIns="0" tIns="0" rIns="0" bIns="0" rtlCol="0"/>
          <a:lstStyle/>
          <a:p>
            <a:endParaRPr/>
          </a:p>
        </p:txBody>
      </p:sp>
      <p:sp>
        <p:nvSpPr>
          <p:cNvPr id="23" name="object 23"/>
          <p:cNvSpPr/>
          <p:nvPr/>
        </p:nvSpPr>
        <p:spPr>
          <a:xfrm>
            <a:off x="11448574" y="602957"/>
            <a:ext cx="0" cy="482600"/>
          </a:xfrm>
          <a:custGeom>
            <a:avLst/>
            <a:gdLst/>
            <a:ahLst/>
            <a:cxnLst/>
            <a:rect l="l" t="t" r="r" b="b"/>
            <a:pathLst>
              <a:path h="482600">
                <a:moveTo>
                  <a:pt x="0" y="0"/>
                </a:moveTo>
                <a:lnTo>
                  <a:pt x="0" y="482600"/>
                </a:lnTo>
              </a:path>
            </a:pathLst>
          </a:custGeom>
          <a:ln w="26593">
            <a:solidFill>
              <a:srgbClr val="241F21"/>
            </a:solidFill>
          </a:ln>
        </p:spPr>
        <p:txBody>
          <a:bodyPr wrap="square" lIns="0" tIns="0" rIns="0" bIns="0" rtlCol="0"/>
          <a:lstStyle/>
          <a:p>
            <a:endParaRPr/>
          </a:p>
        </p:txBody>
      </p:sp>
      <p:sp>
        <p:nvSpPr>
          <p:cNvPr id="24" name="object 24"/>
          <p:cNvSpPr/>
          <p:nvPr/>
        </p:nvSpPr>
        <p:spPr>
          <a:xfrm>
            <a:off x="11194230" y="589622"/>
            <a:ext cx="267970" cy="0"/>
          </a:xfrm>
          <a:custGeom>
            <a:avLst/>
            <a:gdLst/>
            <a:ahLst/>
            <a:cxnLst/>
            <a:rect l="l" t="t" r="r" b="b"/>
            <a:pathLst>
              <a:path w="267970">
                <a:moveTo>
                  <a:pt x="0" y="0"/>
                </a:moveTo>
                <a:lnTo>
                  <a:pt x="267639" y="0"/>
                </a:lnTo>
              </a:path>
            </a:pathLst>
          </a:custGeom>
          <a:ln w="26670">
            <a:solidFill>
              <a:srgbClr val="241F21"/>
            </a:solidFill>
          </a:ln>
        </p:spPr>
        <p:txBody>
          <a:bodyPr wrap="square" lIns="0" tIns="0" rIns="0" bIns="0" rtlCol="0"/>
          <a:lstStyle/>
          <a:p>
            <a:endParaRPr/>
          </a:p>
        </p:txBody>
      </p:sp>
      <p:sp>
        <p:nvSpPr>
          <p:cNvPr id="25" name="object 25"/>
          <p:cNvSpPr/>
          <p:nvPr/>
        </p:nvSpPr>
        <p:spPr>
          <a:xfrm>
            <a:off x="10934744" y="777876"/>
            <a:ext cx="521970" cy="67310"/>
          </a:xfrm>
          <a:custGeom>
            <a:avLst/>
            <a:gdLst/>
            <a:ahLst/>
            <a:cxnLst/>
            <a:rect l="l" t="t" r="r" b="b"/>
            <a:pathLst>
              <a:path w="521970" h="67309">
                <a:moveTo>
                  <a:pt x="521550" y="31750"/>
                </a:moveTo>
                <a:lnTo>
                  <a:pt x="259486" y="31750"/>
                </a:lnTo>
                <a:lnTo>
                  <a:pt x="315192" y="33265"/>
                </a:lnTo>
                <a:lnTo>
                  <a:pt x="369457" y="37701"/>
                </a:lnTo>
                <a:lnTo>
                  <a:pt x="422076" y="44895"/>
                </a:lnTo>
                <a:lnTo>
                  <a:pt x="472843" y="54683"/>
                </a:lnTo>
                <a:lnTo>
                  <a:pt x="521550" y="66903"/>
                </a:lnTo>
                <a:lnTo>
                  <a:pt x="521550" y="31750"/>
                </a:lnTo>
                <a:close/>
              </a:path>
              <a:path w="521970" h="67309">
                <a:moveTo>
                  <a:pt x="259486" y="0"/>
                </a:moveTo>
                <a:lnTo>
                  <a:pt x="204914" y="1272"/>
                </a:lnTo>
                <a:lnTo>
                  <a:pt x="151474" y="5036"/>
                </a:lnTo>
                <a:lnTo>
                  <a:pt x="99371" y="11208"/>
                </a:lnTo>
                <a:lnTo>
                  <a:pt x="48811" y="19708"/>
                </a:lnTo>
                <a:lnTo>
                  <a:pt x="0" y="30454"/>
                </a:lnTo>
                <a:lnTo>
                  <a:pt x="0" y="66484"/>
                </a:lnTo>
                <a:lnTo>
                  <a:pt x="48231" y="54308"/>
                </a:lnTo>
                <a:lnTo>
                  <a:pt x="98562" y="44623"/>
                </a:lnTo>
                <a:lnTo>
                  <a:pt x="150727" y="37553"/>
                </a:lnTo>
                <a:lnTo>
                  <a:pt x="204458" y="33221"/>
                </a:lnTo>
                <a:lnTo>
                  <a:pt x="259486" y="31750"/>
                </a:lnTo>
                <a:lnTo>
                  <a:pt x="521550" y="31750"/>
                </a:lnTo>
                <a:lnTo>
                  <a:pt x="521550" y="31305"/>
                </a:lnTo>
                <a:lnTo>
                  <a:pt x="472227" y="20310"/>
                </a:lnTo>
                <a:lnTo>
                  <a:pt x="421153" y="11579"/>
                </a:lnTo>
                <a:lnTo>
                  <a:pt x="368534" y="5214"/>
                </a:lnTo>
                <a:lnTo>
                  <a:pt x="314576" y="1320"/>
                </a:lnTo>
                <a:lnTo>
                  <a:pt x="259486" y="0"/>
                </a:lnTo>
                <a:close/>
              </a:path>
            </a:pathLst>
          </a:custGeom>
          <a:solidFill>
            <a:srgbClr val="241F21"/>
          </a:solidFill>
        </p:spPr>
        <p:txBody>
          <a:bodyPr wrap="square" lIns="0" tIns="0" rIns="0" bIns="0" rtlCol="0"/>
          <a:lstStyle/>
          <a:p>
            <a:endParaRPr/>
          </a:p>
        </p:txBody>
      </p:sp>
      <p:sp>
        <p:nvSpPr>
          <p:cNvPr id="26" name="object 26"/>
          <p:cNvSpPr/>
          <p:nvPr/>
        </p:nvSpPr>
        <p:spPr>
          <a:xfrm>
            <a:off x="11086572" y="752855"/>
            <a:ext cx="85349" cy="89954"/>
          </a:xfrm>
          <a:prstGeom prst="rect">
            <a:avLst/>
          </a:prstGeom>
          <a:blipFill>
            <a:blip r:embed="rId2" cstate="print"/>
            <a:stretch>
              <a:fillRect/>
            </a:stretch>
          </a:blipFill>
        </p:spPr>
        <p:txBody>
          <a:bodyPr wrap="square" lIns="0" tIns="0" rIns="0" bIns="0" rtlCol="0"/>
          <a:lstStyle/>
          <a:p>
            <a:endParaRPr/>
          </a:p>
        </p:txBody>
      </p:sp>
      <p:sp>
        <p:nvSpPr>
          <p:cNvPr id="27" name="object 27"/>
          <p:cNvSpPr/>
          <p:nvPr/>
        </p:nvSpPr>
        <p:spPr>
          <a:xfrm>
            <a:off x="11471883" y="576068"/>
            <a:ext cx="31750" cy="31750"/>
          </a:xfrm>
          <a:custGeom>
            <a:avLst/>
            <a:gdLst/>
            <a:ahLst/>
            <a:cxnLst/>
            <a:rect l="l" t="t" r="r" b="b"/>
            <a:pathLst>
              <a:path w="31750" h="31750">
                <a:moveTo>
                  <a:pt x="19938" y="0"/>
                </a:moveTo>
                <a:lnTo>
                  <a:pt x="11302" y="0"/>
                </a:lnTo>
                <a:lnTo>
                  <a:pt x="7632" y="1524"/>
                </a:lnTo>
                <a:lnTo>
                  <a:pt x="1549" y="7607"/>
                </a:lnTo>
                <a:lnTo>
                  <a:pt x="5" y="11277"/>
                </a:lnTo>
                <a:lnTo>
                  <a:pt x="0" y="19926"/>
                </a:lnTo>
                <a:lnTo>
                  <a:pt x="1523" y="23609"/>
                </a:lnTo>
                <a:lnTo>
                  <a:pt x="7581" y="29743"/>
                </a:lnTo>
                <a:lnTo>
                  <a:pt x="11264" y="31267"/>
                </a:lnTo>
                <a:lnTo>
                  <a:pt x="19938" y="31267"/>
                </a:lnTo>
                <a:lnTo>
                  <a:pt x="23634" y="29743"/>
                </a:lnTo>
                <a:lnTo>
                  <a:pt x="24229" y="29146"/>
                </a:lnTo>
                <a:lnTo>
                  <a:pt x="11874" y="29146"/>
                </a:lnTo>
                <a:lnTo>
                  <a:pt x="8674" y="27825"/>
                </a:lnTo>
                <a:lnTo>
                  <a:pt x="3418" y="22517"/>
                </a:lnTo>
                <a:lnTo>
                  <a:pt x="2214" y="19583"/>
                </a:lnTo>
                <a:lnTo>
                  <a:pt x="2120" y="11887"/>
                </a:lnTo>
                <a:lnTo>
                  <a:pt x="3441" y="8712"/>
                </a:lnTo>
                <a:lnTo>
                  <a:pt x="8712" y="3454"/>
                </a:lnTo>
                <a:lnTo>
                  <a:pt x="11887" y="2120"/>
                </a:lnTo>
                <a:lnTo>
                  <a:pt x="24235" y="2120"/>
                </a:lnTo>
                <a:lnTo>
                  <a:pt x="23634" y="1524"/>
                </a:lnTo>
                <a:lnTo>
                  <a:pt x="19938" y="0"/>
                </a:lnTo>
                <a:close/>
              </a:path>
              <a:path w="31750" h="31750">
                <a:moveTo>
                  <a:pt x="24235" y="2120"/>
                </a:moveTo>
                <a:lnTo>
                  <a:pt x="19367" y="2120"/>
                </a:lnTo>
                <a:lnTo>
                  <a:pt x="22555" y="3454"/>
                </a:lnTo>
                <a:lnTo>
                  <a:pt x="27825" y="8712"/>
                </a:lnTo>
                <a:lnTo>
                  <a:pt x="29146" y="11887"/>
                </a:lnTo>
                <a:lnTo>
                  <a:pt x="29051" y="19583"/>
                </a:lnTo>
                <a:lnTo>
                  <a:pt x="27825" y="22542"/>
                </a:lnTo>
                <a:lnTo>
                  <a:pt x="22580" y="27825"/>
                </a:lnTo>
                <a:lnTo>
                  <a:pt x="19380" y="29146"/>
                </a:lnTo>
                <a:lnTo>
                  <a:pt x="24229" y="29146"/>
                </a:lnTo>
                <a:lnTo>
                  <a:pt x="29743" y="23609"/>
                </a:lnTo>
                <a:lnTo>
                  <a:pt x="31262" y="19926"/>
                </a:lnTo>
                <a:lnTo>
                  <a:pt x="31141" y="10972"/>
                </a:lnTo>
                <a:lnTo>
                  <a:pt x="29743" y="7594"/>
                </a:lnTo>
                <a:lnTo>
                  <a:pt x="24235" y="2120"/>
                </a:lnTo>
                <a:close/>
              </a:path>
              <a:path w="31750" h="31750">
                <a:moveTo>
                  <a:pt x="17475" y="6972"/>
                </a:moveTo>
                <a:lnTo>
                  <a:pt x="9309" y="6972"/>
                </a:lnTo>
                <a:lnTo>
                  <a:pt x="9309" y="24079"/>
                </a:lnTo>
                <a:lnTo>
                  <a:pt x="12255" y="24079"/>
                </a:lnTo>
                <a:lnTo>
                  <a:pt x="12255" y="17335"/>
                </a:lnTo>
                <a:lnTo>
                  <a:pt x="21167" y="17335"/>
                </a:lnTo>
                <a:lnTo>
                  <a:pt x="20866" y="16891"/>
                </a:lnTo>
                <a:lnTo>
                  <a:pt x="19875" y="16332"/>
                </a:lnTo>
                <a:lnTo>
                  <a:pt x="18541" y="16116"/>
                </a:lnTo>
                <a:lnTo>
                  <a:pt x="19596" y="15951"/>
                </a:lnTo>
                <a:lnTo>
                  <a:pt x="20434" y="15671"/>
                </a:lnTo>
                <a:lnTo>
                  <a:pt x="21129" y="15227"/>
                </a:lnTo>
                <a:lnTo>
                  <a:pt x="12255" y="15227"/>
                </a:lnTo>
                <a:lnTo>
                  <a:pt x="12255" y="9093"/>
                </a:lnTo>
                <a:lnTo>
                  <a:pt x="22306" y="9093"/>
                </a:lnTo>
                <a:lnTo>
                  <a:pt x="21831" y="8318"/>
                </a:lnTo>
                <a:lnTo>
                  <a:pt x="19037" y="7175"/>
                </a:lnTo>
                <a:lnTo>
                  <a:pt x="17475" y="6972"/>
                </a:lnTo>
                <a:close/>
              </a:path>
              <a:path w="31750" h="31750">
                <a:moveTo>
                  <a:pt x="21167" y="17335"/>
                </a:moveTo>
                <a:lnTo>
                  <a:pt x="16319" y="17335"/>
                </a:lnTo>
                <a:lnTo>
                  <a:pt x="17462" y="17526"/>
                </a:lnTo>
                <a:lnTo>
                  <a:pt x="19215" y="18529"/>
                </a:lnTo>
                <a:lnTo>
                  <a:pt x="19761" y="19837"/>
                </a:lnTo>
                <a:lnTo>
                  <a:pt x="19801" y="23609"/>
                </a:lnTo>
                <a:lnTo>
                  <a:pt x="19913" y="24079"/>
                </a:lnTo>
                <a:lnTo>
                  <a:pt x="22720" y="24079"/>
                </a:lnTo>
                <a:lnTo>
                  <a:pt x="22529" y="23723"/>
                </a:lnTo>
                <a:lnTo>
                  <a:pt x="22415" y="19583"/>
                </a:lnTo>
                <a:lnTo>
                  <a:pt x="22097" y="18707"/>
                </a:lnTo>
                <a:lnTo>
                  <a:pt x="21167" y="17335"/>
                </a:lnTo>
                <a:close/>
              </a:path>
              <a:path w="31750" h="31750">
                <a:moveTo>
                  <a:pt x="22306" y="9093"/>
                </a:moveTo>
                <a:lnTo>
                  <a:pt x="16598" y="9093"/>
                </a:lnTo>
                <a:lnTo>
                  <a:pt x="17830" y="9309"/>
                </a:lnTo>
                <a:lnTo>
                  <a:pt x="19367" y="10147"/>
                </a:lnTo>
                <a:lnTo>
                  <a:pt x="19761" y="10972"/>
                </a:lnTo>
                <a:lnTo>
                  <a:pt x="19761" y="13500"/>
                </a:lnTo>
                <a:lnTo>
                  <a:pt x="19164" y="14376"/>
                </a:lnTo>
                <a:lnTo>
                  <a:pt x="17322" y="15100"/>
                </a:lnTo>
                <a:lnTo>
                  <a:pt x="16344" y="15227"/>
                </a:lnTo>
                <a:lnTo>
                  <a:pt x="21129" y="15227"/>
                </a:lnTo>
                <a:lnTo>
                  <a:pt x="22161" y="14566"/>
                </a:lnTo>
                <a:lnTo>
                  <a:pt x="22694" y="13500"/>
                </a:lnTo>
                <a:lnTo>
                  <a:pt x="22696" y="9728"/>
                </a:lnTo>
                <a:lnTo>
                  <a:pt x="22306" y="9093"/>
                </a:lnTo>
                <a:close/>
              </a:path>
            </a:pathLst>
          </a:custGeom>
          <a:solidFill>
            <a:srgbClr val="241F21"/>
          </a:solidFill>
        </p:spPr>
        <p:txBody>
          <a:bodyPr wrap="square" lIns="0" tIns="0" rIns="0" bIns="0" rtlCol="0"/>
          <a:lstStyle/>
          <a:p>
            <a:endParaRPr/>
          </a:p>
        </p:txBody>
      </p:sp>
      <p:sp>
        <p:nvSpPr>
          <p:cNvPr id="28" name="object 28"/>
          <p:cNvSpPr txBox="1"/>
          <p:nvPr/>
        </p:nvSpPr>
        <p:spPr>
          <a:xfrm>
            <a:off x="4518152" y="612621"/>
            <a:ext cx="5450840" cy="508000"/>
          </a:xfrm>
          <a:prstGeom prst="rect">
            <a:avLst/>
          </a:prstGeom>
        </p:spPr>
        <p:txBody>
          <a:bodyPr vert="horz" wrap="square" lIns="0" tIns="12700" rIns="0" bIns="0" rtlCol="0">
            <a:spAutoFit/>
          </a:bodyPr>
          <a:lstStyle/>
          <a:p>
            <a:pPr marL="12700" marR="5080">
              <a:lnSpc>
                <a:spcPct val="113100"/>
              </a:lnSpc>
              <a:spcBef>
                <a:spcPts val="100"/>
              </a:spcBef>
            </a:pPr>
            <a:r>
              <a:rPr sz="1400" spc="-30" dirty="0">
                <a:solidFill>
                  <a:srgbClr val="002E46"/>
                </a:solidFill>
                <a:latin typeface="Lucida Sans"/>
                <a:cs typeface="Lucida Sans"/>
              </a:rPr>
              <a:t>When </a:t>
            </a:r>
            <a:r>
              <a:rPr sz="1400" spc="-40" dirty="0">
                <a:solidFill>
                  <a:srgbClr val="002E46"/>
                </a:solidFill>
                <a:latin typeface="Lucida Sans"/>
                <a:cs typeface="Lucida Sans"/>
              </a:rPr>
              <a:t>it </a:t>
            </a:r>
            <a:r>
              <a:rPr sz="1400" spc="-80" dirty="0">
                <a:solidFill>
                  <a:srgbClr val="002E46"/>
                </a:solidFill>
                <a:latin typeface="Lucida Sans"/>
                <a:cs typeface="Lucida Sans"/>
              </a:rPr>
              <a:t>comes </a:t>
            </a:r>
            <a:r>
              <a:rPr sz="1400" spc="-55" dirty="0">
                <a:solidFill>
                  <a:srgbClr val="002E46"/>
                </a:solidFill>
                <a:latin typeface="Lucida Sans"/>
                <a:cs typeface="Lucida Sans"/>
              </a:rPr>
              <a:t>to </a:t>
            </a:r>
            <a:r>
              <a:rPr sz="1400" spc="-100" dirty="0">
                <a:solidFill>
                  <a:srgbClr val="002E46"/>
                </a:solidFill>
                <a:latin typeface="Lucida Sans"/>
                <a:cs typeface="Lucida Sans"/>
              </a:rPr>
              <a:t>organ, </a:t>
            </a:r>
            <a:r>
              <a:rPr sz="1400" spc="-50" dirty="0">
                <a:solidFill>
                  <a:srgbClr val="002E46"/>
                </a:solidFill>
                <a:latin typeface="Lucida Sans"/>
                <a:cs typeface="Lucida Sans"/>
              </a:rPr>
              <a:t>eye </a:t>
            </a:r>
            <a:r>
              <a:rPr sz="1400" spc="-65" dirty="0">
                <a:solidFill>
                  <a:srgbClr val="002E46"/>
                </a:solidFill>
                <a:latin typeface="Lucida Sans"/>
                <a:cs typeface="Lucida Sans"/>
              </a:rPr>
              <a:t>and </a:t>
            </a:r>
            <a:r>
              <a:rPr sz="1400" spc="-80" dirty="0">
                <a:solidFill>
                  <a:srgbClr val="002E46"/>
                </a:solidFill>
                <a:latin typeface="Lucida Sans"/>
                <a:cs typeface="Lucida Sans"/>
              </a:rPr>
              <a:t>tissue </a:t>
            </a:r>
            <a:r>
              <a:rPr sz="1400" spc="-65" dirty="0">
                <a:solidFill>
                  <a:srgbClr val="002E46"/>
                </a:solidFill>
                <a:latin typeface="Lucida Sans"/>
                <a:cs typeface="Lucida Sans"/>
              </a:rPr>
              <a:t>donation </a:t>
            </a:r>
            <a:r>
              <a:rPr sz="1400" dirty="0">
                <a:solidFill>
                  <a:srgbClr val="002E46"/>
                </a:solidFill>
                <a:latin typeface="Lucida Sans"/>
                <a:cs typeface="Lucida Sans"/>
              </a:rPr>
              <a:t>– </a:t>
            </a:r>
            <a:r>
              <a:rPr sz="1400" spc="-55" dirty="0">
                <a:solidFill>
                  <a:srgbClr val="002E46"/>
                </a:solidFill>
                <a:latin typeface="Lucida Sans"/>
                <a:cs typeface="Lucida Sans"/>
              </a:rPr>
              <a:t>there </a:t>
            </a:r>
            <a:r>
              <a:rPr sz="1400" spc="-45" dirty="0">
                <a:solidFill>
                  <a:srgbClr val="002E46"/>
                </a:solidFill>
                <a:latin typeface="Lucida Sans"/>
                <a:cs typeface="Lucida Sans"/>
              </a:rPr>
              <a:t>are </a:t>
            </a:r>
            <a:r>
              <a:rPr sz="1400" spc="-70" dirty="0">
                <a:solidFill>
                  <a:srgbClr val="002E46"/>
                </a:solidFill>
                <a:latin typeface="Lucida Sans"/>
                <a:cs typeface="Lucida Sans"/>
              </a:rPr>
              <a:t>many  commonly</a:t>
            </a:r>
            <a:r>
              <a:rPr sz="1400" spc="-110" dirty="0">
                <a:solidFill>
                  <a:srgbClr val="002E46"/>
                </a:solidFill>
                <a:latin typeface="Lucida Sans"/>
                <a:cs typeface="Lucida Sans"/>
              </a:rPr>
              <a:t> </a:t>
            </a:r>
            <a:r>
              <a:rPr sz="1400" spc="-85" dirty="0">
                <a:solidFill>
                  <a:srgbClr val="002E46"/>
                </a:solidFill>
                <a:latin typeface="Lucida Sans"/>
                <a:cs typeface="Lucida Sans"/>
              </a:rPr>
              <a:t>asked</a:t>
            </a:r>
            <a:r>
              <a:rPr sz="1400" spc="-110" dirty="0">
                <a:solidFill>
                  <a:srgbClr val="002E46"/>
                </a:solidFill>
                <a:latin typeface="Lucida Sans"/>
                <a:cs typeface="Lucida Sans"/>
              </a:rPr>
              <a:t> </a:t>
            </a:r>
            <a:r>
              <a:rPr sz="1400" spc="-90" dirty="0">
                <a:solidFill>
                  <a:srgbClr val="002E46"/>
                </a:solidFill>
                <a:latin typeface="Lucida Sans"/>
                <a:cs typeface="Lucida Sans"/>
              </a:rPr>
              <a:t>questions.</a:t>
            </a:r>
            <a:r>
              <a:rPr sz="1400" spc="-110" dirty="0">
                <a:solidFill>
                  <a:srgbClr val="002E46"/>
                </a:solidFill>
                <a:latin typeface="Lucida Sans"/>
                <a:cs typeface="Lucida Sans"/>
              </a:rPr>
              <a:t> </a:t>
            </a:r>
            <a:r>
              <a:rPr sz="1400" spc="-65" dirty="0">
                <a:solidFill>
                  <a:srgbClr val="002E46"/>
                </a:solidFill>
                <a:latin typeface="Lucida Sans"/>
                <a:cs typeface="Lucida Sans"/>
              </a:rPr>
              <a:t>Find</a:t>
            </a:r>
            <a:r>
              <a:rPr sz="1400" spc="-110" dirty="0">
                <a:solidFill>
                  <a:srgbClr val="002E46"/>
                </a:solidFill>
                <a:latin typeface="Lucida Sans"/>
                <a:cs typeface="Lucida Sans"/>
              </a:rPr>
              <a:t> </a:t>
            </a:r>
            <a:r>
              <a:rPr sz="1400" spc="-50" dirty="0">
                <a:solidFill>
                  <a:srgbClr val="002E46"/>
                </a:solidFill>
                <a:latin typeface="Lucida Sans"/>
                <a:cs typeface="Lucida Sans"/>
              </a:rPr>
              <a:t>the</a:t>
            </a:r>
            <a:r>
              <a:rPr sz="1400" spc="-110" dirty="0">
                <a:solidFill>
                  <a:srgbClr val="002E46"/>
                </a:solidFill>
                <a:latin typeface="Lucida Sans"/>
                <a:cs typeface="Lucida Sans"/>
              </a:rPr>
              <a:t> </a:t>
            </a:r>
            <a:r>
              <a:rPr sz="1400" spc="-60" dirty="0">
                <a:solidFill>
                  <a:srgbClr val="002E46"/>
                </a:solidFill>
                <a:latin typeface="Lucida Sans"/>
                <a:cs typeface="Lucida Sans"/>
              </a:rPr>
              <a:t>facts</a:t>
            </a:r>
            <a:r>
              <a:rPr sz="1400" spc="-110" dirty="0">
                <a:solidFill>
                  <a:srgbClr val="002E46"/>
                </a:solidFill>
                <a:latin typeface="Lucida Sans"/>
                <a:cs typeface="Lucida Sans"/>
              </a:rPr>
              <a:t> </a:t>
            </a:r>
            <a:r>
              <a:rPr sz="1400" spc="-65" dirty="0">
                <a:solidFill>
                  <a:srgbClr val="002E46"/>
                </a:solidFill>
                <a:latin typeface="Lucida Sans"/>
                <a:cs typeface="Lucida Sans"/>
              </a:rPr>
              <a:t>and</a:t>
            </a:r>
            <a:r>
              <a:rPr sz="1400" spc="-110" dirty="0">
                <a:solidFill>
                  <a:srgbClr val="002E46"/>
                </a:solidFill>
                <a:latin typeface="Lucida Sans"/>
                <a:cs typeface="Lucida Sans"/>
              </a:rPr>
              <a:t> </a:t>
            </a:r>
            <a:r>
              <a:rPr sz="1400" spc="-70" dirty="0">
                <a:solidFill>
                  <a:srgbClr val="002E46"/>
                </a:solidFill>
                <a:latin typeface="Lucida Sans"/>
                <a:cs typeface="Lucida Sans"/>
              </a:rPr>
              <a:t>get</a:t>
            </a:r>
            <a:r>
              <a:rPr sz="1400" spc="-110" dirty="0">
                <a:solidFill>
                  <a:srgbClr val="002E46"/>
                </a:solidFill>
                <a:latin typeface="Lucida Sans"/>
                <a:cs typeface="Lucida Sans"/>
              </a:rPr>
              <a:t> </a:t>
            </a:r>
            <a:r>
              <a:rPr sz="1400" spc="-50" dirty="0">
                <a:solidFill>
                  <a:srgbClr val="002E46"/>
                </a:solidFill>
                <a:latin typeface="Lucida Sans"/>
                <a:cs typeface="Lucida Sans"/>
              </a:rPr>
              <a:t>the</a:t>
            </a:r>
            <a:r>
              <a:rPr sz="1400" spc="-110" dirty="0">
                <a:solidFill>
                  <a:srgbClr val="002E46"/>
                </a:solidFill>
                <a:latin typeface="Lucida Sans"/>
                <a:cs typeface="Lucida Sans"/>
              </a:rPr>
              <a:t> </a:t>
            </a:r>
            <a:r>
              <a:rPr sz="1400" spc="-75" dirty="0">
                <a:solidFill>
                  <a:srgbClr val="002E46"/>
                </a:solidFill>
                <a:latin typeface="Lucida Sans"/>
                <a:cs typeface="Lucida Sans"/>
              </a:rPr>
              <a:t>answers</a:t>
            </a:r>
            <a:r>
              <a:rPr sz="1400" spc="-110" dirty="0">
                <a:solidFill>
                  <a:srgbClr val="002E46"/>
                </a:solidFill>
                <a:latin typeface="Lucida Sans"/>
                <a:cs typeface="Lucida Sans"/>
              </a:rPr>
              <a:t> </a:t>
            </a:r>
            <a:r>
              <a:rPr sz="1400" spc="-50" dirty="0">
                <a:solidFill>
                  <a:srgbClr val="002E46"/>
                </a:solidFill>
                <a:latin typeface="Lucida Sans"/>
                <a:cs typeface="Lucida Sans"/>
              </a:rPr>
              <a:t>below!</a:t>
            </a:r>
            <a:endParaRPr sz="1400">
              <a:latin typeface="Lucida Sans"/>
              <a:cs typeface="Lucida Sans"/>
            </a:endParaRPr>
          </a:p>
        </p:txBody>
      </p:sp>
      <p:sp>
        <p:nvSpPr>
          <p:cNvPr id="29" name="object 29"/>
          <p:cNvSpPr/>
          <p:nvPr/>
        </p:nvSpPr>
        <p:spPr>
          <a:xfrm>
            <a:off x="4064508" y="512063"/>
            <a:ext cx="0" cy="676910"/>
          </a:xfrm>
          <a:custGeom>
            <a:avLst/>
            <a:gdLst/>
            <a:ahLst/>
            <a:cxnLst/>
            <a:rect l="l" t="t" r="r" b="b"/>
            <a:pathLst>
              <a:path h="676910">
                <a:moveTo>
                  <a:pt x="0" y="0"/>
                </a:moveTo>
                <a:lnTo>
                  <a:pt x="0" y="676757"/>
                </a:lnTo>
              </a:path>
            </a:pathLst>
          </a:custGeom>
          <a:ln w="25400">
            <a:solidFill>
              <a:srgbClr val="FFFFFF"/>
            </a:solidFill>
          </a:ln>
        </p:spPr>
        <p:txBody>
          <a:bodyPr wrap="square" lIns="0" tIns="0" rIns="0" bIns="0" rtlCol="0"/>
          <a:lstStyle/>
          <a:p>
            <a:endParaRPr/>
          </a:p>
        </p:txBody>
      </p:sp>
      <p:sp>
        <p:nvSpPr>
          <p:cNvPr id="30" name="object 30"/>
          <p:cNvSpPr txBox="1"/>
          <p:nvPr/>
        </p:nvSpPr>
        <p:spPr>
          <a:xfrm>
            <a:off x="1421071" y="2243783"/>
            <a:ext cx="4053204" cy="1064260"/>
          </a:xfrm>
          <a:prstGeom prst="rect">
            <a:avLst/>
          </a:prstGeom>
        </p:spPr>
        <p:txBody>
          <a:bodyPr vert="horz" wrap="square" lIns="0" tIns="30480" rIns="0" bIns="0" rtlCol="0">
            <a:spAutoFit/>
          </a:bodyPr>
          <a:lstStyle/>
          <a:p>
            <a:pPr marL="12700">
              <a:lnSpc>
                <a:spcPct val="100000"/>
              </a:lnSpc>
              <a:spcBef>
                <a:spcPts val="240"/>
              </a:spcBef>
            </a:pPr>
            <a:r>
              <a:rPr sz="1400" b="1" spc="25" dirty="0">
                <a:solidFill>
                  <a:srgbClr val="002E46"/>
                </a:solidFill>
                <a:latin typeface="Calibri"/>
                <a:cs typeface="Calibri"/>
              </a:rPr>
              <a:t>Who </a:t>
            </a:r>
            <a:r>
              <a:rPr sz="1400" b="1" spc="60" dirty="0">
                <a:solidFill>
                  <a:srgbClr val="002E46"/>
                </a:solidFill>
                <a:latin typeface="Calibri"/>
                <a:cs typeface="Calibri"/>
              </a:rPr>
              <a:t>can </a:t>
            </a:r>
            <a:r>
              <a:rPr sz="1400" b="1" spc="30" dirty="0">
                <a:solidFill>
                  <a:srgbClr val="002E46"/>
                </a:solidFill>
                <a:latin typeface="Calibri"/>
                <a:cs typeface="Calibri"/>
              </a:rPr>
              <a:t>register </a:t>
            </a:r>
            <a:r>
              <a:rPr sz="1400" b="1" spc="15" dirty="0">
                <a:solidFill>
                  <a:srgbClr val="002E46"/>
                </a:solidFill>
                <a:latin typeface="Calibri"/>
                <a:cs typeface="Calibri"/>
              </a:rPr>
              <a:t>to</a:t>
            </a:r>
            <a:r>
              <a:rPr sz="1400" b="1" spc="-60" dirty="0">
                <a:solidFill>
                  <a:srgbClr val="002E46"/>
                </a:solidFill>
                <a:latin typeface="Calibri"/>
                <a:cs typeface="Calibri"/>
              </a:rPr>
              <a:t> </a:t>
            </a:r>
            <a:r>
              <a:rPr sz="1400" b="1" spc="25" dirty="0">
                <a:solidFill>
                  <a:srgbClr val="002E46"/>
                </a:solidFill>
                <a:latin typeface="Calibri"/>
                <a:cs typeface="Calibri"/>
              </a:rPr>
              <a:t>donate?</a:t>
            </a:r>
            <a:endParaRPr sz="1400" dirty="0">
              <a:latin typeface="Calibri"/>
              <a:cs typeface="Calibri"/>
            </a:endParaRPr>
          </a:p>
          <a:p>
            <a:pPr marL="12700" marR="5080">
              <a:lnSpc>
                <a:spcPts val="1600"/>
              </a:lnSpc>
              <a:spcBef>
                <a:spcPts val="40"/>
              </a:spcBef>
            </a:pPr>
            <a:r>
              <a:rPr sz="1200" spc="-35" dirty="0">
                <a:solidFill>
                  <a:srgbClr val="002E46"/>
                </a:solidFill>
                <a:latin typeface="Lucida Sans"/>
                <a:cs typeface="Lucida Sans"/>
              </a:rPr>
              <a:t>Every </a:t>
            </a:r>
            <a:r>
              <a:rPr sz="1200" spc="-45" dirty="0">
                <a:solidFill>
                  <a:srgbClr val="002E46"/>
                </a:solidFill>
                <a:latin typeface="Lucida Sans"/>
                <a:cs typeface="Lucida Sans"/>
              </a:rPr>
              <a:t>individual </a:t>
            </a:r>
            <a:r>
              <a:rPr sz="1200" spc="-65" dirty="0">
                <a:solidFill>
                  <a:srgbClr val="002E46"/>
                </a:solidFill>
                <a:latin typeface="Lucida Sans"/>
                <a:cs typeface="Lucida Sans"/>
              </a:rPr>
              <a:t>has </a:t>
            </a:r>
            <a:r>
              <a:rPr sz="1200" spc="-45" dirty="0">
                <a:solidFill>
                  <a:srgbClr val="002E46"/>
                </a:solidFill>
                <a:latin typeface="Lucida Sans"/>
                <a:cs typeface="Lucida Sans"/>
              </a:rPr>
              <a:t>the </a:t>
            </a:r>
            <a:r>
              <a:rPr sz="1200" spc="-60" dirty="0">
                <a:solidFill>
                  <a:srgbClr val="002E46"/>
                </a:solidFill>
                <a:latin typeface="Lucida Sans"/>
                <a:cs typeface="Lucida Sans"/>
              </a:rPr>
              <a:t>right </a:t>
            </a:r>
            <a:r>
              <a:rPr sz="1200" spc="-50" dirty="0">
                <a:solidFill>
                  <a:srgbClr val="002E46"/>
                </a:solidFill>
                <a:latin typeface="Lucida Sans"/>
                <a:cs typeface="Lucida Sans"/>
              </a:rPr>
              <a:t>to </a:t>
            </a:r>
            <a:r>
              <a:rPr sz="1200" spc="-80" dirty="0">
                <a:solidFill>
                  <a:srgbClr val="002E46"/>
                </a:solidFill>
                <a:latin typeface="Lucida Sans"/>
                <a:cs typeface="Lucida Sans"/>
              </a:rPr>
              <a:t>sign </a:t>
            </a:r>
            <a:r>
              <a:rPr sz="1200" spc="-75" dirty="0">
                <a:solidFill>
                  <a:srgbClr val="002E46"/>
                </a:solidFill>
                <a:latin typeface="Lucida Sans"/>
                <a:cs typeface="Lucida Sans"/>
              </a:rPr>
              <a:t>up </a:t>
            </a:r>
            <a:r>
              <a:rPr sz="1200" spc="-50" dirty="0">
                <a:solidFill>
                  <a:srgbClr val="002E46"/>
                </a:solidFill>
                <a:latin typeface="Lucida Sans"/>
                <a:cs typeface="Lucida Sans"/>
              </a:rPr>
              <a:t>to donate </a:t>
            </a:r>
            <a:r>
              <a:rPr sz="1200" spc="-45" dirty="0">
                <a:solidFill>
                  <a:srgbClr val="002E46"/>
                </a:solidFill>
                <a:latin typeface="Lucida Sans"/>
                <a:cs typeface="Lucida Sans"/>
              </a:rPr>
              <a:t>their  </a:t>
            </a:r>
            <a:r>
              <a:rPr sz="1200" spc="-90" dirty="0">
                <a:solidFill>
                  <a:srgbClr val="002E46"/>
                </a:solidFill>
                <a:latin typeface="Lucida Sans"/>
                <a:cs typeface="Lucida Sans"/>
              </a:rPr>
              <a:t>organs, </a:t>
            </a:r>
            <a:r>
              <a:rPr sz="1200" spc="-60" dirty="0">
                <a:solidFill>
                  <a:srgbClr val="002E46"/>
                </a:solidFill>
                <a:latin typeface="Lucida Sans"/>
                <a:cs typeface="Lucida Sans"/>
              </a:rPr>
              <a:t>eyes </a:t>
            </a:r>
            <a:r>
              <a:rPr sz="1200" spc="-55" dirty="0">
                <a:solidFill>
                  <a:srgbClr val="002E46"/>
                </a:solidFill>
                <a:latin typeface="Lucida Sans"/>
                <a:cs typeface="Lucida Sans"/>
              </a:rPr>
              <a:t>and </a:t>
            </a:r>
            <a:r>
              <a:rPr sz="1200" spc="-75" dirty="0">
                <a:solidFill>
                  <a:srgbClr val="002E46"/>
                </a:solidFill>
                <a:latin typeface="Lucida Sans"/>
                <a:cs typeface="Lucida Sans"/>
              </a:rPr>
              <a:t>tissues </a:t>
            </a:r>
            <a:r>
              <a:rPr sz="1200" spc="-25" dirty="0">
                <a:solidFill>
                  <a:srgbClr val="002E46"/>
                </a:solidFill>
                <a:latin typeface="Lucida Sans"/>
                <a:cs typeface="Lucida Sans"/>
              </a:rPr>
              <a:t>at </a:t>
            </a:r>
            <a:r>
              <a:rPr sz="1200" spc="-45" dirty="0">
                <a:solidFill>
                  <a:srgbClr val="002E46"/>
                </a:solidFill>
                <a:latin typeface="Lucida Sans"/>
                <a:cs typeface="Lucida Sans"/>
              </a:rPr>
              <a:t>the </a:t>
            </a:r>
            <a:r>
              <a:rPr sz="1200" spc="-50" dirty="0">
                <a:solidFill>
                  <a:srgbClr val="002E46"/>
                </a:solidFill>
                <a:latin typeface="Lucida Sans"/>
                <a:cs typeface="Lucida Sans"/>
              </a:rPr>
              <a:t>time </a:t>
            </a:r>
            <a:r>
              <a:rPr sz="1200" spc="-55" dirty="0">
                <a:solidFill>
                  <a:srgbClr val="002E46"/>
                </a:solidFill>
                <a:latin typeface="Lucida Sans"/>
                <a:cs typeface="Lucida Sans"/>
              </a:rPr>
              <a:t>of </a:t>
            </a:r>
            <a:r>
              <a:rPr sz="1200" spc="-45" dirty="0">
                <a:solidFill>
                  <a:srgbClr val="002E46"/>
                </a:solidFill>
                <a:latin typeface="Lucida Sans"/>
                <a:cs typeface="Lucida Sans"/>
              </a:rPr>
              <a:t>their </a:t>
            </a:r>
            <a:r>
              <a:rPr sz="1200" spc="-60" dirty="0">
                <a:solidFill>
                  <a:srgbClr val="002E46"/>
                </a:solidFill>
                <a:latin typeface="Lucida Sans"/>
                <a:cs typeface="Lucida Sans"/>
              </a:rPr>
              <a:t>death. </a:t>
            </a:r>
            <a:r>
              <a:rPr sz="1200" spc="-65" dirty="0">
                <a:solidFill>
                  <a:srgbClr val="002E46"/>
                </a:solidFill>
                <a:latin typeface="Lucida Sans"/>
                <a:cs typeface="Lucida Sans"/>
              </a:rPr>
              <a:t>Anyone  </a:t>
            </a:r>
            <a:r>
              <a:rPr sz="1200" spc="-40" dirty="0">
                <a:solidFill>
                  <a:srgbClr val="002E46"/>
                </a:solidFill>
                <a:latin typeface="Lucida Sans"/>
                <a:cs typeface="Lucida Sans"/>
              </a:rPr>
              <a:t>can</a:t>
            </a:r>
            <a:r>
              <a:rPr sz="1200" spc="-100" dirty="0">
                <a:solidFill>
                  <a:srgbClr val="002E46"/>
                </a:solidFill>
                <a:latin typeface="Lucida Sans"/>
                <a:cs typeface="Lucida Sans"/>
              </a:rPr>
              <a:t> </a:t>
            </a:r>
            <a:r>
              <a:rPr sz="1200" spc="-75" dirty="0">
                <a:solidFill>
                  <a:srgbClr val="002E46"/>
                </a:solidFill>
                <a:latin typeface="Lucida Sans"/>
                <a:cs typeface="Lucida Sans"/>
              </a:rPr>
              <a:t>register.</a:t>
            </a:r>
            <a:r>
              <a:rPr sz="1200" spc="-95" dirty="0">
                <a:solidFill>
                  <a:srgbClr val="002E46"/>
                </a:solidFill>
                <a:latin typeface="Lucida Sans"/>
                <a:cs typeface="Lucida Sans"/>
              </a:rPr>
              <a:t> </a:t>
            </a:r>
            <a:r>
              <a:rPr sz="1200" spc="-90" dirty="0">
                <a:solidFill>
                  <a:srgbClr val="002E46"/>
                </a:solidFill>
                <a:latin typeface="Lucida Sans"/>
                <a:cs typeface="Lucida Sans"/>
              </a:rPr>
              <a:t>Your</a:t>
            </a:r>
            <a:r>
              <a:rPr sz="1200" spc="-95" dirty="0">
                <a:solidFill>
                  <a:srgbClr val="002E46"/>
                </a:solidFill>
                <a:latin typeface="Lucida Sans"/>
                <a:cs typeface="Lucida Sans"/>
              </a:rPr>
              <a:t> </a:t>
            </a:r>
            <a:r>
              <a:rPr sz="1200" spc="-50" dirty="0">
                <a:solidFill>
                  <a:srgbClr val="002E46"/>
                </a:solidFill>
                <a:latin typeface="Lucida Sans"/>
                <a:cs typeface="Lucida Sans"/>
              </a:rPr>
              <a:t>age</a:t>
            </a:r>
            <a:r>
              <a:rPr sz="1200" spc="-95" dirty="0">
                <a:solidFill>
                  <a:srgbClr val="002E46"/>
                </a:solidFill>
                <a:latin typeface="Lucida Sans"/>
                <a:cs typeface="Lucida Sans"/>
              </a:rPr>
              <a:t> </a:t>
            </a:r>
            <a:r>
              <a:rPr sz="1200" spc="-75" dirty="0">
                <a:solidFill>
                  <a:srgbClr val="002E46"/>
                </a:solidFill>
                <a:latin typeface="Lucida Sans"/>
                <a:cs typeface="Lucida Sans"/>
              </a:rPr>
              <a:t>is</a:t>
            </a:r>
            <a:r>
              <a:rPr sz="1200" spc="-95" dirty="0">
                <a:solidFill>
                  <a:srgbClr val="002E46"/>
                </a:solidFill>
                <a:latin typeface="Lucida Sans"/>
                <a:cs typeface="Lucida Sans"/>
              </a:rPr>
              <a:t> </a:t>
            </a:r>
            <a:r>
              <a:rPr sz="1200" spc="-60" dirty="0">
                <a:solidFill>
                  <a:srgbClr val="002E46"/>
                </a:solidFill>
                <a:latin typeface="Lucida Sans"/>
                <a:cs typeface="Lucida Sans"/>
              </a:rPr>
              <a:t>not</a:t>
            </a:r>
            <a:r>
              <a:rPr sz="1200" spc="-95" dirty="0">
                <a:solidFill>
                  <a:srgbClr val="002E46"/>
                </a:solidFill>
                <a:latin typeface="Lucida Sans"/>
                <a:cs typeface="Lucida Sans"/>
              </a:rPr>
              <a:t> </a:t>
            </a:r>
            <a:r>
              <a:rPr sz="1200" spc="-10" dirty="0">
                <a:solidFill>
                  <a:srgbClr val="002E46"/>
                </a:solidFill>
                <a:latin typeface="Lucida Sans"/>
                <a:cs typeface="Lucida Sans"/>
              </a:rPr>
              <a:t>a</a:t>
            </a:r>
            <a:r>
              <a:rPr sz="1200" spc="-95" dirty="0">
                <a:solidFill>
                  <a:srgbClr val="002E46"/>
                </a:solidFill>
                <a:latin typeface="Lucida Sans"/>
                <a:cs typeface="Lucida Sans"/>
              </a:rPr>
              <a:t> </a:t>
            </a:r>
            <a:r>
              <a:rPr sz="1200" spc="-65" dirty="0">
                <a:solidFill>
                  <a:srgbClr val="002E46"/>
                </a:solidFill>
                <a:latin typeface="Lucida Sans"/>
                <a:cs typeface="Lucida Sans"/>
              </a:rPr>
              <a:t>factor.</a:t>
            </a:r>
            <a:r>
              <a:rPr sz="1200" spc="-100" dirty="0">
                <a:solidFill>
                  <a:srgbClr val="002E46"/>
                </a:solidFill>
                <a:latin typeface="Lucida Sans"/>
                <a:cs typeface="Lucida Sans"/>
              </a:rPr>
              <a:t> </a:t>
            </a:r>
            <a:r>
              <a:rPr sz="1200" spc="-45" dirty="0">
                <a:solidFill>
                  <a:srgbClr val="002E46"/>
                </a:solidFill>
                <a:latin typeface="Lucida Sans"/>
                <a:cs typeface="Lucida Sans"/>
              </a:rPr>
              <a:t>In</a:t>
            </a:r>
            <a:r>
              <a:rPr sz="1200" spc="-95" dirty="0">
                <a:solidFill>
                  <a:srgbClr val="002E46"/>
                </a:solidFill>
                <a:latin typeface="Lucida Sans"/>
                <a:cs typeface="Lucida Sans"/>
              </a:rPr>
              <a:t> </a:t>
            </a:r>
            <a:r>
              <a:rPr sz="1200" spc="-55" dirty="0">
                <a:solidFill>
                  <a:srgbClr val="002E46"/>
                </a:solidFill>
                <a:latin typeface="Lucida Sans"/>
                <a:cs typeface="Lucida Sans"/>
              </a:rPr>
              <a:t>fact,</a:t>
            </a:r>
            <a:r>
              <a:rPr sz="1200" spc="-95" dirty="0">
                <a:solidFill>
                  <a:srgbClr val="002E46"/>
                </a:solidFill>
                <a:latin typeface="Lucida Sans"/>
                <a:cs typeface="Lucida Sans"/>
              </a:rPr>
              <a:t> </a:t>
            </a:r>
            <a:r>
              <a:rPr sz="1200" spc="-45" dirty="0">
                <a:solidFill>
                  <a:srgbClr val="002E46"/>
                </a:solidFill>
                <a:latin typeface="Lucida Sans"/>
                <a:cs typeface="Lucida Sans"/>
              </a:rPr>
              <a:t>the</a:t>
            </a:r>
            <a:r>
              <a:rPr sz="1200" spc="-95" dirty="0">
                <a:solidFill>
                  <a:srgbClr val="002E46"/>
                </a:solidFill>
                <a:latin typeface="Lucida Sans"/>
                <a:cs typeface="Lucida Sans"/>
              </a:rPr>
              <a:t> </a:t>
            </a:r>
            <a:r>
              <a:rPr sz="1200" spc="-60" dirty="0">
                <a:solidFill>
                  <a:srgbClr val="002E46"/>
                </a:solidFill>
                <a:latin typeface="Lucida Sans"/>
                <a:cs typeface="Lucida Sans"/>
              </a:rPr>
              <a:t>oldest</a:t>
            </a:r>
            <a:r>
              <a:rPr sz="1200" spc="-95" dirty="0">
                <a:solidFill>
                  <a:srgbClr val="002E46"/>
                </a:solidFill>
                <a:latin typeface="Lucida Sans"/>
                <a:cs typeface="Lucida Sans"/>
              </a:rPr>
              <a:t> </a:t>
            </a:r>
            <a:r>
              <a:rPr sz="1200" spc="-70" dirty="0">
                <a:solidFill>
                  <a:srgbClr val="002E46"/>
                </a:solidFill>
                <a:latin typeface="Lucida Sans"/>
                <a:cs typeface="Lucida Sans"/>
              </a:rPr>
              <a:t>organ  </a:t>
            </a:r>
            <a:r>
              <a:rPr sz="1200" spc="-65" dirty="0">
                <a:solidFill>
                  <a:srgbClr val="002E46"/>
                </a:solidFill>
                <a:latin typeface="Lucida Sans"/>
                <a:cs typeface="Lucida Sans"/>
              </a:rPr>
              <a:t>donor </a:t>
            </a:r>
            <a:r>
              <a:rPr sz="1200" spc="-60" dirty="0">
                <a:solidFill>
                  <a:srgbClr val="002E46"/>
                </a:solidFill>
                <a:latin typeface="Lucida Sans"/>
                <a:cs typeface="Lucida Sans"/>
              </a:rPr>
              <a:t>was</a:t>
            </a:r>
            <a:r>
              <a:rPr sz="1200" spc="-130" dirty="0">
                <a:solidFill>
                  <a:srgbClr val="002E46"/>
                </a:solidFill>
                <a:latin typeface="Lucida Sans"/>
                <a:cs typeface="Lucida Sans"/>
              </a:rPr>
              <a:t> </a:t>
            </a:r>
            <a:r>
              <a:rPr sz="1200" spc="-90" dirty="0">
                <a:solidFill>
                  <a:srgbClr val="002E46"/>
                </a:solidFill>
                <a:latin typeface="Lucida Sans"/>
                <a:cs typeface="Lucida Sans"/>
              </a:rPr>
              <a:t>9</a:t>
            </a:r>
            <a:r>
              <a:rPr lang="en-US" sz="1200" spc="-90" dirty="0">
                <a:solidFill>
                  <a:srgbClr val="002E46"/>
                </a:solidFill>
                <a:latin typeface="Lucida Sans"/>
                <a:cs typeface="Lucida Sans"/>
              </a:rPr>
              <a:t>5</a:t>
            </a:r>
            <a:r>
              <a:rPr sz="1200" spc="-90" dirty="0">
                <a:solidFill>
                  <a:srgbClr val="002E46"/>
                </a:solidFill>
                <a:latin typeface="Lucida Sans"/>
                <a:cs typeface="Lucida Sans"/>
              </a:rPr>
              <a:t>!</a:t>
            </a:r>
            <a:endParaRPr sz="1200" dirty="0">
              <a:latin typeface="Lucida Sans"/>
              <a:cs typeface="Lucida Sans"/>
            </a:endParaRPr>
          </a:p>
        </p:txBody>
      </p:sp>
      <p:sp>
        <p:nvSpPr>
          <p:cNvPr id="31" name="object 31"/>
          <p:cNvSpPr txBox="1"/>
          <p:nvPr/>
        </p:nvSpPr>
        <p:spPr>
          <a:xfrm>
            <a:off x="728383" y="3599941"/>
            <a:ext cx="377190" cy="474345"/>
          </a:xfrm>
          <a:prstGeom prst="rect">
            <a:avLst/>
          </a:prstGeom>
          <a:ln w="12700">
            <a:solidFill>
              <a:srgbClr val="93BFE6"/>
            </a:solidFill>
          </a:ln>
        </p:spPr>
        <p:txBody>
          <a:bodyPr vert="horz" wrap="square" lIns="0" tIns="6350" rIns="0" bIns="0" rtlCol="0">
            <a:spAutoFit/>
          </a:bodyPr>
          <a:lstStyle/>
          <a:p>
            <a:pPr>
              <a:lnSpc>
                <a:spcPct val="100000"/>
              </a:lnSpc>
              <a:spcBef>
                <a:spcPts val="50"/>
              </a:spcBef>
            </a:pPr>
            <a:endParaRPr sz="1050">
              <a:latin typeface="Times New Roman"/>
              <a:cs typeface="Times New Roman"/>
            </a:endParaRPr>
          </a:p>
          <a:p>
            <a:pPr marL="68580">
              <a:lnSpc>
                <a:spcPct val="100000"/>
              </a:lnSpc>
              <a:spcBef>
                <a:spcPts val="5"/>
              </a:spcBef>
              <a:tabLst>
                <a:tab pos="307340" algn="l"/>
              </a:tabLst>
            </a:pPr>
            <a:r>
              <a:rPr sz="1200" u="heavy" spc="-95" dirty="0">
                <a:solidFill>
                  <a:srgbClr val="002E46"/>
                </a:solidFill>
                <a:uFill>
                  <a:solidFill>
                    <a:srgbClr val="313E48"/>
                  </a:solidFill>
                </a:uFill>
                <a:latin typeface="Lucida Sans"/>
                <a:cs typeface="Lucida Sans"/>
              </a:rPr>
              <a:t> 	</a:t>
            </a:r>
            <a:endParaRPr sz="1200">
              <a:latin typeface="Lucida Sans"/>
              <a:cs typeface="Lucida Sans"/>
            </a:endParaRPr>
          </a:p>
        </p:txBody>
      </p:sp>
      <p:sp>
        <p:nvSpPr>
          <p:cNvPr id="32" name="object 32"/>
          <p:cNvSpPr txBox="1"/>
          <p:nvPr/>
        </p:nvSpPr>
        <p:spPr>
          <a:xfrm>
            <a:off x="1421071" y="3501083"/>
            <a:ext cx="4005579" cy="1254760"/>
          </a:xfrm>
          <a:prstGeom prst="rect">
            <a:avLst/>
          </a:prstGeom>
        </p:spPr>
        <p:txBody>
          <a:bodyPr vert="horz" wrap="square" lIns="0" tIns="30480" rIns="0" bIns="0" rtlCol="0">
            <a:spAutoFit/>
          </a:bodyPr>
          <a:lstStyle/>
          <a:p>
            <a:pPr marL="12700">
              <a:lnSpc>
                <a:spcPct val="100000"/>
              </a:lnSpc>
              <a:spcBef>
                <a:spcPts val="240"/>
              </a:spcBef>
            </a:pPr>
            <a:r>
              <a:rPr sz="1400" b="1" spc="25" dirty="0">
                <a:solidFill>
                  <a:srgbClr val="002E46"/>
                </a:solidFill>
                <a:latin typeface="Calibri"/>
                <a:cs typeface="Calibri"/>
              </a:rPr>
              <a:t>What </a:t>
            </a:r>
            <a:r>
              <a:rPr sz="1400" b="1" spc="35" dirty="0">
                <a:solidFill>
                  <a:srgbClr val="002E46"/>
                </a:solidFill>
                <a:latin typeface="Calibri"/>
                <a:cs typeface="Calibri"/>
              </a:rPr>
              <a:t>does </a:t>
            </a:r>
            <a:r>
              <a:rPr sz="1400" b="1" spc="40" dirty="0">
                <a:solidFill>
                  <a:srgbClr val="002E46"/>
                </a:solidFill>
                <a:latin typeface="Calibri"/>
                <a:cs typeface="Calibri"/>
              </a:rPr>
              <a:t>joining </a:t>
            </a:r>
            <a:r>
              <a:rPr sz="1400" b="1" spc="25" dirty="0">
                <a:solidFill>
                  <a:srgbClr val="002E46"/>
                </a:solidFill>
                <a:latin typeface="Calibri"/>
                <a:cs typeface="Calibri"/>
              </a:rPr>
              <a:t>the </a:t>
            </a:r>
            <a:r>
              <a:rPr sz="1400" b="1" spc="40" dirty="0">
                <a:solidFill>
                  <a:srgbClr val="002E46"/>
                </a:solidFill>
                <a:latin typeface="Calibri"/>
                <a:cs typeface="Calibri"/>
              </a:rPr>
              <a:t>Donor </a:t>
            </a:r>
            <a:r>
              <a:rPr sz="1400" b="1" spc="35" dirty="0">
                <a:solidFill>
                  <a:srgbClr val="002E46"/>
                </a:solidFill>
                <a:latin typeface="Calibri"/>
                <a:cs typeface="Calibri"/>
              </a:rPr>
              <a:t>Registry</a:t>
            </a:r>
            <a:r>
              <a:rPr sz="1400" b="1" spc="-85" dirty="0">
                <a:solidFill>
                  <a:srgbClr val="002E46"/>
                </a:solidFill>
                <a:latin typeface="Calibri"/>
                <a:cs typeface="Calibri"/>
              </a:rPr>
              <a:t> </a:t>
            </a:r>
            <a:r>
              <a:rPr sz="1400" b="1" spc="30" dirty="0">
                <a:solidFill>
                  <a:srgbClr val="002E46"/>
                </a:solidFill>
                <a:latin typeface="Calibri"/>
                <a:cs typeface="Calibri"/>
              </a:rPr>
              <a:t>mean?</a:t>
            </a:r>
            <a:endParaRPr sz="1400">
              <a:latin typeface="Calibri"/>
              <a:cs typeface="Calibri"/>
            </a:endParaRPr>
          </a:p>
          <a:p>
            <a:pPr marL="12700" marR="5080">
              <a:lnSpc>
                <a:spcPts val="1600"/>
              </a:lnSpc>
              <a:spcBef>
                <a:spcPts val="40"/>
              </a:spcBef>
            </a:pPr>
            <a:r>
              <a:rPr sz="1200" spc="-25" dirty="0">
                <a:solidFill>
                  <a:srgbClr val="002E46"/>
                </a:solidFill>
                <a:latin typeface="Lucida Sans"/>
                <a:cs typeface="Lucida Sans"/>
              </a:rPr>
              <a:t>When </a:t>
            </a:r>
            <a:r>
              <a:rPr sz="1200" spc="-70" dirty="0">
                <a:solidFill>
                  <a:srgbClr val="002E46"/>
                </a:solidFill>
                <a:latin typeface="Lucida Sans"/>
                <a:cs typeface="Lucida Sans"/>
              </a:rPr>
              <a:t>you </a:t>
            </a:r>
            <a:r>
              <a:rPr sz="1200" spc="-60" dirty="0">
                <a:solidFill>
                  <a:srgbClr val="002E46"/>
                </a:solidFill>
                <a:latin typeface="Lucida Sans"/>
                <a:cs typeface="Lucida Sans"/>
              </a:rPr>
              <a:t>register </a:t>
            </a:r>
            <a:r>
              <a:rPr sz="1200" spc="-65" dirty="0">
                <a:solidFill>
                  <a:srgbClr val="002E46"/>
                </a:solidFill>
                <a:latin typeface="Lucida Sans"/>
                <a:cs typeface="Lucida Sans"/>
              </a:rPr>
              <a:t>as </a:t>
            </a:r>
            <a:r>
              <a:rPr sz="1200" spc="-45" dirty="0">
                <a:solidFill>
                  <a:srgbClr val="002E46"/>
                </a:solidFill>
                <a:latin typeface="Lucida Sans"/>
                <a:cs typeface="Lucida Sans"/>
              </a:rPr>
              <a:t>an </a:t>
            </a:r>
            <a:r>
              <a:rPr sz="1200" spc="-85" dirty="0">
                <a:solidFill>
                  <a:srgbClr val="002E46"/>
                </a:solidFill>
                <a:latin typeface="Lucida Sans"/>
                <a:cs typeface="Lucida Sans"/>
              </a:rPr>
              <a:t>organ, </a:t>
            </a:r>
            <a:r>
              <a:rPr sz="1200" spc="-45" dirty="0">
                <a:solidFill>
                  <a:srgbClr val="002E46"/>
                </a:solidFill>
                <a:latin typeface="Lucida Sans"/>
                <a:cs typeface="Lucida Sans"/>
              </a:rPr>
              <a:t>eye </a:t>
            </a:r>
            <a:r>
              <a:rPr sz="1200" spc="-55" dirty="0">
                <a:solidFill>
                  <a:srgbClr val="002E46"/>
                </a:solidFill>
                <a:latin typeface="Lucida Sans"/>
                <a:cs typeface="Lucida Sans"/>
              </a:rPr>
              <a:t>and </a:t>
            </a:r>
            <a:r>
              <a:rPr sz="1200" spc="-70" dirty="0">
                <a:solidFill>
                  <a:srgbClr val="002E46"/>
                </a:solidFill>
                <a:latin typeface="Lucida Sans"/>
                <a:cs typeface="Lucida Sans"/>
              </a:rPr>
              <a:t>tissue </a:t>
            </a:r>
            <a:r>
              <a:rPr sz="1200" spc="-65" dirty="0">
                <a:solidFill>
                  <a:srgbClr val="002E46"/>
                </a:solidFill>
                <a:latin typeface="Lucida Sans"/>
                <a:cs typeface="Lucida Sans"/>
              </a:rPr>
              <a:t>donor </a:t>
            </a:r>
            <a:r>
              <a:rPr sz="1200" spc="-70" dirty="0">
                <a:solidFill>
                  <a:srgbClr val="002E46"/>
                </a:solidFill>
                <a:latin typeface="Lucida Sans"/>
                <a:cs typeface="Lucida Sans"/>
              </a:rPr>
              <a:t>you  </a:t>
            </a:r>
            <a:r>
              <a:rPr sz="1200" spc="-40" dirty="0">
                <a:solidFill>
                  <a:srgbClr val="002E46"/>
                </a:solidFill>
                <a:latin typeface="Lucida Sans"/>
                <a:cs typeface="Lucida Sans"/>
              </a:rPr>
              <a:t>are</a:t>
            </a:r>
            <a:r>
              <a:rPr sz="1200" spc="-100" dirty="0">
                <a:solidFill>
                  <a:srgbClr val="002E46"/>
                </a:solidFill>
                <a:latin typeface="Lucida Sans"/>
                <a:cs typeface="Lucida Sans"/>
              </a:rPr>
              <a:t> </a:t>
            </a:r>
            <a:r>
              <a:rPr sz="1200" spc="-65" dirty="0">
                <a:solidFill>
                  <a:srgbClr val="002E46"/>
                </a:solidFill>
                <a:latin typeface="Lucida Sans"/>
                <a:cs typeface="Lucida Sans"/>
              </a:rPr>
              <a:t>making</a:t>
            </a:r>
            <a:r>
              <a:rPr sz="1200" spc="-100" dirty="0">
                <a:solidFill>
                  <a:srgbClr val="002E46"/>
                </a:solidFill>
                <a:latin typeface="Lucida Sans"/>
                <a:cs typeface="Lucida Sans"/>
              </a:rPr>
              <a:t> </a:t>
            </a:r>
            <a:r>
              <a:rPr sz="1200" spc="-10" dirty="0">
                <a:solidFill>
                  <a:srgbClr val="002E46"/>
                </a:solidFill>
                <a:latin typeface="Lucida Sans"/>
                <a:cs typeface="Lucida Sans"/>
              </a:rPr>
              <a:t>a</a:t>
            </a:r>
            <a:r>
              <a:rPr sz="1200" spc="-95" dirty="0">
                <a:solidFill>
                  <a:srgbClr val="002E46"/>
                </a:solidFill>
                <a:latin typeface="Lucida Sans"/>
                <a:cs typeface="Lucida Sans"/>
              </a:rPr>
              <a:t> </a:t>
            </a:r>
            <a:r>
              <a:rPr sz="1200" spc="-35" dirty="0">
                <a:solidFill>
                  <a:srgbClr val="002E46"/>
                </a:solidFill>
                <a:latin typeface="Lucida Sans"/>
                <a:cs typeface="Lucida Sans"/>
              </a:rPr>
              <a:t>legal</a:t>
            </a:r>
            <a:r>
              <a:rPr sz="1200" spc="-100" dirty="0">
                <a:solidFill>
                  <a:srgbClr val="002E46"/>
                </a:solidFill>
                <a:latin typeface="Lucida Sans"/>
                <a:cs typeface="Lucida Sans"/>
              </a:rPr>
              <a:t> </a:t>
            </a:r>
            <a:r>
              <a:rPr sz="1200" spc="-65" dirty="0">
                <a:solidFill>
                  <a:srgbClr val="002E46"/>
                </a:solidFill>
                <a:latin typeface="Lucida Sans"/>
                <a:cs typeface="Lucida Sans"/>
              </a:rPr>
              <a:t>decision*</a:t>
            </a:r>
            <a:r>
              <a:rPr sz="1200" spc="-95" dirty="0">
                <a:solidFill>
                  <a:srgbClr val="002E46"/>
                </a:solidFill>
                <a:latin typeface="Lucida Sans"/>
                <a:cs typeface="Lucida Sans"/>
              </a:rPr>
              <a:t> </a:t>
            </a:r>
            <a:r>
              <a:rPr sz="1200" spc="-40" dirty="0">
                <a:solidFill>
                  <a:srgbClr val="002E46"/>
                </a:solidFill>
                <a:latin typeface="Lucida Sans"/>
                <a:cs typeface="Lucida Sans"/>
              </a:rPr>
              <a:t>that</a:t>
            </a:r>
            <a:r>
              <a:rPr sz="1200" spc="-100" dirty="0">
                <a:solidFill>
                  <a:srgbClr val="002E46"/>
                </a:solidFill>
                <a:latin typeface="Lucida Sans"/>
                <a:cs typeface="Lucida Sans"/>
              </a:rPr>
              <a:t> </a:t>
            </a:r>
            <a:r>
              <a:rPr sz="1200" spc="-10" dirty="0">
                <a:solidFill>
                  <a:srgbClr val="002E46"/>
                </a:solidFill>
                <a:latin typeface="Lucida Sans"/>
                <a:cs typeface="Lucida Sans"/>
              </a:rPr>
              <a:t>will</a:t>
            </a:r>
            <a:r>
              <a:rPr sz="1200" spc="-100" dirty="0">
                <a:solidFill>
                  <a:srgbClr val="002E46"/>
                </a:solidFill>
                <a:latin typeface="Lucida Sans"/>
                <a:cs typeface="Lucida Sans"/>
              </a:rPr>
              <a:t> </a:t>
            </a:r>
            <a:r>
              <a:rPr sz="1200" spc="-50" dirty="0">
                <a:solidFill>
                  <a:srgbClr val="002E46"/>
                </a:solidFill>
                <a:latin typeface="Lucida Sans"/>
                <a:cs typeface="Lucida Sans"/>
              </a:rPr>
              <a:t>be</a:t>
            </a:r>
            <a:r>
              <a:rPr sz="1200" spc="-95" dirty="0">
                <a:solidFill>
                  <a:srgbClr val="002E46"/>
                </a:solidFill>
                <a:latin typeface="Lucida Sans"/>
                <a:cs typeface="Lucida Sans"/>
              </a:rPr>
              <a:t> </a:t>
            </a:r>
            <a:r>
              <a:rPr sz="1200" spc="-65" dirty="0">
                <a:solidFill>
                  <a:srgbClr val="002E46"/>
                </a:solidFill>
                <a:latin typeface="Lucida Sans"/>
                <a:cs typeface="Lucida Sans"/>
              </a:rPr>
              <a:t>honored</a:t>
            </a:r>
            <a:r>
              <a:rPr sz="1200" spc="-100" dirty="0">
                <a:solidFill>
                  <a:srgbClr val="002E46"/>
                </a:solidFill>
                <a:latin typeface="Lucida Sans"/>
                <a:cs typeface="Lucida Sans"/>
              </a:rPr>
              <a:t> </a:t>
            </a:r>
            <a:r>
              <a:rPr sz="1200" spc="-40" dirty="0">
                <a:solidFill>
                  <a:srgbClr val="002E46"/>
                </a:solidFill>
                <a:latin typeface="Lucida Sans"/>
                <a:cs typeface="Lucida Sans"/>
              </a:rPr>
              <a:t>after</a:t>
            </a:r>
            <a:r>
              <a:rPr sz="1200" spc="-95" dirty="0">
                <a:solidFill>
                  <a:srgbClr val="002E46"/>
                </a:solidFill>
                <a:latin typeface="Lucida Sans"/>
                <a:cs typeface="Lucida Sans"/>
              </a:rPr>
              <a:t> </a:t>
            </a:r>
            <a:r>
              <a:rPr sz="1200" spc="-65" dirty="0">
                <a:solidFill>
                  <a:srgbClr val="002E46"/>
                </a:solidFill>
                <a:latin typeface="Lucida Sans"/>
                <a:cs typeface="Lucida Sans"/>
              </a:rPr>
              <a:t>your  </a:t>
            </a:r>
            <a:r>
              <a:rPr sz="1200" spc="-60" dirty="0">
                <a:solidFill>
                  <a:srgbClr val="002E46"/>
                </a:solidFill>
                <a:latin typeface="Lucida Sans"/>
                <a:cs typeface="Lucida Sans"/>
              </a:rPr>
              <a:t>death.</a:t>
            </a:r>
            <a:r>
              <a:rPr sz="1200" spc="-95" dirty="0">
                <a:solidFill>
                  <a:srgbClr val="002E46"/>
                </a:solidFill>
                <a:latin typeface="Lucida Sans"/>
                <a:cs typeface="Lucida Sans"/>
              </a:rPr>
              <a:t> </a:t>
            </a:r>
            <a:r>
              <a:rPr sz="1200" spc="-75" dirty="0">
                <a:solidFill>
                  <a:srgbClr val="002E46"/>
                </a:solidFill>
                <a:latin typeface="Lucida Sans"/>
                <a:cs typeface="Lucida Sans"/>
              </a:rPr>
              <a:t>It’s</a:t>
            </a:r>
            <a:r>
              <a:rPr sz="1200" spc="-95" dirty="0">
                <a:solidFill>
                  <a:srgbClr val="002E46"/>
                </a:solidFill>
                <a:latin typeface="Lucida Sans"/>
                <a:cs typeface="Lucida Sans"/>
              </a:rPr>
              <a:t> </a:t>
            </a:r>
            <a:r>
              <a:rPr sz="1200" spc="-55" dirty="0">
                <a:solidFill>
                  <a:srgbClr val="002E46"/>
                </a:solidFill>
                <a:latin typeface="Lucida Sans"/>
                <a:cs typeface="Lucida Sans"/>
              </a:rPr>
              <a:t>important</a:t>
            </a:r>
            <a:r>
              <a:rPr sz="1200" spc="-90" dirty="0">
                <a:solidFill>
                  <a:srgbClr val="002E46"/>
                </a:solidFill>
                <a:latin typeface="Lucida Sans"/>
                <a:cs typeface="Lucida Sans"/>
              </a:rPr>
              <a:t> </a:t>
            </a:r>
            <a:r>
              <a:rPr sz="1200" spc="-50" dirty="0">
                <a:solidFill>
                  <a:srgbClr val="002E46"/>
                </a:solidFill>
                <a:latin typeface="Lucida Sans"/>
                <a:cs typeface="Lucida Sans"/>
              </a:rPr>
              <a:t>to</a:t>
            </a:r>
            <a:r>
              <a:rPr sz="1200" spc="-95" dirty="0">
                <a:solidFill>
                  <a:srgbClr val="002E46"/>
                </a:solidFill>
                <a:latin typeface="Lucida Sans"/>
                <a:cs typeface="Lucida Sans"/>
              </a:rPr>
              <a:t> </a:t>
            </a:r>
            <a:r>
              <a:rPr sz="1200" spc="-30" dirty="0">
                <a:solidFill>
                  <a:srgbClr val="002E46"/>
                </a:solidFill>
                <a:latin typeface="Lucida Sans"/>
                <a:cs typeface="Lucida Sans"/>
              </a:rPr>
              <a:t>talk</a:t>
            </a:r>
            <a:r>
              <a:rPr sz="1200" spc="-90" dirty="0">
                <a:solidFill>
                  <a:srgbClr val="002E46"/>
                </a:solidFill>
                <a:latin typeface="Lucida Sans"/>
                <a:cs typeface="Lucida Sans"/>
              </a:rPr>
              <a:t> </a:t>
            </a:r>
            <a:r>
              <a:rPr sz="1200" spc="-45" dirty="0">
                <a:solidFill>
                  <a:srgbClr val="002E46"/>
                </a:solidFill>
                <a:latin typeface="Lucida Sans"/>
                <a:cs typeface="Lucida Sans"/>
              </a:rPr>
              <a:t>with</a:t>
            </a:r>
            <a:r>
              <a:rPr sz="1200" spc="-95" dirty="0">
                <a:solidFill>
                  <a:srgbClr val="002E46"/>
                </a:solidFill>
                <a:latin typeface="Lucida Sans"/>
                <a:cs typeface="Lucida Sans"/>
              </a:rPr>
              <a:t> </a:t>
            </a:r>
            <a:r>
              <a:rPr sz="1200" spc="-65" dirty="0">
                <a:solidFill>
                  <a:srgbClr val="002E46"/>
                </a:solidFill>
                <a:latin typeface="Lucida Sans"/>
                <a:cs typeface="Lucida Sans"/>
              </a:rPr>
              <a:t>your</a:t>
            </a:r>
            <a:r>
              <a:rPr sz="1200" spc="-95" dirty="0">
                <a:solidFill>
                  <a:srgbClr val="002E46"/>
                </a:solidFill>
                <a:latin typeface="Lucida Sans"/>
                <a:cs typeface="Lucida Sans"/>
              </a:rPr>
              <a:t> </a:t>
            </a:r>
            <a:r>
              <a:rPr sz="1200" spc="-45" dirty="0">
                <a:solidFill>
                  <a:srgbClr val="002E46"/>
                </a:solidFill>
                <a:latin typeface="Lucida Sans"/>
                <a:cs typeface="Lucida Sans"/>
              </a:rPr>
              <a:t>family</a:t>
            </a:r>
            <a:r>
              <a:rPr sz="1200" spc="-90" dirty="0">
                <a:solidFill>
                  <a:srgbClr val="002E46"/>
                </a:solidFill>
                <a:latin typeface="Lucida Sans"/>
                <a:cs typeface="Lucida Sans"/>
              </a:rPr>
              <a:t> so</a:t>
            </a:r>
            <a:r>
              <a:rPr sz="1200" spc="-95" dirty="0">
                <a:solidFill>
                  <a:srgbClr val="002E46"/>
                </a:solidFill>
                <a:latin typeface="Lucida Sans"/>
                <a:cs typeface="Lucida Sans"/>
              </a:rPr>
              <a:t> </a:t>
            </a:r>
            <a:r>
              <a:rPr sz="1200" spc="-50" dirty="0">
                <a:solidFill>
                  <a:srgbClr val="002E46"/>
                </a:solidFill>
                <a:latin typeface="Lucida Sans"/>
                <a:cs typeface="Lucida Sans"/>
              </a:rPr>
              <a:t>they</a:t>
            </a:r>
            <a:r>
              <a:rPr sz="1200" spc="-90" dirty="0">
                <a:solidFill>
                  <a:srgbClr val="002E46"/>
                </a:solidFill>
                <a:latin typeface="Lucida Sans"/>
                <a:cs typeface="Lucida Sans"/>
              </a:rPr>
              <a:t> </a:t>
            </a:r>
            <a:r>
              <a:rPr sz="1200" spc="-40" dirty="0">
                <a:solidFill>
                  <a:srgbClr val="002E46"/>
                </a:solidFill>
                <a:latin typeface="Lucida Sans"/>
                <a:cs typeface="Lucida Sans"/>
              </a:rPr>
              <a:t>can</a:t>
            </a:r>
            <a:r>
              <a:rPr sz="1200" spc="-95" dirty="0">
                <a:solidFill>
                  <a:srgbClr val="002E46"/>
                </a:solidFill>
                <a:latin typeface="Lucida Sans"/>
                <a:cs typeface="Lucida Sans"/>
              </a:rPr>
              <a:t> </a:t>
            </a:r>
            <a:r>
              <a:rPr sz="1200" spc="-50" dirty="0">
                <a:solidFill>
                  <a:srgbClr val="002E46"/>
                </a:solidFill>
                <a:latin typeface="Lucida Sans"/>
                <a:cs typeface="Lucida Sans"/>
              </a:rPr>
              <a:t>be  </a:t>
            </a:r>
            <a:r>
              <a:rPr sz="1200" spc="-35" dirty="0">
                <a:solidFill>
                  <a:srgbClr val="002E46"/>
                </a:solidFill>
                <a:latin typeface="Lucida Sans"/>
                <a:cs typeface="Lucida Sans"/>
              </a:rPr>
              <a:t>aware</a:t>
            </a:r>
            <a:r>
              <a:rPr sz="1200" spc="-280" dirty="0">
                <a:solidFill>
                  <a:srgbClr val="002E46"/>
                </a:solidFill>
                <a:latin typeface="Lucida Sans"/>
                <a:cs typeface="Lucida Sans"/>
              </a:rPr>
              <a:t> </a:t>
            </a:r>
            <a:r>
              <a:rPr sz="1200" spc="-55" dirty="0">
                <a:solidFill>
                  <a:srgbClr val="002E46"/>
                </a:solidFill>
                <a:latin typeface="Lucida Sans"/>
                <a:cs typeface="Lucida Sans"/>
              </a:rPr>
              <a:t>and prepared </a:t>
            </a:r>
            <a:r>
              <a:rPr sz="1200" spc="-50" dirty="0">
                <a:solidFill>
                  <a:srgbClr val="002E46"/>
                </a:solidFill>
                <a:latin typeface="Lucida Sans"/>
                <a:cs typeface="Lucida Sans"/>
              </a:rPr>
              <a:t>to </a:t>
            </a:r>
            <a:r>
              <a:rPr sz="1200" spc="-65" dirty="0">
                <a:solidFill>
                  <a:srgbClr val="002E46"/>
                </a:solidFill>
                <a:latin typeface="Lucida Sans"/>
                <a:cs typeface="Lucida Sans"/>
              </a:rPr>
              <a:t>honor your </a:t>
            </a:r>
            <a:r>
              <a:rPr sz="1200" spc="-70" dirty="0">
                <a:solidFill>
                  <a:srgbClr val="002E46"/>
                </a:solidFill>
                <a:latin typeface="Lucida Sans"/>
                <a:cs typeface="Lucida Sans"/>
              </a:rPr>
              <a:t>decision.</a:t>
            </a:r>
            <a:endParaRPr sz="1200">
              <a:latin typeface="Lucida Sans"/>
              <a:cs typeface="Lucida Sans"/>
            </a:endParaRPr>
          </a:p>
          <a:p>
            <a:pPr marL="12700">
              <a:lnSpc>
                <a:spcPct val="100000"/>
              </a:lnSpc>
              <a:spcBef>
                <a:spcPts val="580"/>
              </a:spcBef>
            </a:pPr>
            <a:r>
              <a:rPr sz="700" spc="-80" dirty="0">
                <a:solidFill>
                  <a:srgbClr val="6B7A8E"/>
                </a:solidFill>
                <a:latin typeface="Lucida Sans"/>
                <a:cs typeface="Lucida Sans"/>
              </a:rPr>
              <a:t>* </a:t>
            </a:r>
            <a:r>
              <a:rPr sz="700" spc="-25" dirty="0">
                <a:solidFill>
                  <a:srgbClr val="6B7A8E"/>
                </a:solidFill>
                <a:latin typeface="Lucida Sans"/>
                <a:cs typeface="Lucida Sans"/>
              </a:rPr>
              <a:t>Legal </a:t>
            </a:r>
            <a:r>
              <a:rPr sz="700" spc="-35" dirty="0">
                <a:solidFill>
                  <a:srgbClr val="6B7A8E"/>
                </a:solidFill>
                <a:latin typeface="Lucida Sans"/>
                <a:cs typeface="Lucida Sans"/>
              </a:rPr>
              <a:t>decision for </a:t>
            </a:r>
            <a:r>
              <a:rPr sz="700" spc="-30" dirty="0">
                <a:solidFill>
                  <a:srgbClr val="6B7A8E"/>
                </a:solidFill>
                <a:latin typeface="Lucida Sans"/>
                <a:cs typeface="Lucida Sans"/>
              </a:rPr>
              <a:t>individuals </a:t>
            </a:r>
            <a:r>
              <a:rPr sz="700" spc="-70" dirty="0">
                <a:solidFill>
                  <a:srgbClr val="6B7A8E"/>
                </a:solidFill>
                <a:latin typeface="Lucida Sans"/>
                <a:cs typeface="Lucida Sans"/>
              </a:rPr>
              <a:t>18 </a:t>
            </a:r>
            <a:r>
              <a:rPr sz="700" spc="-35" dirty="0">
                <a:solidFill>
                  <a:srgbClr val="6B7A8E"/>
                </a:solidFill>
                <a:latin typeface="Lucida Sans"/>
                <a:cs typeface="Lucida Sans"/>
              </a:rPr>
              <a:t>and</a:t>
            </a:r>
            <a:r>
              <a:rPr sz="700" spc="-114" dirty="0">
                <a:solidFill>
                  <a:srgbClr val="6B7A8E"/>
                </a:solidFill>
                <a:latin typeface="Lucida Sans"/>
                <a:cs typeface="Lucida Sans"/>
              </a:rPr>
              <a:t> </a:t>
            </a:r>
            <a:r>
              <a:rPr sz="700" spc="-45" dirty="0">
                <a:solidFill>
                  <a:srgbClr val="6B7A8E"/>
                </a:solidFill>
                <a:latin typeface="Lucida Sans"/>
                <a:cs typeface="Lucida Sans"/>
              </a:rPr>
              <a:t>up</a:t>
            </a:r>
            <a:endParaRPr sz="700">
              <a:latin typeface="Lucida Sans"/>
              <a:cs typeface="Lucida Sans"/>
            </a:endParaRPr>
          </a:p>
        </p:txBody>
      </p:sp>
      <p:sp>
        <p:nvSpPr>
          <p:cNvPr id="33" name="object 33"/>
          <p:cNvSpPr txBox="1"/>
          <p:nvPr/>
        </p:nvSpPr>
        <p:spPr>
          <a:xfrm>
            <a:off x="1421071" y="4961583"/>
            <a:ext cx="4051935" cy="1064260"/>
          </a:xfrm>
          <a:prstGeom prst="rect">
            <a:avLst/>
          </a:prstGeom>
        </p:spPr>
        <p:txBody>
          <a:bodyPr vert="horz" wrap="square" lIns="0" tIns="30480" rIns="0" bIns="0" rtlCol="0">
            <a:spAutoFit/>
          </a:bodyPr>
          <a:lstStyle/>
          <a:p>
            <a:pPr marL="12700">
              <a:lnSpc>
                <a:spcPct val="100000"/>
              </a:lnSpc>
              <a:spcBef>
                <a:spcPts val="240"/>
              </a:spcBef>
            </a:pPr>
            <a:r>
              <a:rPr sz="1400" b="1" spc="25" dirty="0">
                <a:solidFill>
                  <a:srgbClr val="002E46"/>
                </a:solidFill>
                <a:latin typeface="Calibri"/>
                <a:cs typeface="Calibri"/>
              </a:rPr>
              <a:t>What </a:t>
            </a:r>
            <a:r>
              <a:rPr sz="1400" b="1" spc="15" dirty="0">
                <a:solidFill>
                  <a:srgbClr val="002E46"/>
                </a:solidFill>
                <a:latin typeface="Calibri"/>
                <a:cs typeface="Calibri"/>
              </a:rPr>
              <a:t>if </a:t>
            </a:r>
            <a:r>
              <a:rPr sz="1400" b="1" spc="25" dirty="0">
                <a:solidFill>
                  <a:srgbClr val="002E46"/>
                </a:solidFill>
                <a:latin typeface="Calibri"/>
                <a:cs typeface="Calibri"/>
              </a:rPr>
              <a:t>my </a:t>
            </a:r>
            <a:r>
              <a:rPr sz="1400" b="1" spc="35" dirty="0">
                <a:solidFill>
                  <a:srgbClr val="002E46"/>
                </a:solidFill>
                <a:latin typeface="Calibri"/>
                <a:cs typeface="Calibri"/>
              </a:rPr>
              <a:t>family </a:t>
            </a:r>
            <a:r>
              <a:rPr sz="1400" b="1" spc="15" dirty="0">
                <a:solidFill>
                  <a:srgbClr val="002E46"/>
                </a:solidFill>
                <a:latin typeface="Calibri"/>
                <a:cs typeface="Calibri"/>
              </a:rPr>
              <a:t>doesn’t</a:t>
            </a:r>
            <a:r>
              <a:rPr sz="1400" b="1" spc="-35" dirty="0">
                <a:solidFill>
                  <a:srgbClr val="002E46"/>
                </a:solidFill>
                <a:latin typeface="Calibri"/>
                <a:cs typeface="Calibri"/>
              </a:rPr>
              <a:t> </a:t>
            </a:r>
            <a:r>
              <a:rPr sz="1400" b="1" spc="35" dirty="0">
                <a:solidFill>
                  <a:srgbClr val="002E46"/>
                </a:solidFill>
                <a:latin typeface="Calibri"/>
                <a:cs typeface="Calibri"/>
              </a:rPr>
              <a:t>agree?</a:t>
            </a:r>
            <a:endParaRPr sz="1400">
              <a:latin typeface="Calibri"/>
              <a:cs typeface="Calibri"/>
            </a:endParaRPr>
          </a:p>
          <a:p>
            <a:pPr marL="12700" marR="5080">
              <a:lnSpc>
                <a:spcPts val="1600"/>
              </a:lnSpc>
              <a:spcBef>
                <a:spcPts val="40"/>
              </a:spcBef>
            </a:pPr>
            <a:r>
              <a:rPr sz="1200" spc="-65" dirty="0">
                <a:solidFill>
                  <a:srgbClr val="002E46"/>
                </a:solidFill>
                <a:latin typeface="Lucida Sans"/>
                <a:cs typeface="Lucida Sans"/>
              </a:rPr>
              <a:t>Donor </a:t>
            </a:r>
            <a:r>
              <a:rPr sz="1200" spc="-60" dirty="0">
                <a:solidFill>
                  <a:srgbClr val="002E46"/>
                </a:solidFill>
                <a:latin typeface="Lucida Sans"/>
                <a:cs typeface="Lucida Sans"/>
              </a:rPr>
              <a:t>Designation </a:t>
            </a:r>
            <a:r>
              <a:rPr sz="1200" spc="-75" dirty="0">
                <a:solidFill>
                  <a:srgbClr val="002E46"/>
                </a:solidFill>
                <a:latin typeface="Lucida Sans"/>
                <a:cs typeface="Lucida Sans"/>
              </a:rPr>
              <a:t>is </a:t>
            </a:r>
            <a:r>
              <a:rPr sz="1200" spc="-10" dirty="0">
                <a:solidFill>
                  <a:srgbClr val="002E46"/>
                </a:solidFill>
                <a:latin typeface="Lucida Sans"/>
                <a:cs typeface="Lucida Sans"/>
              </a:rPr>
              <a:t>a </a:t>
            </a:r>
            <a:r>
              <a:rPr sz="1200" spc="-35" dirty="0">
                <a:solidFill>
                  <a:srgbClr val="002E46"/>
                </a:solidFill>
                <a:latin typeface="Lucida Sans"/>
                <a:cs typeface="Lucida Sans"/>
              </a:rPr>
              <a:t>legal </a:t>
            </a:r>
            <a:r>
              <a:rPr sz="1200" spc="-55" dirty="0">
                <a:solidFill>
                  <a:srgbClr val="002E46"/>
                </a:solidFill>
                <a:latin typeface="Lucida Sans"/>
                <a:cs typeface="Lucida Sans"/>
              </a:rPr>
              <a:t>and </a:t>
            </a:r>
            <a:r>
              <a:rPr sz="1200" spc="-65" dirty="0">
                <a:solidFill>
                  <a:srgbClr val="002E46"/>
                </a:solidFill>
                <a:latin typeface="Lucida Sans"/>
                <a:cs typeface="Lucida Sans"/>
              </a:rPr>
              <a:t>binding </a:t>
            </a:r>
            <a:r>
              <a:rPr sz="1200" spc="-60" dirty="0">
                <a:solidFill>
                  <a:srgbClr val="002E46"/>
                </a:solidFill>
                <a:latin typeface="Lucida Sans"/>
                <a:cs typeface="Lucida Sans"/>
              </a:rPr>
              <a:t>decision </a:t>
            </a:r>
            <a:r>
              <a:rPr sz="1200" spc="-55" dirty="0">
                <a:solidFill>
                  <a:srgbClr val="002E46"/>
                </a:solidFill>
                <a:latin typeface="Lucida Sans"/>
                <a:cs typeface="Lucida Sans"/>
              </a:rPr>
              <a:t>for </a:t>
            </a:r>
            <a:r>
              <a:rPr sz="1200" spc="-70" dirty="0">
                <a:solidFill>
                  <a:srgbClr val="002E46"/>
                </a:solidFill>
                <a:latin typeface="Lucida Sans"/>
                <a:cs typeface="Lucida Sans"/>
              </a:rPr>
              <a:t>ages  </a:t>
            </a:r>
            <a:r>
              <a:rPr sz="1200" spc="-120" dirty="0">
                <a:solidFill>
                  <a:srgbClr val="002E46"/>
                </a:solidFill>
                <a:latin typeface="Lucida Sans"/>
                <a:cs typeface="Lucida Sans"/>
              </a:rPr>
              <a:t>18</a:t>
            </a:r>
            <a:r>
              <a:rPr sz="1200" spc="-100" dirty="0">
                <a:solidFill>
                  <a:srgbClr val="002E46"/>
                </a:solidFill>
                <a:latin typeface="Lucida Sans"/>
                <a:cs typeface="Lucida Sans"/>
              </a:rPr>
              <a:t> </a:t>
            </a:r>
            <a:r>
              <a:rPr sz="1200" spc="-55" dirty="0">
                <a:solidFill>
                  <a:srgbClr val="002E46"/>
                </a:solidFill>
                <a:latin typeface="Lucida Sans"/>
                <a:cs typeface="Lucida Sans"/>
              </a:rPr>
              <a:t>and</a:t>
            </a:r>
            <a:r>
              <a:rPr sz="1200" spc="-95" dirty="0">
                <a:solidFill>
                  <a:srgbClr val="002E46"/>
                </a:solidFill>
                <a:latin typeface="Lucida Sans"/>
                <a:cs typeface="Lucida Sans"/>
              </a:rPr>
              <a:t> </a:t>
            </a:r>
            <a:r>
              <a:rPr sz="1200" spc="-80" dirty="0">
                <a:solidFill>
                  <a:srgbClr val="002E46"/>
                </a:solidFill>
                <a:latin typeface="Lucida Sans"/>
                <a:cs typeface="Lucida Sans"/>
              </a:rPr>
              <a:t>over.</a:t>
            </a:r>
            <a:r>
              <a:rPr sz="1200" spc="-95" dirty="0">
                <a:solidFill>
                  <a:srgbClr val="002E46"/>
                </a:solidFill>
                <a:latin typeface="Lucida Sans"/>
                <a:cs typeface="Lucida Sans"/>
              </a:rPr>
              <a:t> </a:t>
            </a:r>
            <a:r>
              <a:rPr sz="1200" spc="-40" dirty="0">
                <a:solidFill>
                  <a:srgbClr val="002E46"/>
                </a:solidFill>
                <a:latin typeface="Lucida Sans"/>
                <a:cs typeface="Lucida Sans"/>
              </a:rPr>
              <a:t>Legal</a:t>
            </a:r>
            <a:r>
              <a:rPr sz="1200" spc="-95" dirty="0">
                <a:solidFill>
                  <a:srgbClr val="002E46"/>
                </a:solidFill>
                <a:latin typeface="Lucida Sans"/>
                <a:cs typeface="Lucida Sans"/>
              </a:rPr>
              <a:t> </a:t>
            </a:r>
            <a:r>
              <a:rPr sz="1200" spc="-65" dirty="0">
                <a:solidFill>
                  <a:srgbClr val="002E46"/>
                </a:solidFill>
                <a:latin typeface="Lucida Sans"/>
                <a:cs typeface="Lucida Sans"/>
              </a:rPr>
              <a:t>guardians</a:t>
            </a:r>
            <a:r>
              <a:rPr sz="1200" spc="-95" dirty="0">
                <a:solidFill>
                  <a:srgbClr val="002E46"/>
                </a:solidFill>
                <a:latin typeface="Lucida Sans"/>
                <a:cs typeface="Lucida Sans"/>
              </a:rPr>
              <a:t> </a:t>
            </a:r>
            <a:r>
              <a:rPr sz="1200" spc="-55" dirty="0">
                <a:solidFill>
                  <a:srgbClr val="002E46"/>
                </a:solidFill>
                <a:latin typeface="Lucida Sans"/>
                <a:cs typeface="Lucida Sans"/>
              </a:rPr>
              <a:t>and</a:t>
            </a:r>
            <a:r>
              <a:rPr sz="1200" spc="-95" dirty="0">
                <a:solidFill>
                  <a:srgbClr val="002E46"/>
                </a:solidFill>
                <a:latin typeface="Lucida Sans"/>
                <a:cs typeface="Lucida Sans"/>
              </a:rPr>
              <a:t> </a:t>
            </a:r>
            <a:r>
              <a:rPr sz="1200" spc="-60" dirty="0">
                <a:solidFill>
                  <a:srgbClr val="002E46"/>
                </a:solidFill>
                <a:latin typeface="Lucida Sans"/>
                <a:cs typeface="Lucida Sans"/>
              </a:rPr>
              <a:t>parents</a:t>
            </a:r>
            <a:r>
              <a:rPr sz="1200" spc="-95" dirty="0">
                <a:solidFill>
                  <a:srgbClr val="002E46"/>
                </a:solidFill>
                <a:latin typeface="Lucida Sans"/>
                <a:cs typeface="Lucida Sans"/>
              </a:rPr>
              <a:t> </a:t>
            </a:r>
            <a:r>
              <a:rPr sz="1200" spc="-55" dirty="0">
                <a:solidFill>
                  <a:srgbClr val="002E46"/>
                </a:solidFill>
                <a:latin typeface="Lucida Sans"/>
                <a:cs typeface="Lucida Sans"/>
              </a:rPr>
              <a:t>of</a:t>
            </a:r>
            <a:r>
              <a:rPr sz="1200" spc="-100" dirty="0">
                <a:solidFill>
                  <a:srgbClr val="002E46"/>
                </a:solidFill>
                <a:latin typeface="Lucida Sans"/>
                <a:cs typeface="Lucida Sans"/>
              </a:rPr>
              <a:t> </a:t>
            </a:r>
            <a:r>
              <a:rPr sz="1200" spc="-75" dirty="0">
                <a:solidFill>
                  <a:srgbClr val="002E46"/>
                </a:solidFill>
                <a:latin typeface="Lucida Sans"/>
                <a:cs typeface="Lucida Sans"/>
              </a:rPr>
              <a:t>minors</a:t>
            </a:r>
            <a:r>
              <a:rPr sz="1200" spc="-95" dirty="0">
                <a:solidFill>
                  <a:srgbClr val="002E46"/>
                </a:solidFill>
                <a:latin typeface="Lucida Sans"/>
                <a:cs typeface="Lucida Sans"/>
              </a:rPr>
              <a:t> </a:t>
            </a:r>
            <a:r>
              <a:rPr sz="1200" spc="-40" dirty="0">
                <a:solidFill>
                  <a:srgbClr val="002E46"/>
                </a:solidFill>
                <a:latin typeface="Lucida Sans"/>
                <a:cs typeface="Lucida Sans"/>
              </a:rPr>
              <a:t>have</a:t>
            </a:r>
            <a:r>
              <a:rPr sz="1200" spc="-95" dirty="0">
                <a:solidFill>
                  <a:srgbClr val="002E46"/>
                </a:solidFill>
                <a:latin typeface="Lucida Sans"/>
                <a:cs typeface="Lucida Sans"/>
              </a:rPr>
              <a:t> </a:t>
            </a:r>
            <a:r>
              <a:rPr sz="1200" spc="-45" dirty="0">
                <a:solidFill>
                  <a:srgbClr val="002E46"/>
                </a:solidFill>
                <a:latin typeface="Lucida Sans"/>
                <a:cs typeface="Lucida Sans"/>
              </a:rPr>
              <a:t>the  </a:t>
            </a:r>
            <a:r>
              <a:rPr sz="1200" spc="-60" dirty="0">
                <a:solidFill>
                  <a:srgbClr val="002E46"/>
                </a:solidFill>
                <a:latin typeface="Lucida Sans"/>
                <a:cs typeface="Lucida Sans"/>
              </a:rPr>
              <a:t>right</a:t>
            </a:r>
            <a:r>
              <a:rPr sz="1200" spc="-95" dirty="0">
                <a:solidFill>
                  <a:srgbClr val="002E46"/>
                </a:solidFill>
                <a:latin typeface="Lucida Sans"/>
                <a:cs typeface="Lucida Sans"/>
              </a:rPr>
              <a:t> </a:t>
            </a:r>
            <a:r>
              <a:rPr sz="1200" spc="-50" dirty="0">
                <a:solidFill>
                  <a:srgbClr val="002E46"/>
                </a:solidFill>
                <a:latin typeface="Lucida Sans"/>
                <a:cs typeface="Lucida Sans"/>
              </a:rPr>
              <a:t>to</a:t>
            </a:r>
            <a:r>
              <a:rPr sz="1200" spc="-90" dirty="0">
                <a:solidFill>
                  <a:srgbClr val="002E46"/>
                </a:solidFill>
                <a:latin typeface="Lucida Sans"/>
                <a:cs typeface="Lucida Sans"/>
              </a:rPr>
              <a:t> </a:t>
            </a:r>
            <a:r>
              <a:rPr sz="1200" spc="-65" dirty="0">
                <a:solidFill>
                  <a:srgbClr val="002E46"/>
                </a:solidFill>
                <a:latin typeface="Lucida Sans"/>
                <a:cs typeface="Lucida Sans"/>
              </a:rPr>
              <a:t>refuse</a:t>
            </a:r>
            <a:r>
              <a:rPr sz="1200" spc="-95" dirty="0">
                <a:solidFill>
                  <a:srgbClr val="002E46"/>
                </a:solidFill>
                <a:latin typeface="Lucida Sans"/>
                <a:cs typeface="Lucida Sans"/>
              </a:rPr>
              <a:t> </a:t>
            </a:r>
            <a:r>
              <a:rPr sz="1200" spc="-55" dirty="0">
                <a:solidFill>
                  <a:srgbClr val="002E46"/>
                </a:solidFill>
                <a:latin typeface="Lucida Sans"/>
                <a:cs typeface="Lucida Sans"/>
              </a:rPr>
              <a:t>donation</a:t>
            </a:r>
            <a:r>
              <a:rPr sz="1200" spc="-90" dirty="0">
                <a:solidFill>
                  <a:srgbClr val="002E46"/>
                </a:solidFill>
                <a:latin typeface="Lucida Sans"/>
                <a:cs typeface="Lucida Sans"/>
              </a:rPr>
              <a:t> </a:t>
            </a:r>
            <a:r>
              <a:rPr sz="1200" spc="-50" dirty="0">
                <a:solidFill>
                  <a:srgbClr val="002E46"/>
                </a:solidFill>
                <a:latin typeface="Lucida Sans"/>
                <a:cs typeface="Lucida Sans"/>
              </a:rPr>
              <a:t>even</a:t>
            </a:r>
            <a:r>
              <a:rPr sz="1200" spc="-95" dirty="0">
                <a:solidFill>
                  <a:srgbClr val="002E46"/>
                </a:solidFill>
                <a:latin typeface="Lucida Sans"/>
                <a:cs typeface="Lucida Sans"/>
              </a:rPr>
              <a:t> </a:t>
            </a:r>
            <a:r>
              <a:rPr sz="1200" spc="-40" dirty="0">
                <a:solidFill>
                  <a:srgbClr val="002E46"/>
                </a:solidFill>
                <a:latin typeface="Lucida Sans"/>
                <a:cs typeface="Lucida Sans"/>
              </a:rPr>
              <a:t>if</a:t>
            </a:r>
            <a:r>
              <a:rPr sz="1200" spc="-90" dirty="0">
                <a:solidFill>
                  <a:srgbClr val="002E46"/>
                </a:solidFill>
                <a:latin typeface="Lucida Sans"/>
                <a:cs typeface="Lucida Sans"/>
              </a:rPr>
              <a:t> </a:t>
            </a:r>
            <a:r>
              <a:rPr sz="1200" spc="-10" dirty="0">
                <a:solidFill>
                  <a:srgbClr val="002E46"/>
                </a:solidFill>
                <a:latin typeface="Lucida Sans"/>
                <a:cs typeface="Lucida Sans"/>
              </a:rPr>
              <a:t>a</a:t>
            </a:r>
            <a:r>
              <a:rPr sz="1200" spc="-90" dirty="0">
                <a:solidFill>
                  <a:srgbClr val="002E46"/>
                </a:solidFill>
                <a:latin typeface="Lucida Sans"/>
                <a:cs typeface="Lucida Sans"/>
              </a:rPr>
              <a:t> </a:t>
            </a:r>
            <a:r>
              <a:rPr sz="1200" spc="-65" dirty="0">
                <a:solidFill>
                  <a:srgbClr val="002E46"/>
                </a:solidFill>
                <a:latin typeface="Lucida Sans"/>
                <a:cs typeface="Lucida Sans"/>
              </a:rPr>
              <a:t>person</a:t>
            </a:r>
            <a:r>
              <a:rPr sz="1200" spc="-95" dirty="0">
                <a:solidFill>
                  <a:srgbClr val="002E46"/>
                </a:solidFill>
                <a:latin typeface="Lucida Sans"/>
                <a:cs typeface="Lucida Sans"/>
              </a:rPr>
              <a:t> </a:t>
            </a:r>
            <a:r>
              <a:rPr sz="1200" spc="-65" dirty="0">
                <a:solidFill>
                  <a:srgbClr val="002E46"/>
                </a:solidFill>
                <a:latin typeface="Lucida Sans"/>
                <a:cs typeface="Lucida Sans"/>
              </a:rPr>
              <a:t>under</a:t>
            </a:r>
            <a:r>
              <a:rPr sz="1200" spc="-90" dirty="0">
                <a:solidFill>
                  <a:srgbClr val="002E46"/>
                </a:solidFill>
                <a:latin typeface="Lucida Sans"/>
                <a:cs typeface="Lucida Sans"/>
              </a:rPr>
              <a:t> </a:t>
            </a:r>
            <a:r>
              <a:rPr sz="1200" spc="-45" dirty="0">
                <a:solidFill>
                  <a:srgbClr val="002E46"/>
                </a:solidFill>
                <a:latin typeface="Lucida Sans"/>
                <a:cs typeface="Lucida Sans"/>
              </a:rPr>
              <a:t>the</a:t>
            </a:r>
            <a:r>
              <a:rPr sz="1200" spc="-95" dirty="0">
                <a:solidFill>
                  <a:srgbClr val="002E46"/>
                </a:solidFill>
                <a:latin typeface="Lucida Sans"/>
                <a:cs typeface="Lucida Sans"/>
              </a:rPr>
              <a:t> </a:t>
            </a:r>
            <a:r>
              <a:rPr sz="1200" spc="-50" dirty="0">
                <a:solidFill>
                  <a:srgbClr val="002E46"/>
                </a:solidFill>
                <a:latin typeface="Lucida Sans"/>
                <a:cs typeface="Lucida Sans"/>
              </a:rPr>
              <a:t>age</a:t>
            </a:r>
            <a:r>
              <a:rPr sz="1200" spc="-90" dirty="0">
                <a:solidFill>
                  <a:srgbClr val="002E46"/>
                </a:solidFill>
                <a:latin typeface="Lucida Sans"/>
                <a:cs typeface="Lucida Sans"/>
              </a:rPr>
              <a:t> </a:t>
            </a:r>
            <a:r>
              <a:rPr sz="1200" spc="-55" dirty="0">
                <a:solidFill>
                  <a:srgbClr val="002E46"/>
                </a:solidFill>
                <a:latin typeface="Lucida Sans"/>
                <a:cs typeface="Lucida Sans"/>
              </a:rPr>
              <a:t>of</a:t>
            </a:r>
            <a:r>
              <a:rPr sz="1200" spc="-90" dirty="0">
                <a:solidFill>
                  <a:srgbClr val="002E46"/>
                </a:solidFill>
                <a:latin typeface="Lucida Sans"/>
                <a:cs typeface="Lucida Sans"/>
              </a:rPr>
              <a:t> </a:t>
            </a:r>
            <a:r>
              <a:rPr sz="1200" spc="-120" dirty="0">
                <a:solidFill>
                  <a:srgbClr val="002E46"/>
                </a:solidFill>
                <a:latin typeface="Lucida Sans"/>
                <a:cs typeface="Lucida Sans"/>
              </a:rPr>
              <a:t>18  </a:t>
            </a:r>
            <a:r>
              <a:rPr sz="1200" spc="-75" dirty="0">
                <a:solidFill>
                  <a:srgbClr val="002E46"/>
                </a:solidFill>
                <a:latin typeface="Lucida Sans"/>
                <a:cs typeface="Lucida Sans"/>
              </a:rPr>
              <a:t>is </a:t>
            </a:r>
            <a:r>
              <a:rPr sz="1200" spc="-10" dirty="0">
                <a:solidFill>
                  <a:srgbClr val="002E46"/>
                </a:solidFill>
                <a:latin typeface="Lucida Sans"/>
                <a:cs typeface="Lucida Sans"/>
              </a:rPr>
              <a:t>a </a:t>
            </a:r>
            <a:r>
              <a:rPr sz="1200" spc="-60" dirty="0">
                <a:solidFill>
                  <a:srgbClr val="002E46"/>
                </a:solidFill>
                <a:latin typeface="Lucida Sans"/>
                <a:cs typeface="Lucida Sans"/>
              </a:rPr>
              <a:t>registered</a:t>
            </a:r>
            <a:r>
              <a:rPr sz="1200" spc="-204" dirty="0">
                <a:solidFill>
                  <a:srgbClr val="002E46"/>
                </a:solidFill>
                <a:latin typeface="Lucida Sans"/>
                <a:cs typeface="Lucida Sans"/>
              </a:rPr>
              <a:t> </a:t>
            </a:r>
            <a:r>
              <a:rPr sz="1200" spc="-90" dirty="0">
                <a:solidFill>
                  <a:srgbClr val="002E46"/>
                </a:solidFill>
                <a:latin typeface="Lucida Sans"/>
                <a:cs typeface="Lucida Sans"/>
              </a:rPr>
              <a:t>donor.</a:t>
            </a:r>
            <a:endParaRPr sz="1200">
              <a:latin typeface="Lucida Sans"/>
              <a:cs typeface="Lucida Sans"/>
            </a:endParaRPr>
          </a:p>
        </p:txBody>
      </p:sp>
      <p:sp>
        <p:nvSpPr>
          <p:cNvPr id="34" name="object 34"/>
          <p:cNvSpPr txBox="1"/>
          <p:nvPr/>
        </p:nvSpPr>
        <p:spPr>
          <a:xfrm>
            <a:off x="6853281" y="2243783"/>
            <a:ext cx="3952240" cy="1267460"/>
          </a:xfrm>
          <a:prstGeom prst="rect">
            <a:avLst/>
          </a:prstGeom>
        </p:spPr>
        <p:txBody>
          <a:bodyPr vert="horz" wrap="square" lIns="0" tIns="30480" rIns="0" bIns="0" rtlCol="0">
            <a:spAutoFit/>
          </a:bodyPr>
          <a:lstStyle/>
          <a:p>
            <a:pPr marL="12700">
              <a:lnSpc>
                <a:spcPct val="100000"/>
              </a:lnSpc>
              <a:spcBef>
                <a:spcPts val="240"/>
              </a:spcBef>
            </a:pPr>
            <a:r>
              <a:rPr sz="1400" b="1" spc="25" dirty="0">
                <a:solidFill>
                  <a:srgbClr val="002E46"/>
                </a:solidFill>
                <a:latin typeface="Calibri"/>
                <a:cs typeface="Calibri"/>
              </a:rPr>
              <a:t>What </a:t>
            </a:r>
            <a:r>
              <a:rPr sz="1400" b="1" spc="15" dirty="0">
                <a:solidFill>
                  <a:srgbClr val="002E46"/>
                </a:solidFill>
                <a:latin typeface="Calibri"/>
                <a:cs typeface="Calibri"/>
              </a:rPr>
              <a:t>if </a:t>
            </a:r>
            <a:r>
              <a:rPr sz="1400" b="1" spc="20" dirty="0">
                <a:solidFill>
                  <a:srgbClr val="002E46"/>
                </a:solidFill>
                <a:latin typeface="Calibri"/>
                <a:cs typeface="Calibri"/>
              </a:rPr>
              <a:t>I </a:t>
            </a:r>
            <a:r>
              <a:rPr sz="1400" b="1" spc="5" dirty="0">
                <a:solidFill>
                  <a:srgbClr val="002E46"/>
                </a:solidFill>
                <a:latin typeface="Calibri"/>
                <a:cs typeface="Calibri"/>
              </a:rPr>
              <a:t>don’t </a:t>
            </a:r>
            <a:r>
              <a:rPr sz="1400" b="1" spc="40" dirty="0">
                <a:solidFill>
                  <a:srgbClr val="002E46"/>
                </a:solidFill>
                <a:latin typeface="Calibri"/>
                <a:cs typeface="Calibri"/>
              </a:rPr>
              <a:t>document </a:t>
            </a:r>
            <a:r>
              <a:rPr sz="1400" b="1" spc="25" dirty="0">
                <a:solidFill>
                  <a:srgbClr val="002E46"/>
                </a:solidFill>
                <a:latin typeface="Calibri"/>
                <a:cs typeface="Calibri"/>
              </a:rPr>
              <a:t>my</a:t>
            </a:r>
            <a:r>
              <a:rPr sz="1400" b="1" spc="-25" dirty="0">
                <a:solidFill>
                  <a:srgbClr val="002E46"/>
                </a:solidFill>
                <a:latin typeface="Calibri"/>
                <a:cs typeface="Calibri"/>
              </a:rPr>
              <a:t> </a:t>
            </a:r>
            <a:r>
              <a:rPr sz="1400" b="1" spc="30" dirty="0">
                <a:solidFill>
                  <a:srgbClr val="002E46"/>
                </a:solidFill>
                <a:latin typeface="Calibri"/>
                <a:cs typeface="Calibri"/>
              </a:rPr>
              <a:t>decision?</a:t>
            </a:r>
            <a:endParaRPr sz="1400">
              <a:latin typeface="Calibri"/>
              <a:cs typeface="Calibri"/>
            </a:endParaRPr>
          </a:p>
          <a:p>
            <a:pPr marL="12700" marR="133350">
              <a:lnSpc>
                <a:spcPts val="1600"/>
              </a:lnSpc>
              <a:spcBef>
                <a:spcPts val="40"/>
              </a:spcBef>
            </a:pPr>
            <a:r>
              <a:rPr sz="1200" spc="-30" dirty="0">
                <a:solidFill>
                  <a:srgbClr val="002E46"/>
                </a:solidFill>
                <a:latin typeface="Lucida Sans"/>
                <a:cs typeface="Lucida Sans"/>
              </a:rPr>
              <a:t>If </a:t>
            </a:r>
            <a:r>
              <a:rPr sz="1200" spc="-70" dirty="0">
                <a:solidFill>
                  <a:srgbClr val="002E46"/>
                </a:solidFill>
                <a:latin typeface="Lucida Sans"/>
                <a:cs typeface="Lucida Sans"/>
              </a:rPr>
              <a:t>you </a:t>
            </a:r>
            <a:r>
              <a:rPr sz="1200" spc="-75" dirty="0">
                <a:solidFill>
                  <a:srgbClr val="002E46"/>
                </a:solidFill>
                <a:latin typeface="Lucida Sans"/>
                <a:cs typeface="Lucida Sans"/>
              </a:rPr>
              <a:t>don’t </a:t>
            </a:r>
            <a:r>
              <a:rPr sz="1200" spc="-50" dirty="0">
                <a:solidFill>
                  <a:srgbClr val="002E46"/>
                </a:solidFill>
                <a:latin typeface="Lucida Sans"/>
                <a:cs typeface="Lucida Sans"/>
              </a:rPr>
              <a:t>decide </a:t>
            </a:r>
            <a:r>
              <a:rPr sz="1200" spc="-55" dirty="0">
                <a:solidFill>
                  <a:srgbClr val="002E46"/>
                </a:solidFill>
                <a:latin typeface="Lucida Sans"/>
                <a:cs typeface="Lucida Sans"/>
              </a:rPr>
              <a:t>prior </a:t>
            </a:r>
            <a:r>
              <a:rPr sz="1200" spc="-50" dirty="0">
                <a:solidFill>
                  <a:srgbClr val="002E46"/>
                </a:solidFill>
                <a:latin typeface="Lucida Sans"/>
                <a:cs typeface="Lucida Sans"/>
              </a:rPr>
              <a:t>to </a:t>
            </a:r>
            <a:r>
              <a:rPr sz="1200" spc="-65" dirty="0">
                <a:solidFill>
                  <a:srgbClr val="002E46"/>
                </a:solidFill>
                <a:latin typeface="Lucida Sans"/>
                <a:cs typeface="Lucida Sans"/>
              </a:rPr>
              <a:t>your </a:t>
            </a:r>
            <a:r>
              <a:rPr sz="1200" spc="-45" dirty="0">
                <a:solidFill>
                  <a:srgbClr val="002E46"/>
                </a:solidFill>
                <a:latin typeface="Lucida Sans"/>
                <a:cs typeface="Lucida Sans"/>
              </a:rPr>
              <a:t>death whether </a:t>
            </a:r>
            <a:r>
              <a:rPr sz="1200" spc="-55" dirty="0">
                <a:solidFill>
                  <a:srgbClr val="002E46"/>
                </a:solidFill>
                <a:latin typeface="Lucida Sans"/>
                <a:cs typeface="Lucida Sans"/>
              </a:rPr>
              <a:t>or </a:t>
            </a:r>
            <a:r>
              <a:rPr sz="1200" spc="-60" dirty="0">
                <a:solidFill>
                  <a:srgbClr val="002E46"/>
                </a:solidFill>
                <a:latin typeface="Lucida Sans"/>
                <a:cs typeface="Lucida Sans"/>
              </a:rPr>
              <a:t>not  </a:t>
            </a:r>
            <a:r>
              <a:rPr sz="1200" spc="-70" dirty="0">
                <a:solidFill>
                  <a:srgbClr val="002E46"/>
                </a:solidFill>
                <a:latin typeface="Lucida Sans"/>
                <a:cs typeface="Lucida Sans"/>
              </a:rPr>
              <a:t>you</a:t>
            </a:r>
            <a:r>
              <a:rPr sz="1200" spc="-95" dirty="0">
                <a:solidFill>
                  <a:srgbClr val="002E46"/>
                </a:solidFill>
                <a:latin typeface="Lucida Sans"/>
                <a:cs typeface="Lucida Sans"/>
              </a:rPr>
              <a:t> </a:t>
            </a:r>
            <a:r>
              <a:rPr sz="1200" spc="-45" dirty="0">
                <a:solidFill>
                  <a:srgbClr val="002E46"/>
                </a:solidFill>
                <a:latin typeface="Lucida Sans"/>
                <a:cs typeface="Lucida Sans"/>
              </a:rPr>
              <a:t>want</a:t>
            </a:r>
            <a:r>
              <a:rPr sz="1200" spc="-90" dirty="0">
                <a:solidFill>
                  <a:srgbClr val="002E46"/>
                </a:solidFill>
                <a:latin typeface="Lucida Sans"/>
                <a:cs typeface="Lucida Sans"/>
              </a:rPr>
              <a:t> </a:t>
            </a:r>
            <a:r>
              <a:rPr sz="1200" spc="-50" dirty="0">
                <a:solidFill>
                  <a:srgbClr val="002E46"/>
                </a:solidFill>
                <a:latin typeface="Lucida Sans"/>
                <a:cs typeface="Lucida Sans"/>
              </a:rPr>
              <a:t>to</a:t>
            </a:r>
            <a:r>
              <a:rPr sz="1200" spc="-95" dirty="0">
                <a:solidFill>
                  <a:srgbClr val="002E46"/>
                </a:solidFill>
                <a:latin typeface="Lucida Sans"/>
                <a:cs typeface="Lucida Sans"/>
              </a:rPr>
              <a:t> </a:t>
            </a:r>
            <a:r>
              <a:rPr sz="1200" spc="-55" dirty="0">
                <a:solidFill>
                  <a:srgbClr val="002E46"/>
                </a:solidFill>
                <a:latin typeface="Lucida Sans"/>
                <a:cs typeface="Lucida Sans"/>
              </a:rPr>
              <a:t>become</a:t>
            </a:r>
            <a:r>
              <a:rPr sz="1200" spc="-90" dirty="0">
                <a:solidFill>
                  <a:srgbClr val="002E46"/>
                </a:solidFill>
                <a:latin typeface="Lucida Sans"/>
                <a:cs typeface="Lucida Sans"/>
              </a:rPr>
              <a:t> </a:t>
            </a:r>
            <a:r>
              <a:rPr sz="1200" spc="-45" dirty="0">
                <a:solidFill>
                  <a:srgbClr val="002E46"/>
                </a:solidFill>
                <a:latin typeface="Lucida Sans"/>
                <a:cs typeface="Lucida Sans"/>
              </a:rPr>
              <a:t>an</a:t>
            </a:r>
            <a:r>
              <a:rPr sz="1200" spc="-95" dirty="0">
                <a:solidFill>
                  <a:srgbClr val="002E46"/>
                </a:solidFill>
                <a:latin typeface="Lucida Sans"/>
                <a:cs typeface="Lucida Sans"/>
              </a:rPr>
              <a:t> </a:t>
            </a:r>
            <a:r>
              <a:rPr sz="1200" spc="-85" dirty="0">
                <a:solidFill>
                  <a:srgbClr val="002E46"/>
                </a:solidFill>
                <a:latin typeface="Lucida Sans"/>
                <a:cs typeface="Lucida Sans"/>
              </a:rPr>
              <a:t>organ,</a:t>
            </a:r>
            <a:r>
              <a:rPr sz="1200" spc="-90" dirty="0">
                <a:solidFill>
                  <a:srgbClr val="002E46"/>
                </a:solidFill>
                <a:latin typeface="Lucida Sans"/>
                <a:cs typeface="Lucida Sans"/>
              </a:rPr>
              <a:t> </a:t>
            </a:r>
            <a:r>
              <a:rPr sz="1200" spc="-45" dirty="0">
                <a:solidFill>
                  <a:srgbClr val="002E46"/>
                </a:solidFill>
                <a:latin typeface="Lucida Sans"/>
                <a:cs typeface="Lucida Sans"/>
              </a:rPr>
              <a:t>eye</a:t>
            </a:r>
            <a:r>
              <a:rPr sz="1200" spc="-95" dirty="0">
                <a:solidFill>
                  <a:srgbClr val="002E46"/>
                </a:solidFill>
                <a:latin typeface="Lucida Sans"/>
                <a:cs typeface="Lucida Sans"/>
              </a:rPr>
              <a:t> </a:t>
            </a:r>
            <a:r>
              <a:rPr sz="1200" spc="-55" dirty="0">
                <a:solidFill>
                  <a:srgbClr val="002E46"/>
                </a:solidFill>
                <a:latin typeface="Lucida Sans"/>
                <a:cs typeface="Lucida Sans"/>
              </a:rPr>
              <a:t>and</a:t>
            </a:r>
            <a:r>
              <a:rPr sz="1200" spc="-90" dirty="0">
                <a:solidFill>
                  <a:srgbClr val="002E46"/>
                </a:solidFill>
                <a:latin typeface="Lucida Sans"/>
                <a:cs typeface="Lucida Sans"/>
              </a:rPr>
              <a:t> </a:t>
            </a:r>
            <a:r>
              <a:rPr sz="1200" spc="-70" dirty="0">
                <a:solidFill>
                  <a:srgbClr val="002E46"/>
                </a:solidFill>
                <a:latin typeface="Lucida Sans"/>
                <a:cs typeface="Lucida Sans"/>
              </a:rPr>
              <a:t>tissue</a:t>
            </a:r>
            <a:r>
              <a:rPr sz="1200" spc="-95" dirty="0">
                <a:solidFill>
                  <a:srgbClr val="002E46"/>
                </a:solidFill>
                <a:latin typeface="Lucida Sans"/>
                <a:cs typeface="Lucida Sans"/>
              </a:rPr>
              <a:t> </a:t>
            </a:r>
            <a:r>
              <a:rPr sz="1200" spc="-90" dirty="0">
                <a:solidFill>
                  <a:srgbClr val="002E46"/>
                </a:solidFill>
                <a:latin typeface="Lucida Sans"/>
                <a:cs typeface="Lucida Sans"/>
              </a:rPr>
              <a:t>donor, </a:t>
            </a:r>
            <a:r>
              <a:rPr sz="1200" spc="-65" dirty="0">
                <a:solidFill>
                  <a:srgbClr val="002E46"/>
                </a:solidFill>
                <a:latin typeface="Lucida Sans"/>
                <a:cs typeface="Lucida Sans"/>
              </a:rPr>
              <a:t>your</a:t>
            </a:r>
            <a:endParaRPr sz="1200">
              <a:latin typeface="Lucida Sans"/>
              <a:cs typeface="Lucida Sans"/>
            </a:endParaRPr>
          </a:p>
          <a:p>
            <a:pPr marL="12700" marR="5080">
              <a:lnSpc>
                <a:spcPts val="1600"/>
              </a:lnSpc>
            </a:pPr>
            <a:r>
              <a:rPr sz="1200" spc="-55" dirty="0">
                <a:solidFill>
                  <a:srgbClr val="002E46"/>
                </a:solidFill>
                <a:latin typeface="Lucida Sans"/>
                <a:cs typeface="Lucida Sans"/>
              </a:rPr>
              <a:t>loved</a:t>
            </a:r>
            <a:r>
              <a:rPr sz="1200" spc="-95" dirty="0">
                <a:solidFill>
                  <a:srgbClr val="002E46"/>
                </a:solidFill>
                <a:latin typeface="Lucida Sans"/>
                <a:cs typeface="Lucida Sans"/>
              </a:rPr>
              <a:t> </a:t>
            </a:r>
            <a:r>
              <a:rPr sz="1200" spc="-70" dirty="0">
                <a:solidFill>
                  <a:srgbClr val="002E46"/>
                </a:solidFill>
                <a:latin typeface="Lucida Sans"/>
                <a:cs typeface="Lucida Sans"/>
              </a:rPr>
              <a:t>ones</a:t>
            </a:r>
            <a:r>
              <a:rPr sz="1200" spc="-90" dirty="0">
                <a:solidFill>
                  <a:srgbClr val="002E46"/>
                </a:solidFill>
                <a:latin typeface="Lucida Sans"/>
                <a:cs typeface="Lucida Sans"/>
              </a:rPr>
              <a:t> </a:t>
            </a:r>
            <a:r>
              <a:rPr sz="1200" spc="-10" dirty="0">
                <a:solidFill>
                  <a:srgbClr val="002E46"/>
                </a:solidFill>
                <a:latin typeface="Lucida Sans"/>
                <a:cs typeface="Lucida Sans"/>
              </a:rPr>
              <a:t>will</a:t>
            </a:r>
            <a:r>
              <a:rPr sz="1200" spc="-90" dirty="0">
                <a:solidFill>
                  <a:srgbClr val="002E46"/>
                </a:solidFill>
                <a:latin typeface="Lucida Sans"/>
                <a:cs typeface="Lucida Sans"/>
              </a:rPr>
              <a:t> </a:t>
            </a:r>
            <a:r>
              <a:rPr sz="1200" spc="-40" dirty="0">
                <a:solidFill>
                  <a:srgbClr val="002E46"/>
                </a:solidFill>
                <a:latin typeface="Lucida Sans"/>
                <a:cs typeface="Lucida Sans"/>
              </a:rPr>
              <a:t>have</a:t>
            </a:r>
            <a:r>
              <a:rPr sz="1200" spc="-95" dirty="0">
                <a:solidFill>
                  <a:srgbClr val="002E46"/>
                </a:solidFill>
                <a:latin typeface="Lucida Sans"/>
                <a:cs typeface="Lucida Sans"/>
              </a:rPr>
              <a:t> </a:t>
            </a:r>
            <a:r>
              <a:rPr sz="1200" spc="-45" dirty="0">
                <a:solidFill>
                  <a:srgbClr val="002E46"/>
                </a:solidFill>
                <a:latin typeface="Lucida Sans"/>
                <a:cs typeface="Lucida Sans"/>
              </a:rPr>
              <a:t>the</a:t>
            </a:r>
            <a:r>
              <a:rPr sz="1200" spc="-90" dirty="0">
                <a:solidFill>
                  <a:srgbClr val="002E46"/>
                </a:solidFill>
                <a:latin typeface="Lucida Sans"/>
                <a:cs typeface="Lucida Sans"/>
              </a:rPr>
              <a:t> </a:t>
            </a:r>
            <a:r>
              <a:rPr sz="1200" spc="-60" dirty="0">
                <a:solidFill>
                  <a:srgbClr val="002E46"/>
                </a:solidFill>
                <a:latin typeface="Lucida Sans"/>
                <a:cs typeface="Lucida Sans"/>
              </a:rPr>
              <a:t>opportunity</a:t>
            </a:r>
            <a:r>
              <a:rPr sz="1200" spc="-90" dirty="0">
                <a:solidFill>
                  <a:srgbClr val="002E46"/>
                </a:solidFill>
                <a:latin typeface="Lucida Sans"/>
                <a:cs typeface="Lucida Sans"/>
              </a:rPr>
              <a:t> </a:t>
            </a:r>
            <a:r>
              <a:rPr sz="1200" spc="-50" dirty="0">
                <a:solidFill>
                  <a:srgbClr val="002E46"/>
                </a:solidFill>
                <a:latin typeface="Lucida Sans"/>
                <a:cs typeface="Lucida Sans"/>
              </a:rPr>
              <a:t>to</a:t>
            </a:r>
            <a:r>
              <a:rPr sz="1200" spc="-90" dirty="0">
                <a:solidFill>
                  <a:srgbClr val="002E46"/>
                </a:solidFill>
                <a:latin typeface="Lucida Sans"/>
                <a:cs typeface="Lucida Sans"/>
              </a:rPr>
              <a:t> </a:t>
            </a:r>
            <a:r>
              <a:rPr sz="1200" spc="-65" dirty="0">
                <a:solidFill>
                  <a:srgbClr val="002E46"/>
                </a:solidFill>
                <a:latin typeface="Lucida Sans"/>
                <a:cs typeface="Lucida Sans"/>
              </a:rPr>
              <a:t>make</a:t>
            </a:r>
            <a:r>
              <a:rPr sz="1200" spc="-95" dirty="0">
                <a:solidFill>
                  <a:srgbClr val="002E46"/>
                </a:solidFill>
                <a:latin typeface="Lucida Sans"/>
                <a:cs typeface="Lucida Sans"/>
              </a:rPr>
              <a:t> </a:t>
            </a:r>
            <a:r>
              <a:rPr sz="1200" spc="-40" dirty="0">
                <a:solidFill>
                  <a:srgbClr val="002E46"/>
                </a:solidFill>
                <a:latin typeface="Lucida Sans"/>
                <a:cs typeface="Lucida Sans"/>
              </a:rPr>
              <a:t>that</a:t>
            </a:r>
            <a:r>
              <a:rPr sz="1200" spc="-90" dirty="0">
                <a:solidFill>
                  <a:srgbClr val="002E46"/>
                </a:solidFill>
                <a:latin typeface="Lucida Sans"/>
                <a:cs typeface="Lucida Sans"/>
              </a:rPr>
              <a:t> </a:t>
            </a:r>
            <a:r>
              <a:rPr sz="1200" spc="-60" dirty="0">
                <a:solidFill>
                  <a:srgbClr val="002E46"/>
                </a:solidFill>
                <a:latin typeface="Lucida Sans"/>
                <a:cs typeface="Lucida Sans"/>
              </a:rPr>
              <a:t>decision  </a:t>
            </a:r>
            <a:r>
              <a:rPr sz="1200" spc="-70" dirty="0">
                <a:solidFill>
                  <a:srgbClr val="002E46"/>
                </a:solidFill>
                <a:latin typeface="Lucida Sans"/>
                <a:cs typeface="Lucida Sans"/>
              </a:rPr>
              <a:t>on </a:t>
            </a:r>
            <a:r>
              <a:rPr sz="1200" spc="-65" dirty="0">
                <a:solidFill>
                  <a:srgbClr val="002E46"/>
                </a:solidFill>
                <a:latin typeface="Lucida Sans"/>
                <a:cs typeface="Lucida Sans"/>
              </a:rPr>
              <a:t>your </a:t>
            </a:r>
            <a:r>
              <a:rPr sz="1200" spc="-55" dirty="0">
                <a:solidFill>
                  <a:srgbClr val="002E46"/>
                </a:solidFill>
                <a:latin typeface="Lucida Sans"/>
                <a:cs typeface="Lucida Sans"/>
              </a:rPr>
              <a:t>behalf. </a:t>
            </a:r>
            <a:r>
              <a:rPr sz="1200" spc="-70" dirty="0">
                <a:solidFill>
                  <a:srgbClr val="002E46"/>
                </a:solidFill>
                <a:latin typeface="Lucida Sans"/>
                <a:cs typeface="Lucida Sans"/>
              </a:rPr>
              <a:t>Therefore, </a:t>
            </a:r>
            <a:r>
              <a:rPr sz="1200" spc="-35" dirty="0">
                <a:solidFill>
                  <a:srgbClr val="002E46"/>
                </a:solidFill>
                <a:latin typeface="Lucida Sans"/>
                <a:cs typeface="Lucida Sans"/>
              </a:rPr>
              <a:t>it </a:t>
            </a:r>
            <a:r>
              <a:rPr sz="1200" spc="-75" dirty="0">
                <a:solidFill>
                  <a:srgbClr val="002E46"/>
                </a:solidFill>
                <a:latin typeface="Lucida Sans"/>
                <a:cs typeface="Lucida Sans"/>
              </a:rPr>
              <a:t>is </a:t>
            </a:r>
            <a:r>
              <a:rPr sz="1200" spc="-50" dirty="0">
                <a:solidFill>
                  <a:srgbClr val="002E46"/>
                </a:solidFill>
                <a:latin typeface="Lucida Sans"/>
                <a:cs typeface="Lucida Sans"/>
              </a:rPr>
              <a:t>incredibly </a:t>
            </a:r>
            <a:r>
              <a:rPr sz="1200" spc="-55" dirty="0">
                <a:solidFill>
                  <a:srgbClr val="002E46"/>
                </a:solidFill>
                <a:latin typeface="Lucida Sans"/>
                <a:cs typeface="Lucida Sans"/>
              </a:rPr>
              <a:t>important </a:t>
            </a:r>
            <a:r>
              <a:rPr sz="1200" spc="-50" dirty="0">
                <a:solidFill>
                  <a:srgbClr val="002E46"/>
                </a:solidFill>
                <a:latin typeface="Lucida Sans"/>
                <a:cs typeface="Lucida Sans"/>
              </a:rPr>
              <a:t>to  </a:t>
            </a:r>
            <a:r>
              <a:rPr sz="1200" spc="-60" dirty="0">
                <a:solidFill>
                  <a:srgbClr val="002E46"/>
                </a:solidFill>
                <a:latin typeface="Lucida Sans"/>
                <a:cs typeface="Lucida Sans"/>
              </a:rPr>
              <a:t>document</a:t>
            </a:r>
            <a:r>
              <a:rPr sz="1200" spc="-95" dirty="0">
                <a:solidFill>
                  <a:srgbClr val="002E46"/>
                </a:solidFill>
                <a:latin typeface="Lucida Sans"/>
                <a:cs typeface="Lucida Sans"/>
              </a:rPr>
              <a:t> </a:t>
            </a:r>
            <a:r>
              <a:rPr sz="1200" spc="-55" dirty="0">
                <a:solidFill>
                  <a:srgbClr val="002E46"/>
                </a:solidFill>
                <a:latin typeface="Lucida Sans"/>
                <a:cs typeface="Lucida Sans"/>
              </a:rPr>
              <a:t>and</a:t>
            </a:r>
            <a:r>
              <a:rPr sz="1200" spc="-95" dirty="0">
                <a:solidFill>
                  <a:srgbClr val="002E46"/>
                </a:solidFill>
                <a:latin typeface="Lucida Sans"/>
                <a:cs typeface="Lucida Sans"/>
              </a:rPr>
              <a:t> </a:t>
            </a:r>
            <a:r>
              <a:rPr sz="1200" spc="-60" dirty="0">
                <a:solidFill>
                  <a:srgbClr val="002E46"/>
                </a:solidFill>
                <a:latin typeface="Lucida Sans"/>
                <a:cs typeface="Lucida Sans"/>
              </a:rPr>
              <a:t>share</a:t>
            </a:r>
            <a:r>
              <a:rPr sz="1200" spc="-95" dirty="0">
                <a:solidFill>
                  <a:srgbClr val="002E46"/>
                </a:solidFill>
                <a:latin typeface="Lucida Sans"/>
                <a:cs typeface="Lucida Sans"/>
              </a:rPr>
              <a:t> </a:t>
            </a:r>
            <a:r>
              <a:rPr sz="1200" spc="-65" dirty="0">
                <a:solidFill>
                  <a:srgbClr val="002E46"/>
                </a:solidFill>
                <a:latin typeface="Lucida Sans"/>
                <a:cs typeface="Lucida Sans"/>
              </a:rPr>
              <a:t>your</a:t>
            </a:r>
            <a:r>
              <a:rPr sz="1200" spc="-95" dirty="0">
                <a:solidFill>
                  <a:srgbClr val="002E46"/>
                </a:solidFill>
                <a:latin typeface="Lucida Sans"/>
                <a:cs typeface="Lucida Sans"/>
              </a:rPr>
              <a:t> </a:t>
            </a:r>
            <a:r>
              <a:rPr sz="1200" spc="-60" dirty="0">
                <a:solidFill>
                  <a:srgbClr val="002E46"/>
                </a:solidFill>
                <a:latin typeface="Lucida Sans"/>
                <a:cs typeface="Lucida Sans"/>
              </a:rPr>
              <a:t>decision</a:t>
            </a:r>
            <a:r>
              <a:rPr sz="1200" spc="-95" dirty="0">
                <a:solidFill>
                  <a:srgbClr val="002E46"/>
                </a:solidFill>
                <a:latin typeface="Lucida Sans"/>
                <a:cs typeface="Lucida Sans"/>
              </a:rPr>
              <a:t> </a:t>
            </a:r>
            <a:r>
              <a:rPr sz="1200" spc="-45" dirty="0">
                <a:solidFill>
                  <a:srgbClr val="002E46"/>
                </a:solidFill>
                <a:latin typeface="Lucida Sans"/>
                <a:cs typeface="Lucida Sans"/>
              </a:rPr>
              <a:t>with</a:t>
            </a:r>
            <a:r>
              <a:rPr sz="1200" spc="-95" dirty="0">
                <a:solidFill>
                  <a:srgbClr val="002E46"/>
                </a:solidFill>
                <a:latin typeface="Lucida Sans"/>
                <a:cs typeface="Lucida Sans"/>
              </a:rPr>
              <a:t> </a:t>
            </a:r>
            <a:r>
              <a:rPr sz="1200" spc="-65" dirty="0">
                <a:solidFill>
                  <a:srgbClr val="002E46"/>
                </a:solidFill>
                <a:latin typeface="Lucida Sans"/>
                <a:cs typeface="Lucida Sans"/>
              </a:rPr>
              <a:t>your</a:t>
            </a:r>
            <a:r>
              <a:rPr sz="1200" spc="-95" dirty="0">
                <a:solidFill>
                  <a:srgbClr val="002E46"/>
                </a:solidFill>
                <a:latin typeface="Lucida Sans"/>
                <a:cs typeface="Lucida Sans"/>
              </a:rPr>
              <a:t> </a:t>
            </a:r>
            <a:r>
              <a:rPr sz="1200" spc="-55" dirty="0">
                <a:solidFill>
                  <a:srgbClr val="002E46"/>
                </a:solidFill>
                <a:latin typeface="Lucida Sans"/>
                <a:cs typeface="Lucida Sans"/>
              </a:rPr>
              <a:t>loved</a:t>
            </a:r>
            <a:r>
              <a:rPr sz="1200" spc="-95" dirty="0">
                <a:solidFill>
                  <a:srgbClr val="002E46"/>
                </a:solidFill>
                <a:latin typeface="Lucida Sans"/>
                <a:cs typeface="Lucida Sans"/>
              </a:rPr>
              <a:t> </a:t>
            </a:r>
            <a:r>
              <a:rPr sz="1200" spc="-85" dirty="0">
                <a:solidFill>
                  <a:srgbClr val="002E46"/>
                </a:solidFill>
                <a:latin typeface="Lucida Sans"/>
                <a:cs typeface="Lucida Sans"/>
              </a:rPr>
              <a:t>ones.</a:t>
            </a:r>
            <a:endParaRPr sz="1200">
              <a:latin typeface="Lucida Sans"/>
              <a:cs typeface="Lucida Sans"/>
            </a:endParaRPr>
          </a:p>
        </p:txBody>
      </p:sp>
      <p:sp>
        <p:nvSpPr>
          <p:cNvPr id="35" name="object 35"/>
          <p:cNvSpPr txBox="1"/>
          <p:nvPr/>
        </p:nvSpPr>
        <p:spPr>
          <a:xfrm>
            <a:off x="6853281" y="3704283"/>
            <a:ext cx="4022090" cy="1470660"/>
          </a:xfrm>
          <a:prstGeom prst="rect">
            <a:avLst/>
          </a:prstGeom>
        </p:spPr>
        <p:txBody>
          <a:bodyPr vert="horz" wrap="square" lIns="0" tIns="30480" rIns="0" bIns="0" rtlCol="0">
            <a:spAutoFit/>
          </a:bodyPr>
          <a:lstStyle/>
          <a:p>
            <a:pPr marL="12700">
              <a:lnSpc>
                <a:spcPct val="100000"/>
              </a:lnSpc>
              <a:spcBef>
                <a:spcPts val="240"/>
              </a:spcBef>
            </a:pPr>
            <a:r>
              <a:rPr sz="1400" b="1" spc="25" dirty="0">
                <a:solidFill>
                  <a:srgbClr val="002E46"/>
                </a:solidFill>
                <a:latin typeface="Calibri"/>
                <a:cs typeface="Calibri"/>
              </a:rPr>
              <a:t>What </a:t>
            </a:r>
            <a:r>
              <a:rPr sz="1400" b="1" spc="15" dirty="0">
                <a:solidFill>
                  <a:srgbClr val="002E46"/>
                </a:solidFill>
                <a:latin typeface="Calibri"/>
                <a:cs typeface="Calibri"/>
              </a:rPr>
              <a:t>if </a:t>
            </a:r>
            <a:r>
              <a:rPr sz="1400" b="1" spc="25" dirty="0">
                <a:solidFill>
                  <a:srgbClr val="002E46"/>
                </a:solidFill>
                <a:latin typeface="Calibri"/>
                <a:cs typeface="Calibri"/>
              </a:rPr>
              <a:t>my </a:t>
            </a:r>
            <a:r>
              <a:rPr sz="1400" b="1" spc="35" dirty="0">
                <a:solidFill>
                  <a:srgbClr val="002E46"/>
                </a:solidFill>
                <a:latin typeface="Calibri"/>
                <a:cs typeface="Calibri"/>
              </a:rPr>
              <a:t>family </a:t>
            </a:r>
            <a:r>
              <a:rPr sz="1400" b="1" spc="20" dirty="0">
                <a:solidFill>
                  <a:srgbClr val="002E46"/>
                </a:solidFill>
                <a:latin typeface="Calibri"/>
                <a:cs typeface="Calibri"/>
              </a:rPr>
              <a:t>wants </a:t>
            </a:r>
            <a:r>
              <a:rPr sz="1400" b="1" spc="50" dirty="0">
                <a:solidFill>
                  <a:srgbClr val="002E46"/>
                </a:solidFill>
                <a:latin typeface="Calibri"/>
                <a:cs typeface="Calibri"/>
              </a:rPr>
              <a:t>an </a:t>
            </a:r>
            <a:r>
              <a:rPr sz="1400" b="1" spc="40" dirty="0">
                <a:solidFill>
                  <a:srgbClr val="002E46"/>
                </a:solidFill>
                <a:latin typeface="Calibri"/>
                <a:cs typeface="Calibri"/>
              </a:rPr>
              <a:t>open</a:t>
            </a:r>
            <a:r>
              <a:rPr sz="1400" b="1" spc="-75" dirty="0">
                <a:solidFill>
                  <a:srgbClr val="002E46"/>
                </a:solidFill>
                <a:latin typeface="Calibri"/>
                <a:cs typeface="Calibri"/>
              </a:rPr>
              <a:t> </a:t>
            </a:r>
            <a:r>
              <a:rPr sz="1400" b="1" spc="30" dirty="0">
                <a:solidFill>
                  <a:srgbClr val="002E46"/>
                </a:solidFill>
                <a:latin typeface="Calibri"/>
                <a:cs typeface="Calibri"/>
              </a:rPr>
              <a:t>casket?</a:t>
            </a:r>
            <a:endParaRPr sz="1400" dirty="0">
              <a:latin typeface="Calibri"/>
              <a:cs typeface="Calibri"/>
            </a:endParaRPr>
          </a:p>
          <a:p>
            <a:pPr marL="12700" marR="5080">
              <a:lnSpc>
                <a:spcPts val="1600"/>
              </a:lnSpc>
              <a:spcBef>
                <a:spcPts val="40"/>
              </a:spcBef>
            </a:pPr>
            <a:r>
              <a:rPr sz="1200" spc="-85" dirty="0">
                <a:solidFill>
                  <a:srgbClr val="002E46"/>
                </a:solidFill>
                <a:latin typeface="Lucida Sans"/>
                <a:cs typeface="Lucida Sans"/>
              </a:rPr>
              <a:t>Organ, </a:t>
            </a:r>
            <a:r>
              <a:rPr sz="1200" spc="-45" dirty="0">
                <a:solidFill>
                  <a:srgbClr val="002E46"/>
                </a:solidFill>
                <a:latin typeface="Lucida Sans"/>
                <a:cs typeface="Lucida Sans"/>
              </a:rPr>
              <a:t>eye </a:t>
            </a:r>
            <a:r>
              <a:rPr sz="1200" spc="-55" dirty="0">
                <a:solidFill>
                  <a:srgbClr val="002E46"/>
                </a:solidFill>
                <a:latin typeface="Lucida Sans"/>
                <a:cs typeface="Lucida Sans"/>
              </a:rPr>
              <a:t>and </a:t>
            </a:r>
            <a:r>
              <a:rPr sz="1200" spc="-70" dirty="0">
                <a:solidFill>
                  <a:srgbClr val="002E46"/>
                </a:solidFill>
                <a:latin typeface="Lucida Sans"/>
                <a:cs typeface="Lucida Sans"/>
              </a:rPr>
              <a:t>tissue </a:t>
            </a:r>
            <a:r>
              <a:rPr sz="1200" spc="-75" dirty="0">
                <a:solidFill>
                  <a:srgbClr val="002E46"/>
                </a:solidFill>
                <a:latin typeface="Lucida Sans"/>
                <a:cs typeface="Lucida Sans"/>
              </a:rPr>
              <a:t>donors </a:t>
            </a:r>
            <a:r>
              <a:rPr sz="1200" spc="-40" dirty="0">
                <a:solidFill>
                  <a:srgbClr val="002E46"/>
                </a:solidFill>
                <a:latin typeface="Lucida Sans"/>
                <a:cs typeface="Lucida Sans"/>
              </a:rPr>
              <a:t>are </a:t>
            </a:r>
            <a:r>
              <a:rPr sz="1200" spc="-60" dirty="0">
                <a:solidFill>
                  <a:srgbClr val="002E46"/>
                </a:solidFill>
                <a:latin typeface="Lucida Sans"/>
                <a:cs typeface="Lucida Sans"/>
              </a:rPr>
              <a:t>heroes </a:t>
            </a:r>
            <a:r>
              <a:rPr sz="1200" spc="-55" dirty="0">
                <a:solidFill>
                  <a:srgbClr val="002E46"/>
                </a:solidFill>
                <a:latin typeface="Lucida Sans"/>
                <a:cs typeface="Lucida Sans"/>
              </a:rPr>
              <a:t>and </a:t>
            </a:r>
            <a:r>
              <a:rPr sz="1200" spc="-40" dirty="0">
                <a:solidFill>
                  <a:srgbClr val="002E46"/>
                </a:solidFill>
                <a:latin typeface="Lucida Sans"/>
                <a:cs typeface="Lucida Sans"/>
              </a:rPr>
              <a:t>are </a:t>
            </a:r>
            <a:r>
              <a:rPr sz="1200" spc="-45" dirty="0">
                <a:solidFill>
                  <a:srgbClr val="002E46"/>
                </a:solidFill>
                <a:latin typeface="Lucida Sans"/>
                <a:cs typeface="Lucida Sans"/>
              </a:rPr>
              <a:t>treated </a:t>
            </a:r>
            <a:r>
              <a:rPr sz="1200" spc="-65" dirty="0">
                <a:solidFill>
                  <a:srgbClr val="002E46"/>
                </a:solidFill>
                <a:latin typeface="Lucida Sans"/>
                <a:cs typeface="Lucida Sans"/>
              </a:rPr>
              <a:t>as  </a:t>
            </a:r>
            <a:r>
              <a:rPr sz="1200" spc="-90" dirty="0">
                <a:solidFill>
                  <a:srgbClr val="002E46"/>
                </a:solidFill>
                <a:latin typeface="Lucida Sans"/>
                <a:cs typeface="Lucida Sans"/>
              </a:rPr>
              <a:t>such. </a:t>
            </a:r>
            <a:r>
              <a:rPr sz="1200" spc="-75" dirty="0">
                <a:solidFill>
                  <a:srgbClr val="002E46"/>
                </a:solidFill>
                <a:latin typeface="Lucida Sans"/>
                <a:cs typeface="Lucida Sans"/>
              </a:rPr>
              <a:t>The </a:t>
            </a:r>
            <a:r>
              <a:rPr sz="1200" spc="-40" dirty="0">
                <a:solidFill>
                  <a:srgbClr val="002E46"/>
                </a:solidFill>
                <a:latin typeface="Lucida Sans"/>
                <a:cs typeface="Lucida Sans"/>
              </a:rPr>
              <a:t>medical </a:t>
            </a:r>
            <a:r>
              <a:rPr sz="1200" spc="-60" dirty="0">
                <a:solidFill>
                  <a:srgbClr val="002E46"/>
                </a:solidFill>
                <a:latin typeface="Lucida Sans"/>
                <a:cs typeface="Lucida Sans"/>
              </a:rPr>
              <a:t>professionals </a:t>
            </a:r>
            <a:r>
              <a:rPr sz="1200" spc="-50" dirty="0">
                <a:solidFill>
                  <a:srgbClr val="002E46"/>
                </a:solidFill>
                <a:latin typeface="Lucida Sans"/>
                <a:cs typeface="Lucida Sans"/>
              </a:rPr>
              <a:t>who </a:t>
            </a:r>
            <a:r>
              <a:rPr sz="1200" spc="-60" dirty="0">
                <a:solidFill>
                  <a:srgbClr val="002E46"/>
                </a:solidFill>
                <a:latin typeface="Lucida Sans"/>
                <a:cs typeface="Lucida Sans"/>
              </a:rPr>
              <a:t>perform </a:t>
            </a:r>
            <a:r>
              <a:rPr sz="1200" spc="-45" dirty="0">
                <a:solidFill>
                  <a:srgbClr val="002E46"/>
                </a:solidFill>
                <a:latin typeface="Lucida Sans"/>
                <a:cs typeface="Lucida Sans"/>
              </a:rPr>
              <a:t>the </a:t>
            </a:r>
            <a:r>
              <a:rPr sz="1200" spc="-50" dirty="0">
                <a:solidFill>
                  <a:srgbClr val="002E46"/>
                </a:solidFill>
                <a:latin typeface="Lucida Sans"/>
                <a:cs typeface="Lucida Sans"/>
              </a:rPr>
              <a:t>recovery  </a:t>
            </a:r>
            <a:r>
              <a:rPr sz="1200" spc="-75" dirty="0">
                <a:solidFill>
                  <a:srgbClr val="002E46"/>
                </a:solidFill>
                <a:latin typeface="Lucida Sans"/>
                <a:cs typeface="Lucida Sans"/>
              </a:rPr>
              <a:t>surgeries </a:t>
            </a:r>
            <a:r>
              <a:rPr sz="1200" spc="-40" dirty="0">
                <a:solidFill>
                  <a:srgbClr val="002E46"/>
                </a:solidFill>
                <a:latin typeface="Lucida Sans"/>
                <a:cs typeface="Lucida Sans"/>
              </a:rPr>
              <a:t>treat </a:t>
            </a:r>
            <a:r>
              <a:rPr sz="1200" spc="-75" dirty="0">
                <a:solidFill>
                  <a:srgbClr val="002E46"/>
                </a:solidFill>
                <a:latin typeface="Lucida Sans"/>
                <a:cs typeface="Lucida Sans"/>
              </a:rPr>
              <a:t>donors </a:t>
            </a:r>
            <a:r>
              <a:rPr sz="1200" spc="-45" dirty="0">
                <a:solidFill>
                  <a:srgbClr val="002E46"/>
                </a:solidFill>
                <a:latin typeface="Lucida Sans"/>
                <a:cs typeface="Lucida Sans"/>
              </a:rPr>
              <a:t>with the </a:t>
            </a:r>
            <a:r>
              <a:rPr sz="1200" spc="-75" dirty="0">
                <a:solidFill>
                  <a:srgbClr val="002E46"/>
                </a:solidFill>
                <a:latin typeface="Lucida Sans"/>
                <a:cs typeface="Lucida Sans"/>
              </a:rPr>
              <a:t>utmost </a:t>
            </a:r>
            <a:r>
              <a:rPr sz="1200" spc="-70" dirty="0">
                <a:solidFill>
                  <a:srgbClr val="002E46"/>
                </a:solidFill>
                <a:latin typeface="Lucida Sans"/>
                <a:cs typeface="Lucida Sans"/>
              </a:rPr>
              <a:t>respect, just </a:t>
            </a:r>
            <a:r>
              <a:rPr sz="1200" spc="-40" dirty="0">
                <a:solidFill>
                  <a:srgbClr val="002E46"/>
                </a:solidFill>
                <a:latin typeface="Lucida Sans"/>
                <a:cs typeface="Lucida Sans"/>
              </a:rPr>
              <a:t>like</a:t>
            </a:r>
            <a:r>
              <a:rPr sz="1200" spc="-290" dirty="0">
                <a:solidFill>
                  <a:srgbClr val="002E46"/>
                </a:solidFill>
                <a:latin typeface="Lucida Sans"/>
                <a:cs typeface="Lucida Sans"/>
              </a:rPr>
              <a:t> </a:t>
            </a:r>
            <a:r>
              <a:rPr sz="1200" spc="-50" dirty="0">
                <a:solidFill>
                  <a:srgbClr val="002E46"/>
                </a:solidFill>
                <a:latin typeface="Lucida Sans"/>
                <a:cs typeface="Lucida Sans"/>
              </a:rPr>
              <a:t>they  </a:t>
            </a:r>
            <a:r>
              <a:rPr sz="1200" spc="-60" dirty="0">
                <a:solidFill>
                  <a:srgbClr val="002E46"/>
                </a:solidFill>
                <a:latin typeface="Lucida Sans"/>
                <a:cs typeface="Lucida Sans"/>
              </a:rPr>
              <a:t>would </a:t>
            </a:r>
            <a:r>
              <a:rPr sz="1200" spc="-55" dirty="0">
                <a:solidFill>
                  <a:srgbClr val="002E46"/>
                </a:solidFill>
                <a:latin typeface="Lucida Sans"/>
                <a:cs typeface="Lucida Sans"/>
              </a:rPr>
              <a:t>for </a:t>
            </a:r>
            <a:r>
              <a:rPr sz="1200" spc="-45" dirty="0">
                <a:solidFill>
                  <a:srgbClr val="002E46"/>
                </a:solidFill>
                <a:latin typeface="Lucida Sans"/>
                <a:cs typeface="Lucida Sans"/>
              </a:rPr>
              <a:t>any </a:t>
            </a:r>
            <a:r>
              <a:rPr sz="1200" spc="-50" dirty="0">
                <a:solidFill>
                  <a:srgbClr val="002E46"/>
                </a:solidFill>
                <a:latin typeface="Lucida Sans"/>
                <a:cs typeface="Lucida Sans"/>
              </a:rPr>
              <a:t>other </a:t>
            </a:r>
            <a:r>
              <a:rPr sz="1200" spc="-55" dirty="0">
                <a:solidFill>
                  <a:srgbClr val="002E46"/>
                </a:solidFill>
                <a:latin typeface="Lucida Sans"/>
                <a:cs typeface="Lucida Sans"/>
              </a:rPr>
              <a:t>patient. </a:t>
            </a:r>
            <a:r>
              <a:rPr sz="1200" spc="-30" dirty="0">
                <a:solidFill>
                  <a:srgbClr val="002E46"/>
                </a:solidFill>
                <a:latin typeface="Lucida Sans"/>
                <a:cs typeface="Lucida Sans"/>
              </a:rPr>
              <a:t>If </a:t>
            </a:r>
            <a:r>
              <a:rPr sz="1200" spc="-70" dirty="0">
                <a:solidFill>
                  <a:srgbClr val="002E46"/>
                </a:solidFill>
                <a:latin typeface="Lucida Sans"/>
                <a:cs typeface="Lucida Sans"/>
              </a:rPr>
              <a:t>you </a:t>
            </a:r>
            <a:r>
              <a:rPr sz="1200" spc="-55" dirty="0">
                <a:solidFill>
                  <a:srgbClr val="002E46"/>
                </a:solidFill>
                <a:latin typeface="Lucida Sans"/>
                <a:cs typeface="Lucida Sans"/>
              </a:rPr>
              <a:t>and </a:t>
            </a:r>
            <a:r>
              <a:rPr sz="1200" spc="-65" dirty="0">
                <a:solidFill>
                  <a:srgbClr val="002E46"/>
                </a:solidFill>
                <a:latin typeface="Lucida Sans"/>
                <a:cs typeface="Lucida Sans"/>
              </a:rPr>
              <a:t>your </a:t>
            </a:r>
            <a:r>
              <a:rPr sz="1200" spc="-45" dirty="0">
                <a:solidFill>
                  <a:srgbClr val="002E46"/>
                </a:solidFill>
                <a:latin typeface="Lucida Sans"/>
                <a:cs typeface="Lucida Sans"/>
              </a:rPr>
              <a:t>family were  </a:t>
            </a:r>
            <a:r>
              <a:rPr sz="1200" spc="-55" dirty="0">
                <a:solidFill>
                  <a:srgbClr val="002E46"/>
                </a:solidFill>
                <a:latin typeface="Lucida Sans"/>
                <a:cs typeface="Lucida Sans"/>
              </a:rPr>
              <a:t>planning </a:t>
            </a:r>
            <a:r>
              <a:rPr sz="1200" spc="-70" dirty="0">
                <a:solidFill>
                  <a:srgbClr val="002E46"/>
                </a:solidFill>
                <a:latin typeface="Lucida Sans"/>
                <a:cs typeface="Lucida Sans"/>
              </a:rPr>
              <a:t>on </a:t>
            </a:r>
            <a:r>
              <a:rPr sz="1200" spc="-45" dirty="0">
                <a:solidFill>
                  <a:srgbClr val="002E46"/>
                </a:solidFill>
                <a:latin typeface="Lucida Sans"/>
                <a:cs typeface="Lucida Sans"/>
              </a:rPr>
              <a:t>an </a:t>
            </a:r>
            <a:r>
              <a:rPr sz="1200" spc="-55" dirty="0">
                <a:solidFill>
                  <a:srgbClr val="002E46"/>
                </a:solidFill>
                <a:latin typeface="Lucida Sans"/>
                <a:cs typeface="Lucida Sans"/>
              </a:rPr>
              <a:t>open </a:t>
            </a:r>
            <a:r>
              <a:rPr sz="1200" spc="-60" dirty="0">
                <a:solidFill>
                  <a:srgbClr val="002E46"/>
                </a:solidFill>
                <a:latin typeface="Lucida Sans"/>
                <a:cs typeface="Lucida Sans"/>
              </a:rPr>
              <a:t>casket </a:t>
            </a:r>
            <a:r>
              <a:rPr sz="1200" spc="-45" dirty="0">
                <a:solidFill>
                  <a:srgbClr val="002E46"/>
                </a:solidFill>
                <a:latin typeface="Lucida Sans"/>
                <a:cs typeface="Lucida Sans"/>
              </a:rPr>
              <a:t>funeral </a:t>
            </a:r>
            <a:r>
              <a:rPr sz="1200" spc="-55" dirty="0">
                <a:solidFill>
                  <a:srgbClr val="002E46"/>
                </a:solidFill>
                <a:latin typeface="Lucida Sans"/>
                <a:cs typeface="Lucida Sans"/>
              </a:rPr>
              <a:t>or </a:t>
            </a:r>
            <a:r>
              <a:rPr sz="1200" spc="-60" dirty="0">
                <a:solidFill>
                  <a:srgbClr val="002E46"/>
                </a:solidFill>
                <a:latin typeface="Lucida Sans"/>
                <a:cs typeface="Lucida Sans"/>
              </a:rPr>
              <a:t>viewing, </a:t>
            </a:r>
            <a:r>
              <a:rPr sz="1200" spc="-55" dirty="0">
                <a:solidFill>
                  <a:srgbClr val="002E46"/>
                </a:solidFill>
                <a:latin typeface="Lucida Sans"/>
                <a:cs typeface="Lucida Sans"/>
              </a:rPr>
              <a:t>these plans  </a:t>
            </a:r>
            <a:r>
              <a:rPr sz="1200" spc="-45" dirty="0">
                <a:solidFill>
                  <a:srgbClr val="002E46"/>
                </a:solidFill>
                <a:latin typeface="Lucida Sans"/>
              </a:rPr>
              <a:t>should not be affected by donation.</a:t>
            </a:r>
          </a:p>
        </p:txBody>
      </p:sp>
      <p:sp>
        <p:nvSpPr>
          <p:cNvPr id="36" name="object 36"/>
          <p:cNvSpPr/>
          <p:nvPr/>
        </p:nvSpPr>
        <p:spPr>
          <a:xfrm>
            <a:off x="6160051" y="2285997"/>
            <a:ext cx="354330" cy="313690"/>
          </a:xfrm>
          <a:custGeom>
            <a:avLst/>
            <a:gdLst/>
            <a:ahLst/>
            <a:cxnLst/>
            <a:rect l="l" t="t" r="r" b="b"/>
            <a:pathLst>
              <a:path w="354329" h="313689">
                <a:moveTo>
                  <a:pt x="180847" y="0"/>
                </a:moveTo>
                <a:lnTo>
                  <a:pt x="132778" y="5336"/>
                </a:lnTo>
                <a:lnTo>
                  <a:pt x="89579" y="20398"/>
                </a:lnTo>
                <a:lnTo>
                  <a:pt x="52976" y="43759"/>
                </a:lnTo>
                <a:lnTo>
                  <a:pt x="24695" y="73996"/>
                </a:lnTo>
                <a:lnTo>
                  <a:pt x="6461" y="109685"/>
                </a:lnTo>
                <a:lnTo>
                  <a:pt x="0" y="149402"/>
                </a:lnTo>
                <a:lnTo>
                  <a:pt x="3071" y="176926"/>
                </a:lnTo>
                <a:lnTo>
                  <a:pt x="11909" y="202771"/>
                </a:lnTo>
                <a:lnTo>
                  <a:pt x="25953" y="226487"/>
                </a:lnTo>
                <a:lnTo>
                  <a:pt x="44640" y="247624"/>
                </a:lnTo>
                <a:lnTo>
                  <a:pt x="27198" y="298767"/>
                </a:lnTo>
                <a:lnTo>
                  <a:pt x="24841" y="305625"/>
                </a:lnTo>
                <a:lnTo>
                  <a:pt x="31534" y="313601"/>
                </a:lnTo>
                <a:lnTo>
                  <a:pt x="41300" y="313601"/>
                </a:lnTo>
                <a:lnTo>
                  <a:pt x="43065" y="313220"/>
                </a:lnTo>
                <a:lnTo>
                  <a:pt x="44830" y="312458"/>
                </a:lnTo>
                <a:lnTo>
                  <a:pt x="105397" y="285165"/>
                </a:lnTo>
                <a:lnTo>
                  <a:pt x="186847" y="285165"/>
                </a:lnTo>
                <a:lnTo>
                  <a:pt x="186283" y="284124"/>
                </a:lnTo>
                <a:lnTo>
                  <a:pt x="180587" y="269024"/>
                </a:lnTo>
                <a:lnTo>
                  <a:pt x="177063" y="253209"/>
                </a:lnTo>
                <a:lnTo>
                  <a:pt x="175856" y="236804"/>
                </a:lnTo>
                <a:lnTo>
                  <a:pt x="183871" y="195115"/>
                </a:lnTo>
                <a:lnTo>
                  <a:pt x="206178" y="158868"/>
                </a:lnTo>
                <a:lnTo>
                  <a:pt x="240171" y="130259"/>
                </a:lnTo>
                <a:lnTo>
                  <a:pt x="283244" y="111483"/>
                </a:lnTo>
                <a:lnTo>
                  <a:pt x="332790" y="104736"/>
                </a:lnTo>
                <a:lnTo>
                  <a:pt x="353234" y="104736"/>
                </a:lnTo>
                <a:lnTo>
                  <a:pt x="335079" y="71386"/>
                </a:lnTo>
                <a:lnTo>
                  <a:pt x="306740" y="42165"/>
                </a:lnTo>
                <a:lnTo>
                  <a:pt x="270506" y="19633"/>
                </a:lnTo>
                <a:lnTo>
                  <a:pt x="228001" y="5131"/>
                </a:lnTo>
                <a:lnTo>
                  <a:pt x="180847" y="0"/>
                </a:lnTo>
                <a:close/>
              </a:path>
              <a:path w="354329" h="313689">
                <a:moveTo>
                  <a:pt x="186847" y="285165"/>
                </a:moveTo>
                <a:lnTo>
                  <a:pt x="105397" y="285165"/>
                </a:lnTo>
                <a:lnTo>
                  <a:pt x="123083" y="290971"/>
                </a:lnTo>
                <a:lnTo>
                  <a:pt x="141627" y="295238"/>
                </a:lnTo>
                <a:lnTo>
                  <a:pt x="160918" y="297869"/>
                </a:lnTo>
                <a:lnTo>
                  <a:pt x="180847" y="298767"/>
                </a:lnTo>
                <a:lnTo>
                  <a:pt x="185267" y="298767"/>
                </a:lnTo>
                <a:lnTo>
                  <a:pt x="189661" y="298653"/>
                </a:lnTo>
                <a:lnTo>
                  <a:pt x="194005" y="298386"/>
                </a:lnTo>
                <a:lnTo>
                  <a:pt x="186847" y="285165"/>
                </a:lnTo>
                <a:close/>
              </a:path>
              <a:path w="354329" h="313689">
                <a:moveTo>
                  <a:pt x="353234" y="104736"/>
                </a:moveTo>
                <a:lnTo>
                  <a:pt x="339940" y="104736"/>
                </a:lnTo>
                <a:lnTo>
                  <a:pt x="346976" y="105156"/>
                </a:lnTo>
                <a:lnTo>
                  <a:pt x="353898" y="105956"/>
                </a:lnTo>
                <a:lnTo>
                  <a:pt x="353234" y="104736"/>
                </a:lnTo>
                <a:close/>
              </a:path>
            </a:pathLst>
          </a:custGeom>
          <a:solidFill>
            <a:srgbClr val="A1CE5E"/>
          </a:solidFill>
        </p:spPr>
        <p:txBody>
          <a:bodyPr wrap="square" lIns="0" tIns="0" rIns="0" bIns="0" rtlCol="0"/>
          <a:lstStyle/>
          <a:p>
            <a:endParaRPr/>
          </a:p>
        </p:txBody>
      </p:sp>
      <p:sp>
        <p:nvSpPr>
          <p:cNvPr id="37" name="object 37"/>
          <p:cNvSpPr/>
          <p:nvPr/>
        </p:nvSpPr>
        <p:spPr>
          <a:xfrm>
            <a:off x="6362359" y="2412964"/>
            <a:ext cx="276225" cy="239395"/>
          </a:xfrm>
          <a:custGeom>
            <a:avLst/>
            <a:gdLst/>
            <a:ahLst/>
            <a:cxnLst/>
            <a:rect l="l" t="t" r="r" b="b"/>
            <a:pathLst>
              <a:path w="276225" h="239394">
                <a:moveTo>
                  <a:pt x="251563" y="217474"/>
                </a:moveTo>
                <a:lnTo>
                  <a:pt x="195478" y="217474"/>
                </a:lnTo>
                <a:lnTo>
                  <a:pt x="241680" y="238277"/>
                </a:lnTo>
                <a:lnTo>
                  <a:pt x="243027" y="238912"/>
                </a:lnTo>
                <a:lnTo>
                  <a:pt x="244373" y="239166"/>
                </a:lnTo>
                <a:lnTo>
                  <a:pt x="251802" y="239166"/>
                </a:lnTo>
                <a:lnTo>
                  <a:pt x="256920" y="233095"/>
                </a:lnTo>
                <a:lnTo>
                  <a:pt x="251563" y="217474"/>
                </a:lnTo>
                <a:close/>
              </a:path>
              <a:path w="276225" h="239394">
                <a:moveTo>
                  <a:pt x="146507" y="0"/>
                </a:moveTo>
                <a:lnTo>
                  <a:pt x="137947" y="0"/>
                </a:lnTo>
                <a:lnTo>
                  <a:pt x="84246" y="8954"/>
                </a:lnTo>
                <a:lnTo>
                  <a:pt x="40398" y="33370"/>
                </a:lnTo>
                <a:lnTo>
                  <a:pt x="10838" y="69581"/>
                </a:lnTo>
                <a:lnTo>
                  <a:pt x="0" y="113918"/>
                </a:lnTo>
                <a:lnTo>
                  <a:pt x="1295" y="129604"/>
                </a:lnTo>
                <a:lnTo>
                  <a:pt x="19354" y="172161"/>
                </a:lnTo>
                <a:lnTo>
                  <a:pt x="51472" y="202715"/>
                </a:lnTo>
                <a:lnTo>
                  <a:pt x="106228" y="224853"/>
                </a:lnTo>
                <a:lnTo>
                  <a:pt x="137947" y="227876"/>
                </a:lnTo>
                <a:lnTo>
                  <a:pt x="153140" y="227188"/>
                </a:lnTo>
                <a:lnTo>
                  <a:pt x="167846" y="225175"/>
                </a:lnTo>
                <a:lnTo>
                  <a:pt x="181985" y="221912"/>
                </a:lnTo>
                <a:lnTo>
                  <a:pt x="195478" y="217474"/>
                </a:lnTo>
                <a:lnTo>
                  <a:pt x="251563" y="217474"/>
                </a:lnTo>
                <a:lnTo>
                  <a:pt x="241795" y="188861"/>
                </a:lnTo>
                <a:lnTo>
                  <a:pt x="256056" y="172738"/>
                </a:lnTo>
                <a:lnTo>
                  <a:pt x="266776" y="154643"/>
                </a:lnTo>
                <a:lnTo>
                  <a:pt x="273524" y="134921"/>
                </a:lnTo>
                <a:lnTo>
                  <a:pt x="275869" y="113918"/>
                </a:lnTo>
                <a:lnTo>
                  <a:pt x="268572" y="77274"/>
                </a:lnTo>
                <a:lnTo>
                  <a:pt x="217415" y="20807"/>
                </a:lnTo>
                <a:lnTo>
                  <a:pt x="178371" y="4965"/>
                </a:lnTo>
                <a:lnTo>
                  <a:pt x="154838" y="634"/>
                </a:lnTo>
                <a:lnTo>
                  <a:pt x="146507" y="0"/>
                </a:lnTo>
                <a:close/>
              </a:path>
            </a:pathLst>
          </a:custGeom>
          <a:solidFill>
            <a:srgbClr val="BCDB8E"/>
          </a:solidFill>
        </p:spPr>
        <p:txBody>
          <a:bodyPr wrap="square" lIns="0" tIns="0" rIns="0" bIns="0" rtlCol="0"/>
          <a:lstStyle/>
          <a:p>
            <a:endParaRPr/>
          </a:p>
        </p:txBody>
      </p:sp>
      <p:sp>
        <p:nvSpPr>
          <p:cNvPr id="38" name="object 38"/>
          <p:cNvSpPr/>
          <p:nvPr/>
        </p:nvSpPr>
        <p:spPr>
          <a:xfrm>
            <a:off x="742010" y="2285998"/>
            <a:ext cx="227296" cy="227102"/>
          </a:xfrm>
          <a:prstGeom prst="rect">
            <a:avLst/>
          </a:prstGeom>
          <a:blipFill>
            <a:blip r:embed="rId3" cstate="print"/>
            <a:stretch>
              <a:fillRect/>
            </a:stretch>
          </a:blipFill>
        </p:spPr>
        <p:txBody>
          <a:bodyPr wrap="square" lIns="0" tIns="0" rIns="0" bIns="0" rtlCol="0"/>
          <a:lstStyle/>
          <a:p>
            <a:endParaRPr/>
          </a:p>
        </p:txBody>
      </p:sp>
      <p:sp>
        <p:nvSpPr>
          <p:cNvPr id="39" name="object 39"/>
          <p:cNvSpPr/>
          <p:nvPr/>
        </p:nvSpPr>
        <p:spPr>
          <a:xfrm>
            <a:off x="682142" y="2361089"/>
            <a:ext cx="469115" cy="411831"/>
          </a:xfrm>
          <a:prstGeom prst="rect">
            <a:avLst/>
          </a:prstGeom>
          <a:blipFill>
            <a:blip r:embed="rId4" cstate="print"/>
            <a:stretch>
              <a:fillRect/>
            </a:stretch>
          </a:blipFill>
        </p:spPr>
        <p:txBody>
          <a:bodyPr wrap="square" lIns="0" tIns="0" rIns="0" bIns="0" rtlCol="0"/>
          <a:lstStyle/>
          <a:p>
            <a:endParaRPr/>
          </a:p>
        </p:txBody>
      </p:sp>
      <p:sp>
        <p:nvSpPr>
          <p:cNvPr id="40" name="object 40"/>
          <p:cNvSpPr/>
          <p:nvPr/>
        </p:nvSpPr>
        <p:spPr>
          <a:xfrm>
            <a:off x="797341" y="3838375"/>
            <a:ext cx="238760" cy="0"/>
          </a:xfrm>
          <a:custGeom>
            <a:avLst/>
            <a:gdLst/>
            <a:ahLst/>
            <a:cxnLst/>
            <a:rect l="l" t="t" r="r" b="b"/>
            <a:pathLst>
              <a:path w="238759">
                <a:moveTo>
                  <a:pt x="0" y="0"/>
                </a:moveTo>
                <a:lnTo>
                  <a:pt x="238709" y="0"/>
                </a:lnTo>
              </a:path>
            </a:pathLst>
          </a:custGeom>
          <a:ln w="14516">
            <a:solidFill>
              <a:srgbClr val="313E48"/>
            </a:solidFill>
          </a:ln>
        </p:spPr>
        <p:txBody>
          <a:bodyPr wrap="square" lIns="0" tIns="0" rIns="0" bIns="0" rtlCol="0"/>
          <a:lstStyle/>
          <a:p>
            <a:endParaRPr/>
          </a:p>
        </p:txBody>
      </p:sp>
      <p:sp>
        <p:nvSpPr>
          <p:cNvPr id="41" name="object 41"/>
          <p:cNvSpPr/>
          <p:nvPr/>
        </p:nvSpPr>
        <p:spPr>
          <a:xfrm>
            <a:off x="797341" y="3892998"/>
            <a:ext cx="238760" cy="0"/>
          </a:xfrm>
          <a:custGeom>
            <a:avLst/>
            <a:gdLst/>
            <a:ahLst/>
            <a:cxnLst/>
            <a:rect l="l" t="t" r="r" b="b"/>
            <a:pathLst>
              <a:path w="238759">
                <a:moveTo>
                  <a:pt x="0" y="0"/>
                </a:moveTo>
                <a:lnTo>
                  <a:pt x="238709" y="0"/>
                </a:lnTo>
              </a:path>
            </a:pathLst>
          </a:custGeom>
          <a:ln w="14516">
            <a:solidFill>
              <a:srgbClr val="313E48"/>
            </a:solidFill>
          </a:ln>
        </p:spPr>
        <p:txBody>
          <a:bodyPr wrap="square" lIns="0" tIns="0" rIns="0" bIns="0" rtlCol="0"/>
          <a:lstStyle/>
          <a:p>
            <a:endParaRPr/>
          </a:p>
        </p:txBody>
      </p:sp>
      <p:sp>
        <p:nvSpPr>
          <p:cNvPr id="42" name="object 42"/>
          <p:cNvSpPr/>
          <p:nvPr/>
        </p:nvSpPr>
        <p:spPr>
          <a:xfrm>
            <a:off x="797341" y="4002243"/>
            <a:ext cx="238760" cy="0"/>
          </a:xfrm>
          <a:custGeom>
            <a:avLst/>
            <a:gdLst/>
            <a:ahLst/>
            <a:cxnLst/>
            <a:rect l="l" t="t" r="r" b="b"/>
            <a:pathLst>
              <a:path w="238759">
                <a:moveTo>
                  <a:pt x="0" y="0"/>
                </a:moveTo>
                <a:lnTo>
                  <a:pt x="238709" y="0"/>
                </a:lnTo>
              </a:path>
            </a:pathLst>
          </a:custGeom>
          <a:ln w="14516">
            <a:solidFill>
              <a:srgbClr val="313E48"/>
            </a:solidFill>
          </a:ln>
        </p:spPr>
        <p:txBody>
          <a:bodyPr wrap="square" lIns="0" tIns="0" rIns="0" bIns="0" rtlCol="0"/>
          <a:lstStyle/>
          <a:p>
            <a:endParaRPr/>
          </a:p>
        </p:txBody>
      </p:sp>
      <p:sp>
        <p:nvSpPr>
          <p:cNvPr id="43" name="object 43"/>
          <p:cNvSpPr/>
          <p:nvPr/>
        </p:nvSpPr>
        <p:spPr>
          <a:xfrm>
            <a:off x="797242" y="3697985"/>
            <a:ext cx="79375" cy="76835"/>
          </a:xfrm>
          <a:custGeom>
            <a:avLst/>
            <a:gdLst/>
            <a:ahLst/>
            <a:cxnLst/>
            <a:rect l="l" t="t" r="r" b="b"/>
            <a:pathLst>
              <a:path w="79375" h="76835">
                <a:moveTo>
                  <a:pt x="79209" y="76657"/>
                </a:moveTo>
                <a:lnTo>
                  <a:pt x="0" y="76657"/>
                </a:lnTo>
                <a:lnTo>
                  <a:pt x="0" y="0"/>
                </a:lnTo>
                <a:lnTo>
                  <a:pt x="79209" y="0"/>
                </a:lnTo>
                <a:lnTo>
                  <a:pt x="79209" y="76657"/>
                </a:lnTo>
                <a:close/>
              </a:path>
            </a:pathLst>
          </a:custGeom>
          <a:ln w="13309">
            <a:solidFill>
              <a:srgbClr val="313E48"/>
            </a:solidFill>
          </a:ln>
        </p:spPr>
        <p:txBody>
          <a:bodyPr wrap="square" lIns="0" tIns="0" rIns="0" bIns="0" rtlCol="0"/>
          <a:lstStyle/>
          <a:p>
            <a:endParaRPr/>
          </a:p>
        </p:txBody>
      </p:sp>
      <p:sp>
        <p:nvSpPr>
          <p:cNvPr id="44" name="object 44"/>
          <p:cNvSpPr/>
          <p:nvPr/>
        </p:nvSpPr>
        <p:spPr>
          <a:xfrm>
            <a:off x="807601" y="3644929"/>
            <a:ext cx="85090" cy="114935"/>
          </a:xfrm>
          <a:custGeom>
            <a:avLst/>
            <a:gdLst/>
            <a:ahLst/>
            <a:cxnLst/>
            <a:rect l="l" t="t" r="r" b="b"/>
            <a:pathLst>
              <a:path w="85090" h="114935">
                <a:moveTo>
                  <a:pt x="9334" y="70472"/>
                </a:moveTo>
                <a:lnTo>
                  <a:pt x="6642" y="71069"/>
                </a:lnTo>
                <a:lnTo>
                  <a:pt x="4076" y="71704"/>
                </a:lnTo>
                <a:lnTo>
                  <a:pt x="2781" y="71920"/>
                </a:lnTo>
                <a:lnTo>
                  <a:pt x="749" y="72771"/>
                </a:lnTo>
                <a:lnTo>
                  <a:pt x="0" y="73482"/>
                </a:lnTo>
                <a:lnTo>
                  <a:pt x="3149" y="79133"/>
                </a:lnTo>
                <a:lnTo>
                  <a:pt x="6438" y="83083"/>
                </a:lnTo>
                <a:lnTo>
                  <a:pt x="11607" y="89585"/>
                </a:lnTo>
                <a:lnTo>
                  <a:pt x="16357" y="97116"/>
                </a:lnTo>
                <a:lnTo>
                  <a:pt x="17500" y="99377"/>
                </a:lnTo>
                <a:lnTo>
                  <a:pt x="19850" y="103771"/>
                </a:lnTo>
                <a:lnTo>
                  <a:pt x="21170" y="105816"/>
                </a:lnTo>
                <a:lnTo>
                  <a:pt x="21488" y="111036"/>
                </a:lnTo>
                <a:lnTo>
                  <a:pt x="22821" y="112090"/>
                </a:lnTo>
                <a:lnTo>
                  <a:pt x="25946" y="112623"/>
                </a:lnTo>
                <a:lnTo>
                  <a:pt x="26430" y="113004"/>
                </a:lnTo>
                <a:lnTo>
                  <a:pt x="27406" y="113461"/>
                </a:lnTo>
                <a:lnTo>
                  <a:pt x="27914" y="113842"/>
                </a:lnTo>
                <a:lnTo>
                  <a:pt x="30353" y="114134"/>
                </a:lnTo>
                <a:lnTo>
                  <a:pt x="32270" y="114300"/>
                </a:lnTo>
                <a:lnTo>
                  <a:pt x="34848" y="114414"/>
                </a:lnTo>
                <a:lnTo>
                  <a:pt x="35699" y="114350"/>
                </a:lnTo>
                <a:lnTo>
                  <a:pt x="37592" y="113004"/>
                </a:lnTo>
                <a:lnTo>
                  <a:pt x="39306" y="112648"/>
                </a:lnTo>
                <a:lnTo>
                  <a:pt x="42075" y="110032"/>
                </a:lnTo>
                <a:lnTo>
                  <a:pt x="42672" y="109029"/>
                </a:lnTo>
                <a:lnTo>
                  <a:pt x="42062" y="106527"/>
                </a:lnTo>
                <a:lnTo>
                  <a:pt x="41897" y="105410"/>
                </a:lnTo>
                <a:lnTo>
                  <a:pt x="41770" y="102387"/>
                </a:lnTo>
                <a:lnTo>
                  <a:pt x="41554" y="100418"/>
                </a:lnTo>
                <a:lnTo>
                  <a:pt x="42278" y="95897"/>
                </a:lnTo>
                <a:lnTo>
                  <a:pt x="43103" y="93332"/>
                </a:lnTo>
                <a:lnTo>
                  <a:pt x="44119" y="89420"/>
                </a:lnTo>
                <a:lnTo>
                  <a:pt x="44361" y="88061"/>
                </a:lnTo>
                <a:lnTo>
                  <a:pt x="45437" y="85496"/>
                </a:lnTo>
                <a:lnTo>
                  <a:pt x="26454" y="85496"/>
                </a:lnTo>
                <a:lnTo>
                  <a:pt x="18249" y="74193"/>
                </a:lnTo>
                <a:lnTo>
                  <a:pt x="17602" y="74028"/>
                </a:lnTo>
                <a:lnTo>
                  <a:pt x="17056" y="73977"/>
                </a:lnTo>
                <a:lnTo>
                  <a:pt x="15316" y="73088"/>
                </a:lnTo>
                <a:lnTo>
                  <a:pt x="14097" y="72288"/>
                </a:lnTo>
                <a:lnTo>
                  <a:pt x="11607" y="71158"/>
                </a:lnTo>
                <a:lnTo>
                  <a:pt x="10337" y="70827"/>
                </a:lnTo>
                <a:lnTo>
                  <a:pt x="9334" y="70472"/>
                </a:lnTo>
                <a:close/>
              </a:path>
              <a:path w="85090" h="114935">
                <a:moveTo>
                  <a:pt x="69138" y="825"/>
                </a:moveTo>
                <a:lnTo>
                  <a:pt x="68021" y="1244"/>
                </a:lnTo>
                <a:lnTo>
                  <a:pt x="67208" y="1714"/>
                </a:lnTo>
                <a:lnTo>
                  <a:pt x="65455" y="2273"/>
                </a:lnTo>
                <a:lnTo>
                  <a:pt x="65011" y="2743"/>
                </a:lnTo>
                <a:lnTo>
                  <a:pt x="64846" y="5041"/>
                </a:lnTo>
                <a:lnTo>
                  <a:pt x="63957" y="7747"/>
                </a:lnTo>
                <a:lnTo>
                  <a:pt x="63157" y="9779"/>
                </a:lnTo>
                <a:lnTo>
                  <a:pt x="61569" y="14668"/>
                </a:lnTo>
                <a:lnTo>
                  <a:pt x="60845" y="17551"/>
                </a:lnTo>
                <a:lnTo>
                  <a:pt x="58775" y="23063"/>
                </a:lnTo>
                <a:lnTo>
                  <a:pt x="57454" y="25692"/>
                </a:lnTo>
                <a:lnTo>
                  <a:pt x="55067" y="31013"/>
                </a:lnTo>
                <a:lnTo>
                  <a:pt x="53797" y="33629"/>
                </a:lnTo>
                <a:lnTo>
                  <a:pt x="51828" y="37096"/>
                </a:lnTo>
                <a:lnTo>
                  <a:pt x="52006" y="38214"/>
                </a:lnTo>
                <a:lnTo>
                  <a:pt x="48641" y="41160"/>
                </a:lnTo>
                <a:lnTo>
                  <a:pt x="48272" y="44272"/>
                </a:lnTo>
                <a:lnTo>
                  <a:pt x="46659" y="47561"/>
                </a:lnTo>
                <a:lnTo>
                  <a:pt x="46215" y="48209"/>
                </a:lnTo>
                <a:lnTo>
                  <a:pt x="44196" y="50546"/>
                </a:lnTo>
                <a:lnTo>
                  <a:pt x="43789" y="52870"/>
                </a:lnTo>
                <a:lnTo>
                  <a:pt x="40982" y="55994"/>
                </a:lnTo>
                <a:lnTo>
                  <a:pt x="40462" y="57937"/>
                </a:lnTo>
                <a:lnTo>
                  <a:pt x="39039" y="61010"/>
                </a:lnTo>
                <a:lnTo>
                  <a:pt x="38747" y="62674"/>
                </a:lnTo>
                <a:lnTo>
                  <a:pt x="36626" y="64884"/>
                </a:lnTo>
                <a:lnTo>
                  <a:pt x="36118" y="66103"/>
                </a:lnTo>
                <a:lnTo>
                  <a:pt x="35712" y="68059"/>
                </a:lnTo>
                <a:lnTo>
                  <a:pt x="34429" y="70192"/>
                </a:lnTo>
                <a:lnTo>
                  <a:pt x="33591" y="71348"/>
                </a:lnTo>
                <a:lnTo>
                  <a:pt x="32133" y="73977"/>
                </a:lnTo>
                <a:lnTo>
                  <a:pt x="32194" y="75806"/>
                </a:lnTo>
                <a:lnTo>
                  <a:pt x="29959" y="78232"/>
                </a:lnTo>
                <a:lnTo>
                  <a:pt x="29578" y="79768"/>
                </a:lnTo>
                <a:lnTo>
                  <a:pt x="27803" y="83083"/>
                </a:lnTo>
                <a:lnTo>
                  <a:pt x="26454" y="85496"/>
                </a:lnTo>
                <a:lnTo>
                  <a:pt x="45437" y="85496"/>
                </a:lnTo>
                <a:lnTo>
                  <a:pt x="63550" y="48844"/>
                </a:lnTo>
                <a:lnTo>
                  <a:pt x="72885" y="33261"/>
                </a:lnTo>
                <a:lnTo>
                  <a:pt x="79209" y="20497"/>
                </a:lnTo>
                <a:lnTo>
                  <a:pt x="80975" y="14008"/>
                </a:lnTo>
                <a:lnTo>
                  <a:pt x="81737" y="13144"/>
                </a:lnTo>
                <a:lnTo>
                  <a:pt x="82956" y="10185"/>
                </a:lnTo>
                <a:lnTo>
                  <a:pt x="83731" y="8191"/>
                </a:lnTo>
                <a:lnTo>
                  <a:pt x="84556" y="5765"/>
                </a:lnTo>
                <a:lnTo>
                  <a:pt x="84404" y="5003"/>
                </a:lnTo>
                <a:lnTo>
                  <a:pt x="82842" y="3810"/>
                </a:lnTo>
                <a:lnTo>
                  <a:pt x="81483" y="3009"/>
                </a:lnTo>
                <a:lnTo>
                  <a:pt x="80001" y="2044"/>
                </a:lnTo>
                <a:lnTo>
                  <a:pt x="71818" y="2044"/>
                </a:lnTo>
                <a:lnTo>
                  <a:pt x="69392" y="1739"/>
                </a:lnTo>
                <a:lnTo>
                  <a:pt x="69850" y="977"/>
                </a:lnTo>
                <a:lnTo>
                  <a:pt x="69469" y="939"/>
                </a:lnTo>
                <a:lnTo>
                  <a:pt x="69138" y="825"/>
                </a:lnTo>
                <a:close/>
              </a:path>
              <a:path w="85090" h="114935">
                <a:moveTo>
                  <a:pt x="73660" y="0"/>
                </a:moveTo>
                <a:lnTo>
                  <a:pt x="72821" y="431"/>
                </a:lnTo>
                <a:lnTo>
                  <a:pt x="71818" y="2044"/>
                </a:lnTo>
                <a:lnTo>
                  <a:pt x="80001" y="2044"/>
                </a:lnTo>
                <a:lnTo>
                  <a:pt x="79501" y="1714"/>
                </a:lnTo>
                <a:lnTo>
                  <a:pt x="78917" y="1143"/>
                </a:lnTo>
                <a:lnTo>
                  <a:pt x="76911" y="495"/>
                </a:lnTo>
                <a:lnTo>
                  <a:pt x="75552" y="177"/>
                </a:lnTo>
                <a:lnTo>
                  <a:pt x="73660" y="0"/>
                </a:lnTo>
                <a:close/>
              </a:path>
            </a:pathLst>
          </a:custGeom>
          <a:solidFill>
            <a:srgbClr val="A1CE5E"/>
          </a:solidFill>
        </p:spPr>
        <p:txBody>
          <a:bodyPr wrap="square" lIns="0" tIns="0" rIns="0" bIns="0" rtlCol="0"/>
          <a:lstStyle/>
          <a:p>
            <a:endParaRPr/>
          </a:p>
        </p:txBody>
      </p:sp>
      <p:sp>
        <p:nvSpPr>
          <p:cNvPr id="45" name="object 45"/>
          <p:cNvSpPr/>
          <p:nvPr/>
        </p:nvSpPr>
        <p:spPr>
          <a:xfrm>
            <a:off x="1004679" y="5169895"/>
            <a:ext cx="201847" cy="283044"/>
          </a:xfrm>
          <a:prstGeom prst="rect">
            <a:avLst/>
          </a:prstGeom>
          <a:blipFill>
            <a:blip r:embed="rId5" cstate="print"/>
            <a:stretch>
              <a:fillRect/>
            </a:stretch>
          </a:blipFill>
        </p:spPr>
        <p:txBody>
          <a:bodyPr wrap="square" lIns="0" tIns="0" rIns="0" bIns="0" rtlCol="0"/>
          <a:lstStyle/>
          <a:p>
            <a:endParaRPr/>
          </a:p>
        </p:txBody>
      </p:sp>
      <p:sp>
        <p:nvSpPr>
          <p:cNvPr id="46" name="object 46"/>
          <p:cNvSpPr/>
          <p:nvPr/>
        </p:nvSpPr>
        <p:spPr>
          <a:xfrm>
            <a:off x="626878" y="5028375"/>
            <a:ext cx="355187" cy="344291"/>
          </a:xfrm>
          <a:prstGeom prst="rect">
            <a:avLst/>
          </a:prstGeom>
          <a:blipFill>
            <a:blip r:embed="rId6" cstate="print"/>
            <a:stretch>
              <a:fillRect/>
            </a:stretch>
          </a:blipFill>
        </p:spPr>
        <p:txBody>
          <a:bodyPr wrap="square" lIns="0" tIns="0" rIns="0" bIns="0" rtlCol="0"/>
          <a:lstStyle/>
          <a:p>
            <a:endParaRPr/>
          </a:p>
        </p:txBody>
      </p:sp>
      <p:sp>
        <p:nvSpPr>
          <p:cNvPr id="47" name="object 47"/>
          <p:cNvSpPr/>
          <p:nvPr/>
        </p:nvSpPr>
        <p:spPr>
          <a:xfrm>
            <a:off x="6257625" y="3773037"/>
            <a:ext cx="88188" cy="158457"/>
          </a:xfrm>
          <a:prstGeom prst="rect">
            <a:avLst/>
          </a:prstGeom>
          <a:blipFill>
            <a:blip r:embed="rId7" cstate="print"/>
            <a:stretch>
              <a:fillRect/>
            </a:stretch>
          </a:blipFill>
        </p:spPr>
        <p:txBody>
          <a:bodyPr wrap="square" lIns="0" tIns="0" rIns="0" bIns="0" rtlCol="0"/>
          <a:lstStyle/>
          <a:p>
            <a:endParaRPr/>
          </a:p>
        </p:txBody>
      </p:sp>
      <p:sp>
        <p:nvSpPr>
          <p:cNvPr id="48" name="object 48"/>
          <p:cNvSpPr/>
          <p:nvPr/>
        </p:nvSpPr>
        <p:spPr>
          <a:xfrm>
            <a:off x="6249923" y="3963720"/>
            <a:ext cx="52069" cy="316230"/>
          </a:xfrm>
          <a:custGeom>
            <a:avLst/>
            <a:gdLst/>
            <a:ahLst/>
            <a:cxnLst/>
            <a:rect l="l" t="t" r="r" b="b"/>
            <a:pathLst>
              <a:path w="52070" h="316229">
                <a:moveTo>
                  <a:pt x="0" y="316179"/>
                </a:moveTo>
                <a:lnTo>
                  <a:pt x="51879" y="316179"/>
                </a:lnTo>
                <a:lnTo>
                  <a:pt x="51879" y="0"/>
                </a:lnTo>
                <a:lnTo>
                  <a:pt x="0" y="0"/>
                </a:lnTo>
                <a:lnTo>
                  <a:pt x="0" y="316179"/>
                </a:lnTo>
                <a:close/>
              </a:path>
            </a:pathLst>
          </a:custGeom>
          <a:solidFill>
            <a:srgbClr val="B0CFED"/>
          </a:solidFill>
        </p:spPr>
        <p:txBody>
          <a:bodyPr wrap="square" lIns="0" tIns="0" rIns="0" bIns="0" rtlCol="0"/>
          <a:lstStyle/>
          <a:p>
            <a:endParaRPr/>
          </a:p>
        </p:txBody>
      </p:sp>
      <p:sp>
        <p:nvSpPr>
          <p:cNvPr id="49" name="object 49"/>
          <p:cNvSpPr/>
          <p:nvPr/>
        </p:nvSpPr>
        <p:spPr>
          <a:xfrm>
            <a:off x="6301790" y="3963720"/>
            <a:ext cx="52069" cy="316230"/>
          </a:xfrm>
          <a:custGeom>
            <a:avLst/>
            <a:gdLst/>
            <a:ahLst/>
            <a:cxnLst/>
            <a:rect l="l" t="t" r="r" b="b"/>
            <a:pathLst>
              <a:path w="52070" h="316229">
                <a:moveTo>
                  <a:pt x="0" y="316179"/>
                </a:moveTo>
                <a:lnTo>
                  <a:pt x="51879" y="316179"/>
                </a:lnTo>
                <a:lnTo>
                  <a:pt x="51879" y="0"/>
                </a:lnTo>
                <a:lnTo>
                  <a:pt x="0" y="0"/>
                </a:lnTo>
                <a:lnTo>
                  <a:pt x="0" y="316179"/>
                </a:lnTo>
                <a:close/>
              </a:path>
            </a:pathLst>
          </a:custGeom>
          <a:solidFill>
            <a:srgbClr val="8FBDE5"/>
          </a:solidFill>
        </p:spPr>
        <p:txBody>
          <a:bodyPr wrap="square" lIns="0" tIns="0" rIns="0" bIns="0" rtlCol="0"/>
          <a:lstStyle/>
          <a:p>
            <a:endParaRPr/>
          </a:p>
        </p:txBody>
      </p:sp>
      <p:sp>
        <p:nvSpPr>
          <p:cNvPr id="50" name="object 50"/>
          <p:cNvSpPr/>
          <p:nvPr/>
        </p:nvSpPr>
        <p:spPr>
          <a:xfrm>
            <a:off x="6291732" y="3887952"/>
            <a:ext cx="20320" cy="76200"/>
          </a:xfrm>
          <a:custGeom>
            <a:avLst/>
            <a:gdLst/>
            <a:ahLst/>
            <a:cxnLst/>
            <a:rect l="l" t="t" r="r" b="b"/>
            <a:pathLst>
              <a:path w="20320" h="76200">
                <a:moveTo>
                  <a:pt x="19964" y="75768"/>
                </a:moveTo>
                <a:lnTo>
                  <a:pt x="0" y="75768"/>
                </a:lnTo>
                <a:lnTo>
                  <a:pt x="0" y="0"/>
                </a:lnTo>
                <a:lnTo>
                  <a:pt x="19964" y="0"/>
                </a:lnTo>
                <a:lnTo>
                  <a:pt x="19964" y="75768"/>
                </a:lnTo>
                <a:close/>
              </a:path>
            </a:pathLst>
          </a:custGeom>
          <a:solidFill>
            <a:srgbClr val="FFD9A3"/>
          </a:solidFill>
        </p:spPr>
        <p:txBody>
          <a:bodyPr wrap="square" lIns="0" tIns="0" rIns="0" bIns="0" rtlCol="0"/>
          <a:lstStyle/>
          <a:p>
            <a:endParaRPr/>
          </a:p>
        </p:txBody>
      </p:sp>
      <p:sp>
        <p:nvSpPr>
          <p:cNvPr id="51" name="object 51"/>
          <p:cNvSpPr/>
          <p:nvPr/>
        </p:nvSpPr>
        <p:spPr>
          <a:xfrm>
            <a:off x="6452297" y="3874637"/>
            <a:ext cx="88188" cy="158457"/>
          </a:xfrm>
          <a:prstGeom prst="rect">
            <a:avLst/>
          </a:prstGeom>
          <a:blipFill>
            <a:blip r:embed="rId8" cstate="print"/>
            <a:stretch>
              <a:fillRect/>
            </a:stretch>
          </a:blipFill>
        </p:spPr>
        <p:txBody>
          <a:bodyPr wrap="square" lIns="0" tIns="0" rIns="0" bIns="0" rtlCol="0"/>
          <a:lstStyle/>
          <a:p>
            <a:endParaRPr/>
          </a:p>
        </p:txBody>
      </p:sp>
      <p:sp>
        <p:nvSpPr>
          <p:cNvPr id="52" name="object 52"/>
          <p:cNvSpPr/>
          <p:nvPr/>
        </p:nvSpPr>
        <p:spPr>
          <a:xfrm>
            <a:off x="6444589" y="4065320"/>
            <a:ext cx="52069" cy="214629"/>
          </a:xfrm>
          <a:custGeom>
            <a:avLst/>
            <a:gdLst/>
            <a:ahLst/>
            <a:cxnLst/>
            <a:rect l="l" t="t" r="r" b="b"/>
            <a:pathLst>
              <a:path w="52070" h="214629">
                <a:moveTo>
                  <a:pt x="0" y="214579"/>
                </a:moveTo>
                <a:lnTo>
                  <a:pt x="51879" y="214579"/>
                </a:lnTo>
                <a:lnTo>
                  <a:pt x="51879" y="0"/>
                </a:lnTo>
                <a:lnTo>
                  <a:pt x="0" y="0"/>
                </a:lnTo>
                <a:lnTo>
                  <a:pt x="0" y="214579"/>
                </a:lnTo>
                <a:close/>
              </a:path>
            </a:pathLst>
          </a:custGeom>
          <a:solidFill>
            <a:srgbClr val="B0CFED"/>
          </a:solidFill>
        </p:spPr>
        <p:txBody>
          <a:bodyPr wrap="square" lIns="0" tIns="0" rIns="0" bIns="0" rtlCol="0"/>
          <a:lstStyle/>
          <a:p>
            <a:endParaRPr/>
          </a:p>
        </p:txBody>
      </p:sp>
      <p:sp>
        <p:nvSpPr>
          <p:cNvPr id="53" name="object 53"/>
          <p:cNvSpPr/>
          <p:nvPr/>
        </p:nvSpPr>
        <p:spPr>
          <a:xfrm>
            <a:off x="6496468" y="4065320"/>
            <a:ext cx="52069" cy="214629"/>
          </a:xfrm>
          <a:custGeom>
            <a:avLst/>
            <a:gdLst/>
            <a:ahLst/>
            <a:cxnLst/>
            <a:rect l="l" t="t" r="r" b="b"/>
            <a:pathLst>
              <a:path w="52070" h="214629">
                <a:moveTo>
                  <a:pt x="0" y="214579"/>
                </a:moveTo>
                <a:lnTo>
                  <a:pt x="51879" y="214579"/>
                </a:lnTo>
                <a:lnTo>
                  <a:pt x="51879" y="0"/>
                </a:lnTo>
                <a:lnTo>
                  <a:pt x="0" y="0"/>
                </a:lnTo>
                <a:lnTo>
                  <a:pt x="0" y="214579"/>
                </a:lnTo>
                <a:close/>
              </a:path>
            </a:pathLst>
          </a:custGeom>
          <a:solidFill>
            <a:srgbClr val="8FBDE5"/>
          </a:solidFill>
        </p:spPr>
        <p:txBody>
          <a:bodyPr wrap="square" lIns="0" tIns="0" rIns="0" bIns="0" rtlCol="0"/>
          <a:lstStyle/>
          <a:p>
            <a:endParaRPr/>
          </a:p>
        </p:txBody>
      </p:sp>
      <p:sp>
        <p:nvSpPr>
          <p:cNvPr id="54" name="object 54"/>
          <p:cNvSpPr/>
          <p:nvPr/>
        </p:nvSpPr>
        <p:spPr>
          <a:xfrm>
            <a:off x="6486410" y="3989552"/>
            <a:ext cx="20320" cy="76200"/>
          </a:xfrm>
          <a:custGeom>
            <a:avLst/>
            <a:gdLst/>
            <a:ahLst/>
            <a:cxnLst/>
            <a:rect l="l" t="t" r="r" b="b"/>
            <a:pathLst>
              <a:path w="20320" h="76200">
                <a:moveTo>
                  <a:pt x="19964" y="75768"/>
                </a:moveTo>
                <a:lnTo>
                  <a:pt x="0" y="75768"/>
                </a:lnTo>
                <a:lnTo>
                  <a:pt x="0" y="0"/>
                </a:lnTo>
                <a:lnTo>
                  <a:pt x="19964" y="0"/>
                </a:lnTo>
                <a:lnTo>
                  <a:pt x="19964" y="75768"/>
                </a:lnTo>
                <a:close/>
              </a:path>
            </a:pathLst>
          </a:custGeom>
          <a:solidFill>
            <a:srgbClr val="FFD9A3"/>
          </a:solidFill>
        </p:spPr>
        <p:txBody>
          <a:bodyPr wrap="square" lIns="0" tIns="0" rIns="0" bIns="0" rtlCol="0"/>
          <a:lstStyle/>
          <a:p>
            <a:endParaRPr/>
          </a:p>
        </p:txBody>
      </p:sp>
      <p:sp>
        <p:nvSpPr>
          <p:cNvPr id="55" name="object 55"/>
          <p:cNvSpPr txBox="1">
            <a:spLocks noGrp="1"/>
          </p:cNvSpPr>
          <p:nvPr>
            <p:ph type="ftr" sz="quarter" idx="5"/>
          </p:nvPr>
        </p:nvSpPr>
        <p:spPr>
          <a:prstGeom prst="rect">
            <a:avLst/>
          </a:prstGeom>
        </p:spPr>
        <p:txBody>
          <a:bodyPr vert="horz" wrap="square" lIns="0" tIns="6350" rIns="0" bIns="0" rtlCol="0">
            <a:spAutoFit/>
          </a:bodyPr>
          <a:lstStyle/>
          <a:p>
            <a:pPr marL="12700">
              <a:lnSpc>
                <a:spcPct val="100000"/>
              </a:lnSpc>
              <a:spcBef>
                <a:spcPts val="50"/>
              </a:spcBef>
            </a:pPr>
            <a:r>
              <a:rPr spc="75" dirty="0"/>
              <a:t>DONATION </a:t>
            </a:r>
            <a:r>
              <a:rPr spc="70" dirty="0"/>
              <a:t>EDUCATION </a:t>
            </a:r>
            <a:r>
              <a:rPr spc="55" dirty="0"/>
              <a:t>FOR </a:t>
            </a:r>
            <a:r>
              <a:rPr spc="40" dirty="0"/>
              <a:t>THE </a:t>
            </a:r>
            <a:r>
              <a:rPr spc="75" dirty="0"/>
              <a:t>CLASSROOM </a:t>
            </a:r>
            <a:r>
              <a:rPr spc="-50" dirty="0"/>
              <a:t>| </a:t>
            </a:r>
            <a:r>
              <a:rPr spc="45" dirty="0"/>
              <a:t>FACT </a:t>
            </a:r>
            <a:r>
              <a:rPr spc="50" dirty="0"/>
              <a:t>SHEET</a:t>
            </a:r>
            <a:r>
              <a:rPr spc="185" dirty="0"/>
              <a:t> </a:t>
            </a:r>
            <a:r>
              <a:rPr spc="60" dirty="0"/>
              <a:t>PRESENTATION</a:t>
            </a:r>
            <a:r>
              <a:rPr spc="-80" dirty="0"/>
              <a:t> </a:t>
            </a:r>
          </a:p>
        </p:txBody>
      </p:sp>
      <p:sp>
        <p:nvSpPr>
          <p:cNvPr id="56" name="object 56"/>
          <p:cNvSpPr txBox="1">
            <a:spLocks noGrp="1"/>
          </p:cNvSpPr>
          <p:nvPr>
            <p:ph type="sldNum" sz="quarter" idx="7"/>
          </p:nvPr>
        </p:nvSpPr>
        <p:spPr>
          <a:prstGeom prst="rect">
            <a:avLst/>
          </a:prstGeom>
        </p:spPr>
        <p:txBody>
          <a:bodyPr vert="horz" wrap="square" lIns="0" tIns="6350" rIns="0" bIns="0" rtlCol="0">
            <a:spAutoFit/>
          </a:bodyPr>
          <a:lstStyle/>
          <a:p>
            <a:pPr marL="38100">
              <a:lnSpc>
                <a:spcPct val="100000"/>
              </a:lnSpc>
              <a:spcBef>
                <a:spcPts val="50"/>
              </a:spcBef>
            </a:pPr>
            <a:fld id="{81D60167-4931-47E6-BA6A-407CBD079E47}" type="slidenum">
              <a:rPr spc="55" dirty="0"/>
              <a:t>2</a:t>
            </a:fld>
            <a:r>
              <a:rPr spc="-90"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89460" cy="1600200"/>
          </a:xfrm>
          <a:custGeom>
            <a:avLst/>
            <a:gdLst/>
            <a:ahLst/>
            <a:cxnLst/>
            <a:rect l="l" t="t" r="r" b="b"/>
            <a:pathLst>
              <a:path w="12189460" h="1600200">
                <a:moveTo>
                  <a:pt x="0" y="1600200"/>
                </a:moveTo>
                <a:lnTo>
                  <a:pt x="12188952" y="1600200"/>
                </a:lnTo>
                <a:lnTo>
                  <a:pt x="12188952" y="0"/>
                </a:lnTo>
                <a:lnTo>
                  <a:pt x="0" y="0"/>
                </a:lnTo>
                <a:lnTo>
                  <a:pt x="0" y="1600200"/>
                </a:lnTo>
                <a:close/>
              </a:path>
            </a:pathLst>
          </a:custGeom>
          <a:solidFill>
            <a:srgbClr val="A1CE5E"/>
          </a:solidFill>
        </p:spPr>
        <p:txBody>
          <a:bodyPr wrap="square" lIns="0" tIns="0" rIns="0" bIns="0" rtlCol="0"/>
          <a:lstStyle/>
          <a:p>
            <a:endParaRPr/>
          </a:p>
        </p:txBody>
      </p:sp>
      <p:sp>
        <p:nvSpPr>
          <p:cNvPr id="3" name="object 3"/>
          <p:cNvSpPr/>
          <p:nvPr/>
        </p:nvSpPr>
        <p:spPr>
          <a:xfrm>
            <a:off x="6147675" y="2286000"/>
            <a:ext cx="502920" cy="502920"/>
          </a:xfrm>
          <a:custGeom>
            <a:avLst/>
            <a:gdLst/>
            <a:ahLst/>
            <a:cxnLst/>
            <a:rect l="l" t="t" r="r" b="b"/>
            <a:pathLst>
              <a:path w="502920" h="502919">
                <a:moveTo>
                  <a:pt x="251460" y="0"/>
                </a:moveTo>
                <a:lnTo>
                  <a:pt x="206260" y="4051"/>
                </a:lnTo>
                <a:lnTo>
                  <a:pt x="163718" y="15732"/>
                </a:lnTo>
                <a:lnTo>
                  <a:pt x="124544" y="34332"/>
                </a:lnTo>
                <a:lnTo>
                  <a:pt x="89448" y="59141"/>
                </a:lnTo>
                <a:lnTo>
                  <a:pt x="59141" y="89448"/>
                </a:lnTo>
                <a:lnTo>
                  <a:pt x="34332" y="124544"/>
                </a:lnTo>
                <a:lnTo>
                  <a:pt x="15732" y="163718"/>
                </a:lnTo>
                <a:lnTo>
                  <a:pt x="4051" y="206260"/>
                </a:lnTo>
                <a:lnTo>
                  <a:pt x="0" y="251460"/>
                </a:lnTo>
                <a:lnTo>
                  <a:pt x="4051" y="296659"/>
                </a:lnTo>
                <a:lnTo>
                  <a:pt x="15732" y="339201"/>
                </a:lnTo>
                <a:lnTo>
                  <a:pt x="34332" y="378375"/>
                </a:lnTo>
                <a:lnTo>
                  <a:pt x="59141" y="413471"/>
                </a:lnTo>
                <a:lnTo>
                  <a:pt x="89448" y="443778"/>
                </a:lnTo>
                <a:lnTo>
                  <a:pt x="124544" y="468587"/>
                </a:lnTo>
                <a:lnTo>
                  <a:pt x="163718" y="487187"/>
                </a:lnTo>
                <a:lnTo>
                  <a:pt x="206260" y="498868"/>
                </a:lnTo>
                <a:lnTo>
                  <a:pt x="251460" y="502920"/>
                </a:lnTo>
                <a:lnTo>
                  <a:pt x="296659" y="498868"/>
                </a:lnTo>
                <a:lnTo>
                  <a:pt x="339201" y="487187"/>
                </a:lnTo>
                <a:lnTo>
                  <a:pt x="378375" y="468587"/>
                </a:lnTo>
                <a:lnTo>
                  <a:pt x="413471" y="443778"/>
                </a:lnTo>
                <a:lnTo>
                  <a:pt x="443778" y="413471"/>
                </a:lnTo>
                <a:lnTo>
                  <a:pt x="468587" y="378375"/>
                </a:lnTo>
                <a:lnTo>
                  <a:pt x="487187" y="339201"/>
                </a:lnTo>
                <a:lnTo>
                  <a:pt x="498868" y="296659"/>
                </a:lnTo>
                <a:lnTo>
                  <a:pt x="502920" y="251460"/>
                </a:lnTo>
                <a:lnTo>
                  <a:pt x="498868" y="206260"/>
                </a:lnTo>
                <a:lnTo>
                  <a:pt x="487187" y="163718"/>
                </a:lnTo>
                <a:lnTo>
                  <a:pt x="468587" y="124544"/>
                </a:lnTo>
                <a:lnTo>
                  <a:pt x="443778" y="89448"/>
                </a:lnTo>
                <a:lnTo>
                  <a:pt x="413471" y="59141"/>
                </a:lnTo>
                <a:lnTo>
                  <a:pt x="378375" y="34332"/>
                </a:lnTo>
                <a:lnTo>
                  <a:pt x="339201" y="15732"/>
                </a:lnTo>
                <a:lnTo>
                  <a:pt x="296659" y="4051"/>
                </a:lnTo>
                <a:lnTo>
                  <a:pt x="251460" y="0"/>
                </a:lnTo>
                <a:close/>
              </a:path>
            </a:pathLst>
          </a:custGeom>
          <a:solidFill>
            <a:srgbClr val="F99D20"/>
          </a:solidFill>
        </p:spPr>
        <p:txBody>
          <a:bodyPr wrap="square" lIns="0" tIns="0" rIns="0" bIns="0" rtlCol="0"/>
          <a:lstStyle/>
          <a:p>
            <a:endParaRPr/>
          </a:p>
        </p:txBody>
      </p:sp>
      <p:sp>
        <p:nvSpPr>
          <p:cNvPr id="4" name="object 4"/>
          <p:cNvSpPr/>
          <p:nvPr/>
        </p:nvSpPr>
        <p:spPr>
          <a:xfrm>
            <a:off x="6328257" y="2406465"/>
            <a:ext cx="142240" cy="262255"/>
          </a:xfrm>
          <a:custGeom>
            <a:avLst/>
            <a:gdLst/>
            <a:ahLst/>
            <a:cxnLst/>
            <a:rect l="l" t="t" r="r" b="b"/>
            <a:pathLst>
              <a:path w="142239" h="262255">
                <a:moveTo>
                  <a:pt x="137624" y="41414"/>
                </a:moveTo>
                <a:lnTo>
                  <a:pt x="60286" y="41414"/>
                </a:lnTo>
                <a:lnTo>
                  <a:pt x="74731" y="43076"/>
                </a:lnTo>
                <a:lnTo>
                  <a:pt x="85050" y="48059"/>
                </a:lnTo>
                <a:lnTo>
                  <a:pt x="91242" y="56362"/>
                </a:lnTo>
                <a:lnTo>
                  <a:pt x="93306" y="67983"/>
                </a:lnTo>
                <a:lnTo>
                  <a:pt x="93306" y="73164"/>
                </a:lnTo>
                <a:lnTo>
                  <a:pt x="69253" y="106413"/>
                </a:lnTo>
                <a:lnTo>
                  <a:pt x="61010" y="115671"/>
                </a:lnTo>
                <a:lnTo>
                  <a:pt x="49392" y="130398"/>
                </a:lnTo>
                <a:lnTo>
                  <a:pt x="41094" y="144667"/>
                </a:lnTo>
                <a:lnTo>
                  <a:pt x="36114" y="158471"/>
                </a:lnTo>
                <a:lnTo>
                  <a:pt x="34455" y="171805"/>
                </a:lnTo>
                <a:lnTo>
                  <a:pt x="34455" y="175272"/>
                </a:lnTo>
                <a:lnTo>
                  <a:pt x="35636" y="177800"/>
                </a:lnTo>
                <a:lnTo>
                  <a:pt x="38036" y="179387"/>
                </a:lnTo>
                <a:lnTo>
                  <a:pt x="40436" y="181013"/>
                </a:lnTo>
                <a:lnTo>
                  <a:pt x="44259" y="181787"/>
                </a:lnTo>
                <a:lnTo>
                  <a:pt x="62572" y="181787"/>
                </a:lnTo>
                <a:lnTo>
                  <a:pt x="66509" y="181127"/>
                </a:lnTo>
                <a:lnTo>
                  <a:pt x="68910" y="179743"/>
                </a:lnTo>
                <a:lnTo>
                  <a:pt x="71285" y="178422"/>
                </a:lnTo>
                <a:lnTo>
                  <a:pt x="72847" y="176022"/>
                </a:lnTo>
                <a:lnTo>
                  <a:pt x="73558" y="172567"/>
                </a:lnTo>
                <a:lnTo>
                  <a:pt x="75006" y="164680"/>
                </a:lnTo>
                <a:lnTo>
                  <a:pt x="78295" y="157645"/>
                </a:lnTo>
                <a:lnTo>
                  <a:pt x="108026" y="126377"/>
                </a:lnTo>
                <a:lnTo>
                  <a:pt x="115641" y="118882"/>
                </a:lnTo>
                <a:lnTo>
                  <a:pt x="139558" y="82180"/>
                </a:lnTo>
                <a:lnTo>
                  <a:pt x="141757" y="64287"/>
                </a:lnTo>
                <a:lnTo>
                  <a:pt x="140478" y="50587"/>
                </a:lnTo>
                <a:lnTo>
                  <a:pt x="137624" y="41414"/>
                </a:lnTo>
                <a:close/>
              </a:path>
              <a:path w="142239" h="262255">
                <a:moveTo>
                  <a:pt x="65316" y="0"/>
                </a:moveTo>
                <a:lnTo>
                  <a:pt x="20624" y="7048"/>
                </a:lnTo>
                <a:lnTo>
                  <a:pt x="0" y="26619"/>
                </a:lnTo>
                <a:lnTo>
                  <a:pt x="0" y="29082"/>
                </a:lnTo>
                <a:lnTo>
                  <a:pt x="16268" y="53225"/>
                </a:lnTo>
                <a:lnTo>
                  <a:pt x="20104" y="53225"/>
                </a:lnTo>
                <a:lnTo>
                  <a:pt x="22733" y="52235"/>
                </a:lnTo>
                <a:lnTo>
                  <a:pt x="26555" y="50279"/>
                </a:lnTo>
                <a:lnTo>
                  <a:pt x="32778" y="47574"/>
                </a:lnTo>
                <a:lnTo>
                  <a:pt x="38404" y="45402"/>
                </a:lnTo>
                <a:lnTo>
                  <a:pt x="48450" y="42189"/>
                </a:lnTo>
                <a:lnTo>
                  <a:pt x="54076" y="41414"/>
                </a:lnTo>
                <a:lnTo>
                  <a:pt x="137624" y="41414"/>
                </a:lnTo>
                <a:lnTo>
                  <a:pt x="136642" y="38257"/>
                </a:lnTo>
                <a:lnTo>
                  <a:pt x="110127" y="9986"/>
                </a:lnTo>
                <a:lnTo>
                  <a:pt x="82137" y="1111"/>
                </a:lnTo>
                <a:lnTo>
                  <a:pt x="65316" y="0"/>
                </a:lnTo>
                <a:close/>
              </a:path>
              <a:path w="142239" h="262255">
                <a:moveTo>
                  <a:pt x="70459" y="210235"/>
                </a:moveTo>
                <a:lnTo>
                  <a:pt x="35407" y="210235"/>
                </a:lnTo>
                <a:lnTo>
                  <a:pt x="29070" y="213690"/>
                </a:lnTo>
                <a:lnTo>
                  <a:pt x="29070" y="258406"/>
                </a:lnTo>
                <a:lnTo>
                  <a:pt x="35407" y="261975"/>
                </a:lnTo>
                <a:lnTo>
                  <a:pt x="70459" y="261975"/>
                </a:lnTo>
                <a:lnTo>
                  <a:pt x="76809" y="258406"/>
                </a:lnTo>
                <a:lnTo>
                  <a:pt x="76809" y="213690"/>
                </a:lnTo>
                <a:lnTo>
                  <a:pt x="70459" y="210235"/>
                </a:lnTo>
                <a:close/>
              </a:path>
            </a:pathLst>
          </a:custGeom>
          <a:solidFill>
            <a:srgbClr val="FFFFFF"/>
          </a:solidFill>
        </p:spPr>
        <p:txBody>
          <a:bodyPr wrap="square" lIns="0" tIns="0" rIns="0" bIns="0" rtlCol="0"/>
          <a:lstStyle/>
          <a:p>
            <a:endParaRPr/>
          </a:p>
        </p:txBody>
      </p:sp>
      <p:sp>
        <p:nvSpPr>
          <p:cNvPr id="5" name="object 5"/>
          <p:cNvSpPr/>
          <p:nvPr/>
        </p:nvSpPr>
        <p:spPr>
          <a:xfrm>
            <a:off x="6181137" y="3848478"/>
            <a:ext cx="227295" cy="227103"/>
          </a:xfrm>
          <a:prstGeom prst="rect">
            <a:avLst/>
          </a:prstGeom>
          <a:blipFill>
            <a:blip r:embed="rId2" cstate="print"/>
            <a:stretch>
              <a:fillRect/>
            </a:stretch>
          </a:blipFill>
        </p:spPr>
        <p:txBody>
          <a:bodyPr wrap="square" lIns="0" tIns="0" rIns="0" bIns="0" rtlCol="0"/>
          <a:lstStyle/>
          <a:p>
            <a:endParaRPr/>
          </a:p>
        </p:txBody>
      </p:sp>
      <p:sp>
        <p:nvSpPr>
          <p:cNvPr id="6" name="object 6"/>
          <p:cNvSpPr/>
          <p:nvPr/>
        </p:nvSpPr>
        <p:spPr>
          <a:xfrm>
            <a:off x="6121269" y="4104909"/>
            <a:ext cx="347030" cy="230492"/>
          </a:xfrm>
          <a:prstGeom prst="rect">
            <a:avLst/>
          </a:prstGeom>
          <a:blipFill>
            <a:blip r:embed="rId3" cstate="print"/>
            <a:stretch>
              <a:fillRect/>
            </a:stretch>
          </a:blipFill>
        </p:spPr>
        <p:txBody>
          <a:bodyPr wrap="square" lIns="0" tIns="0" rIns="0" bIns="0" rtlCol="0"/>
          <a:lstStyle/>
          <a:p>
            <a:endParaRPr/>
          </a:p>
        </p:txBody>
      </p:sp>
      <p:sp>
        <p:nvSpPr>
          <p:cNvPr id="7" name="object 7"/>
          <p:cNvSpPr/>
          <p:nvPr/>
        </p:nvSpPr>
        <p:spPr>
          <a:xfrm>
            <a:off x="6493992" y="3946562"/>
            <a:ext cx="160020" cy="160020"/>
          </a:xfrm>
          <a:custGeom>
            <a:avLst/>
            <a:gdLst/>
            <a:ahLst/>
            <a:cxnLst/>
            <a:rect l="l" t="t" r="r" b="b"/>
            <a:pathLst>
              <a:path w="160020" h="160020">
                <a:moveTo>
                  <a:pt x="159613" y="159613"/>
                </a:moveTo>
                <a:lnTo>
                  <a:pt x="0" y="159613"/>
                </a:lnTo>
                <a:lnTo>
                  <a:pt x="0" y="0"/>
                </a:lnTo>
                <a:lnTo>
                  <a:pt x="159613" y="0"/>
                </a:lnTo>
                <a:lnTo>
                  <a:pt x="159613" y="159613"/>
                </a:lnTo>
                <a:close/>
              </a:path>
            </a:pathLst>
          </a:custGeom>
          <a:ln w="12700">
            <a:solidFill>
              <a:srgbClr val="313E48"/>
            </a:solidFill>
          </a:ln>
        </p:spPr>
        <p:txBody>
          <a:bodyPr wrap="square" lIns="0" tIns="0" rIns="0" bIns="0" rtlCol="0"/>
          <a:lstStyle/>
          <a:p>
            <a:endParaRPr/>
          </a:p>
        </p:txBody>
      </p:sp>
      <p:sp>
        <p:nvSpPr>
          <p:cNvPr id="8" name="object 8"/>
          <p:cNvSpPr/>
          <p:nvPr/>
        </p:nvSpPr>
        <p:spPr>
          <a:xfrm>
            <a:off x="6519114" y="3850725"/>
            <a:ext cx="158115" cy="220345"/>
          </a:xfrm>
          <a:custGeom>
            <a:avLst/>
            <a:gdLst/>
            <a:ahLst/>
            <a:cxnLst/>
            <a:rect l="l" t="t" r="r" b="b"/>
            <a:pathLst>
              <a:path w="158115" h="220345">
                <a:moveTo>
                  <a:pt x="17475" y="135458"/>
                </a:moveTo>
                <a:lnTo>
                  <a:pt x="14947" y="136055"/>
                </a:lnTo>
                <a:lnTo>
                  <a:pt x="12433" y="136601"/>
                </a:lnTo>
                <a:lnTo>
                  <a:pt x="7619" y="137820"/>
                </a:lnTo>
                <a:lnTo>
                  <a:pt x="5219" y="138239"/>
                </a:lnTo>
                <a:lnTo>
                  <a:pt x="1422" y="139890"/>
                </a:lnTo>
                <a:lnTo>
                  <a:pt x="0" y="141249"/>
                </a:lnTo>
                <a:lnTo>
                  <a:pt x="1219" y="143471"/>
                </a:lnTo>
                <a:lnTo>
                  <a:pt x="4980" y="149764"/>
                </a:lnTo>
                <a:lnTo>
                  <a:pt x="9134" y="155781"/>
                </a:lnTo>
                <a:lnTo>
                  <a:pt x="13531" y="161631"/>
                </a:lnTo>
                <a:lnTo>
                  <a:pt x="21716" y="172199"/>
                </a:lnTo>
                <a:lnTo>
                  <a:pt x="24930" y="177380"/>
                </a:lnTo>
                <a:lnTo>
                  <a:pt x="30594" y="186664"/>
                </a:lnTo>
                <a:lnTo>
                  <a:pt x="32727" y="191008"/>
                </a:lnTo>
                <a:lnTo>
                  <a:pt x="37109" y="199453"/>
                </a:lnTo>
                <a:lnTo>
                  <a:pt x="39573" y="203403"/>
                </a:lnTo>
                <a:lnTo>
                  <a:pt x="40195" y="213423"/>
                </a:lnTo>
                <a:lnTo>
                  <a:pt x="42671" y="215455"/>
                </a:lnTo>
                <a:lnTo>
                  <a:pt x="48513" y="216471"/>
                </a:lnTo>
                <a:lnTo>
                  <a:pt x="49364" y="217182"/>
                </a:lnTo>
                <a:lnTo>
                  <a:pt x="51244" y="218084"/>
                </a:lnTo>
                <a:lnTo>
                  <a:pt x="52184" y="218821"/>
                </a:lnTo>
                <a:lnTo>
                  <a:pt x="56756" y="219379"/>
                </a:lnTo>
                <a:lnTo>
                  <a:pt x="60324" y="219697"/>
                </a:lnTo>
                <a:lnTo>
                  <a:pt x="65163" y="219925"/>
                </a:lnTo>
                <a:lnTo>
                  <a:pt x="66738" y="219798"/>
                </a:lnTo>
                <a:lnTo>
                  <a:pt x="70269" y="217220"/>
                </a:lnTo>
                <a:lnTo>
                  <a:pt x="73469" y="216535"/>
                </a:lnTo>
                <a:lnTo>
                  <a:pt x="78651" y="211493"/>
                </a:lnTo>
                <a:lnTo>
                  <a:pt x="79755" y="209562"/>
                </a:lnTo>
                <a:lnTo>
                  <a:pt x="78625" y="204749"/>
                </a:lnTo>
                <a:lnTo>
                  <a:pt x="78320" y="202615"/>
                </a:lnTo>
                <a:lnTo>
                  <a:pt x="78079" y="196799"/>
                </a:lnTo>
                <a:lnTo>
                  <a:pt x="77685" y="193014"/>
                </a:lnTo>
                <a:lnTo>
                  <a:pt x="79032" y="184327"/>
                </a:lnTo>
                <a:lnTo>
                  <a:pt x="80581" y="179387"/>
                </a:lnTo>
                <a:lnTo>
                  <a:pt x="82461" y="171881"/>
                </a:lnTo>
                <a:lnTo>
                  <a:pt x="82918" y="169265"/>
                </a:lnTo>
                <a:lnTo>
                  <a:pt x="84935" y="164325"/>
                </a:lnTo>
                <a:lnTo>
                  <a:pt x="49466" y="164325"/>
                </a:lnTo>
                <a:lnTo>
                  <a:pt x="34124" y="142621"/>
                </a:lnTo>
                <a:lnTo>
                  <a:pt x="32918" y="142290"/>
                </a:lnTo>
                <a:lnTo>
                  <a:pt x="31902" y="142189"/>
                </a:lnTo>
                <a:lnTo>
                  <a:pt x="28638" y="140487"/>
                </a:lnTo>
                <a:lnTo>
                  <a:pt x="26365" y="138950"/>
                </a:lnTo>
                <a:lnTo>
                  <a:pt x="21716" y="136791"/>
                </a:lnTo>
                <a:lnTo>
                  <a:pt x="19342" y="136131"/>
                </a:lnTo>
                <a:lnTo>
                  <a:pt x="17475" y="135458"/>
                </a:lnTo>
                <a:close/>
              </a:path>
              <a:path w="158115" h="220345">
                <a:moveTo>
                  <a:pt x="129222" y="1574"/>
                </a:moveTo>
                <a:lnTo>
                  <a:pt x="127152" y="2387"/>
                </a:lnTo>
                <a:lnTo>
                  <a:pt x="125641" y="3289"/>
                </a:lnTo>
                <a:lnTo>
                  <a:pt x="122351" y="4356"/>
                </a:lnTo>
                <a:lnTo>
                  <a:pt x="121526" y="5270"/>
                </a:lnTo>
                <a:lnTo>
                  <a:pt x="121335" y="8331"/>
                </a:lnTo>
                <a:lnTo>
                  <a:pt x="121208" y="9677"/>
                </a:lnTo>
                <a:lnTo>
                  <a:pt x="119545" y="14897"/>
                </a:lnTo>
                <a:lnTo>
                  <a:pt x="118071" y="18796"/>
                </a:lnTo>
                <a:lnTo>
                  <a:pt x="115100" y="28181"/>
                </a:lnTo>
                <a:lnTo>
                  <a:pt x="113753" y="33743"/>
                </a:lnTo>
                <a:lnTo>
                  <a:pt x="109880" y="44323"/>
                </a:lnTo>
                <a:lnTo>
                  <a:pt x="107403" y="49377"/>
                </a:lnTo>
                <a:lnTo>
                  <a:pt x="102933" y="59613"/>
                </a:lnTo>
                <a:lnTo>
                  <a:pt x="100558" y="64643"/>
                </a:lnTo>
                <a:lnTo>
                  <a:pt x="96888" y="71310"/>
                </a:lnTo>
                <a:lnTo>
                  <a:pt x="97218" y="73456"/>
                </a:lnTo>
                <a:lnTo>
                  <a:pt x="90944" y="79121"/>
                </a:lnTo>
                <a:lnTo>
                  <a:pt x="90246" y="85102"/>
                </a:lnTo>
                <a:lnTo>
                  <a:pt x="87210" y="91414"/>
                </a:lnTo>
                <a:lnTo>
                  <a:pt x="86385" y="92671"/>
                </a:lnTo>
                <a:lnTo>
                  <a:pt x="82626" y="97155"/>
                </a:lnTo>
                <a:lnTo>
                  <a:pt x="81864" y="101625"/>
                </a:lnTo>
                <a:lnTo>
                  <a:pt x="76606" y="107619"/>
                </a:lnTo>
                <a:lnTo>
                  <a:pt x="75653" y="111366"/>
                </a:lnTo>
                <a:lnTo>
                  <a:pt x="72974" y="117259"/>
                </a:lnTo>
                <a:lnTo>
                  <a:pt x="72440" y="120472"/>
                </a:lnTo>
                <a:lnTo>
                  <a:pt x="68465" y="124714"/>
                </a:lnTo>
                <a:lnTo>
                  <a:pt x="67525" y="127063"/>
                </a:lnTo>
                <a:lnTo>
                  <a:pt x="66776" y="130822"/>
                </a:lnTo>
                <a:lnTo>
                  <a:pt x="65747" y="132613"/>
                </a:lnTo>
                <a:lnTo>
                  <a:pt x="64376" y="134924"/>
                </a:lnTo>
                <a:lnTo>
                  <a:pt x="62801" y="137134"/>
                </a:lnTo>
                <a:lnTo>
                  <a:pt x="60081" y="142189"/>
                </a:lnTo>
                <a:lnTo>
                  <a:pt x="60072" y="143471"/>
                </a:lnTo>
                <a:lnTo>
                  <a:pt x="60172" y="145694"/>
                </a:lnTo>
                <a:lnTo>
                  <a:pt x="56019" y="150380"/>
                </a:lnTo>
                <a:lnTo>
                  <a:pt x="55295" y="153314"/>
                </a:lnTo>
                <a:lnTo>
                  <a:pt x="52717" y="158356"/>
                </a:lnTo>
                <a:lnTo>
                  <a:pt x="51320" y="160858"/>
                </a:lnTo>
                <a:lnTo>
                  <a:pt x="49466" y="164325"/>
                </a:lnTo>
                <a:lnTo>
                  <a:pt x="84935" y="164325"/>
                </a:lnTo>
                <a:lnTo>
                  <a:pt x="86956" y="159372"/>
                </a:lnTo>
                <a:lnTo>
                  <a:pt x="90144" y="151942"/>
                </a:lnTo>
                <a:lnTo>
                  <a:pt x="106616" y="116192"/>
                </a:lnTo>
                <a:lnTo>
                  <a:pt x="125955" y="81190"/>
                </a:lnTo>
                <a:lnTo>
                  <a:pt x="136232" y="63931"/>
                </a:lnTo>
                <a:lnTo>
                  <a:pt x="142165" y="51536"/>
                </a:lnTo>
                <a:lnTo>
                  <a:pt x="145475" y="44153"/>
                </a:lnTo>
                <a:lnTo>
                  <a:pt x="148428" y="36620"/>
                </a:lnTo>
                <a:lnTo>
                  <a:pt x="150837" y="28867"/>
                </a:lnTo>
                <a:lnTo>
                  <a:pt x="151345" y="26936"/>
                </a:lnTo>
                <a:lnTo>
                  <a:pt x="152780" y="25260"/>
                </a:lnTo>
                <a:lnTo>
                  <a:pt x="155066" y="19583"/>
                </a:lnTo>
                <a:lnTo>
                  <a:pt x="156502" y="15748"/>
                </a:lnTo>
                <a:lnTo>
                  <a:pt x="158038" y="11087"/>
                </a:lnTo>
                <a:lnTo>
                  <a:pt x="157759" y="9613"/>
                </a:lnTo>
                <a:lnTo>
                  <a:pt x="154851" y="7340"/>
                </a:lnTo>
                <a:lnTo>
                  <a:pt x="152311" y="5791"/>
                </a:lnTo>
                <a:lnTo>
                  <a:pt x="149567" y="3949"/>
                </a:lnTo>
                <a:lnTo>
                  <a:pt x="134251" y="3949"/>
                </a:lnTo>
                <a:lnTo>
                  <a:pt x="129705" y="3352"/>
                </a:lnTo>
                <a:lnTo>
                  <a:pt x="130568" y="1866"/>
                </a:lnTo>
                <a:lnTo>
                  <a:pt x="129844" y="1816"/>
                </a:lnTo>
                <a:lnTo>
                  <a:pt x="129222" y="1574"/>
                </a:lnTo>
                <a:close/>
              </a:path>
              <a:path w="158115" h="220345">
                <a:moveTo>
                  <a:pt x="137693" y="0"/>
                </a:moveTo>
                <a:lnTo>
                  <a:pt x="136131" y="825"/>
                </a:lnTo>
                <a:lnTo>
                  <a:pt x="134251" y="3949"/>
                </a:lnTo>
                <a:lnTo>
                  <a:pt x="149567" y="3949"/>
                </a:lnTo>
                <a:lnTo>
                  <a:pt x="148603" y="3289"/>
                </a:lnTo>
                <a:lnTo>
                  <a:pt x="147523" y="2197"/>
                </a:lnTo>
                <a:lnTo>
                  <a:pt x="143751" y="952"/>
                </a:lnTo>
                <a:lnTo>
                  <a:pt x="141223" y="342"/>
                </a:lnTo>
                <a:lnTo>
                  <a:pt x="137693" y="0"/>
                </a:lnTo>
                <a:close/>
              </a:path>
            </a:pathLst>
          </a:custGeom>
          <a:solidFill>
            <a:srgbClr val="A1CE5E"/>
          </a:solidFill>
        </p:spPr>
        <p:txBody>
          <a:bodyPr wrap="square" lIns="0" tIns="0" rIns="0" bIns="0" rtlCol="0"/>
          <a:lstStyle/>
          <a:p>
            <a:endParaRPr/>
          </a:p>
        </p:txBody>
      </p:sp>
      <p:sp>
        <p:nvSpPr>
          <p:cNvPr id="9" name="object 9"/>
          <p:cNvSpPr txBox="1"/>
          <p:nvPr/>
        </p:nvSpPr>
        <p:spPr>
          <a:xfrm>
            <a:off x="673100" y="487259"/>
            <a:ext cx="2798445" cy="694055"/>
          </a:xfrm>
          <a:prstGeom prst="rect">
            <a:avLst/>
          </a:prstGeom>
        </p:spPr>
        <p:txBody>
          <a:bodyPr vert="horz" wrap="square" lIns="0" tIns="77470" rIns="0" bIns="0" rtlCol="0">
            <a:spAutoFit/>
          </a:bodyPr>
          <a:lstStyle/>
          <a:p>
            <a:pPr marL="12700">
              <a:lnSpc>
                <a:spcPct val="100000"/>
              </a:lnSpc>
              <a:spcBef>
                <a:spcPts val="610"/>
              </a:spcBef>
            </a:pPr>
            <a:r>
              <a:rPr sz="1300" i="1" spc="10" dirty="0">
                <a:solidFill>
                  <a:srgbClr val="002E46"/>
                </a:solidFill>
                <a:latin typeface="Trebuchet MS"/>
                <a:cs typeface="Trebuchet MS"/>
              </a:rPr>
              <a:t>Donation </a:t>
            </a:r>
            <a:r>
              <a:rPr sz="1300" i="1" spc="-5" dirty="0">
                <a:solidFill>
                  <a:srgbClr val="002E46"/>
                </a:solidFill>
                <a:latin typeface="Trebuchet MS"/>
                <a:cs typeface="Trebuchet MS"/>
              </a:rPr>
              <a:t>Education</a:t>
            </a:r>
            <a:r>
              <a:rPr sz="1300" i="1" spc="-280" dirty="0">
                <a:solidFill>
                  <a:srgbClr val="002E46"/>
                </a:solidFill>
                <a:latin typeface="Trebuchet MS"/>
                <a:cs typeface="Trebuchet MS"/>
              </a:rPr>
              <a:t> </a:t>
            </a:r>
            <a:r>
              <a:rPr sz="1300" i="1" spc="-45" dirty="0">
                <a:solidFill>
                  <a:srgbClr val="002E46"/>
                </a:solidFill>
                <a:latin typeface="Trebuchet MS"/>
                <a:cs typeface="Trebuchet MS"/>
              </a:rPr>
              <a:t>for </a:t>
            </a:r>
            <a:r>
              <a:rPr sz="1300" i="1" spc="-30" dirty="0">
                <a:solidFill>
                  <a:srgbClr val="002E46"/>
                </a:solidFill>
                <a:latin typeface="Trebuchet MS"/>
                <a:cs typeface="Trebuchet MS"/>
              </a:rPr>
              <a:t>the </a:t>
            </a:r>
            <a:r>
              <a:rPr sz="1300" i="1" dirty="0">
                <a:solidFill>
                  <a:srgbClr val="002E46"/>
                </a:solidFill>
                <a:latin typeface="Trebuchet MS"/>
                <a:cs typeface="Trebuchet MS"/>
              </a:rPr>
              <a:t>Classroom</a:t>
            </a:r>
            <a:endParaRPr sz="1300">
              <a:latin typeface="Trebuchet MS"/>
              <a:cs typeface="Trebuchet MS"/>
            </a:endParaRPr>
          </a:p>
          <a:p>
            <a:pPr marL="12700">
              <a:lnSpc>
                <a:spcPct val="100000"/>
              </a:lnSpc>
              <a:spcBef>
                <a:spcPts val="790"/>
              </a:spcBef>
            </a:pPr>
            <a:r>
              <a:rPr sz="2000" b="1" spc="80" dirty="0">
                <a:solidFill>
                  <a:srgbClr val="002E46"/>
                </a:solidFill>
                <a:latin typeface="Calibri"/>
                <a:cs typeface="Calibri"/>
              </a:rPr>
              <a:t>Common</a:t>
            </a:r>
            <a:r>
              <a:rPr sz="2000" b="1" spc="15" dirty="0">
                <a:solidFill>
                  <a:srgbClr val="002E46"/>
                </a:solidFill>
                <a:latin typeface="Calibri"/>
                <a:cs typeface="Calibri"/>
              </a:rPr>
              <a:t> </a:t>
            </a:r>
            <a:r>
              <a:rPr sz="2000" b="1" spc="40" dirty="0">
                <a:solidFill>
                  <a:srgbClr val="002E46"/>
                </a:solidFill>
                <a:latin typeface="Calibri"/>
                <a:cs typeface="Calibri"/>
              </a:rPr>
              <a:t>Questions</a:t>
            </a:r>
            <a:endParaRPr sz="2000">
              <a:latin typeface="Calibri"/>
              <a:cs typeface="Calibri"/>
            </a:endParaRPr>
          </a:p>
        </p:txBody>
      </p:sp>
      <p:sp>
        <p:nvSpPr>
          <p:cNvPr id="10" name="object 10"/>
          <p:cNvSpPr/>
          <p:nvPr/>
        </p:nvSpPr>
        <p:spPr>
          <a:xfrm>
            <a:off x="10942040" y="590435"/>
            <a:ext cx="507365" cy="217804"/>
          </a:xfrm>
          <a:custGeom>
            <a:avLst/>
            <a:gdLst/>
            <a:ahLst/>
            <a:cxnLst/>
            <a:rect l="l" t="t" r="r" b="b"/>
            <a:pathLst>
              <a:path w="507365" h="217804">
                <a:moveTo>
                  <a:pt x="0" y="217462"/>
                </a:moveTo>
                <a:lnTo>
                  <a:pt x="506971" y="217462"/>
                </a:lnTo>
                <a:lnTo>
                  <a:pt x="506971" y="0"/>
                </a:lnTo>
                <a:lnTo>
                  <a:pt x="0" y="0"/>
                </a:lnTo>
                <a:lnTo>
                  <a:pt x="0" y="217462"/>
                </a:lnTo>
                <a:close/>
              </a:path>
            </a:pathLst>
          </a:custGeom>
          <a:solidFill>
            <a:srgbClr val="94BDE3"/>
          </a:solidFill>
        </p:spPr>
        <p:txBody>
          <a:bodyPr wrap="square" lIns="0" tIns="0" rIns="0" bIns="0" rtlCol="0"/>
          <a:lstStyle/>
          <a:p>
            <a:endParaRPr/>
          </a:p>
        </p:txBody>
      </p:sp>
      <p:sp>
        <p:nvSpPr>
          <p:cNvPr id="11" name="object 11"/>
          <p:cNvSpPr/>
          <p:nvPr/>
        </p:nvSpPr>
        <p:spPr>
          <a:xfrm>
            <a:off x="10942040" y="807897"/>
            <a:ext cx="507365" cy="292100"/>
          </a:xfrm>
          <a:custGeom>
            <a:avLst/>
            <a:gdLst/>
            <a:ahLst/>
            <a:cxnLst/>
            <a:rect l="l" t="t" r="r" b="b"/>
            <a:pathLst>
              <a:path w="507365" h="292100">
                <a:moveTo>
                  <a:pt x="0" y="291655"/>
                </a:moveTo>
                <a:lnTo>
                  <a:pt x="506971" y="291655"/>
                </a:lnTo>
                <a:lnTo>
                  <a:pt x="506971" y="0"/>
                </a:lnTo>
                <a:lnTo>
                  <a:pt x="0" y="0"/>
                </a:lnTo>
                <a:lnTo>
                  <a:pt x="0" y="291655"/>
                </a:lnTo>
                <a:close/>
              </a:path>
            </a:pathLst>
          </a:custGeom>
          <a:solidFill>
            <a:srgbClr val="B3D687"/>
          </a:solidFill>
        </p:spPr>
        <p:txBody>
          <a:bodyPr wrap="square" lIns="0" tIns="0" rIns="0" bIns="0" rtlCol="0"/>
          <a:lstStyle/>
          <a:p>
            <a:endParaRPr/>
          </a:p>
        </p:txBody>
      </p:sp>
      <p:sp>
        <p:nvSpPr>
          <p:cNvPr id="12" name="object 12"/>
          <p:cNvSpPr/>
          <p:nvPr/>
        </p:nvSpPr>
        <p:spPr>
          <a:xfrm>
            <a:off x="10982360" y="627755"/>
            <a:ext cx="430530" cy="109855"/>
          </a:xfrm>
          <a:custGeom>
            <a:avLst/>
            <a:gdLst/>
            <a:ahLst/>
            <a:cxnLst/>
            <a:rect l="l" t="t" r="r" b="b"/>
            <a:pathLst>
              <a:path w="430529" h="109854">
                <a:moveTo>
                  <a:pt x="264629" y="2578"/>
                </a:moveTo>
                <a:lnTo>
                  <a:pt x="250050" y="2578"/>
                </a:lnTo>
                <a:lnTo>
                  <a:pt x="227317" y="107226"/>
                </a:lnTo>
                <a:lnTo>
                  <a:pt x="252196" y="107226"/>
                </a:lnTo>
                <a:lnTo>
                  <a:pt x="254774" y="87071"/>
                </a:lnTo>
                <a:lnTo>
                  <a:pt x="264629" y="87071"/>
                </a:lnTo>
                <a:lnTo>
                  <a:pt x="264629" y="68618"/>
                </a:lnTo>
                <a:lnTo>
                  <a:pt x="257771" y="68618"/>
                </a:lnTo>
                <a:lnTo>
                  <a:pt x="264629" y="21450"/>
                </a:lnTo>
                <a:lnTo>
                  <a:pt x="264629" y="2578"/>
                </a:lnTo>
                <a:close/>
              </a:path>
              <a:path w="430529" h="109854">
                <a:moveTo>
                  <a:pt x="279641" y="2578"/>
                </a:moveTo>
                <a:lnTo>
                  <a:pt x="264629" y="2578"/>
                </a:lnTo>
                <a:lnTo>
                  <a:pt x="264629" y="21450"/>
                </a:lnTo>
                <a:lnTo>
                  <a:pt x="265061" y="21450"/>
                </a:lnTo>
                <a:lnTo>
                  <a:pt x="271919" y="68618"/>
                </a:lnTo>
                <a:lnTo>
                  <a:pt x="264629" y="68618"/>
                </a:lnTo>
                <a:lnTo>
                  <a:pt x="264629" y="87071"/>
                </a:lnTo>
                <a:lnTo>
                  <a:pt x="274065" y="87071"/>
                </a:lnTo>
                <a:lnTo>
                  <a:pt x="277494" y="107226"/>
                </a:lnTo>
                <a:lnTo>
                  <a:pt x="300659" y="107226"/>
                </a:lnTo>
                <a:lnTo>
                  <a:pt x="300659" y="99504"/>
                </a:lnTo>
                <a:lnTo>
                  <a:pt x="279641" y="2578"/>
                </a:lnTo>
                <a:close/>
              </a:path>
              <a:path w="430529" h="109854">
                <a:moveTo>
                  <a:pt x="300659" y="99504"/>
                </a:moveTo>
                <a:lnTo>
                  <a:pt x="300659" y="107226"/>
                </a:lnTo>
                <a:lnTo>
                  <a:pt x="302374" y="107226"/>
                </a:lnTo>
                <a:lnTo>
                  <a:pt x="300659" y="99504"/>
                </a:lnTo>
                <a:close/>
              </a:path>
              <a:path w="430529" h="109854">
                <a:moveTo>
                  <a:pt x="342684" y="23596"/>
                </a:moveTo>
                <a:lnTo>
                  <a:pt x="318249" y="23596"/>
                </a:lnTo>
                <a:lnTo>
                  <a:pt x="318249" y="107226"/>
                </a:lnTo>
                <a:lnTo>
                  <a:pt x="342684" y="107226"/>
                </a:lnTo>
                <a:lnTo>
                  <a:pt x="342684" y="23596"/>
                </a:lnTo>
                <a:close/>
              </a:path>
              <a:path w="430529" h="109854">
                <a:moveTo>
                  <a:pt x="300659" y="2578"/>
                </a:moveTo>
                <a:lnTo>
                  <a:pt x="298945" y="2578"/>
                </a:lnTo>
                <a:lnTo>
                  <a:pt x="298945" y="23596"/>
                </a:lnTo>
                <a:lnTo>
                  <a:pt x="300659" y="23596"/>
                </a:lnTo>
                <a:lnTo>
                  <a:pt x="300659" y="2578"/>
                </a:lnTo>
                <a:close/>
              </a:path>
              <a:path w="430529" h="109854">
                <a:moveTo>
                  <a:pt x="362838" y="2578"/>
                </a:moveTo>
                <a:lnTo>
                  <a:pt x="300659" y="2578"/>
                </a:lnTo>
                <a:lnTo>
                  <a:pt x="300659" y="23596"/>
                </a:lnTo>
                <a:lnTo>
                  <a:pt x="362838" y="23596"/>
                </a:lnTo>
                <a:lnTo>
                  <a:pt x="362838" y="2578"/>
                </a:lnTo>
                <a:close/>
              </a:path>
              <a:path w="430529" h="109854">
                <a:moveTo>
                  <a:pt x="428472" y="2578"/>
                </a:moveTo>
                <a:lnTo>
                  <a:pt x="372287" y="2578"/>
                </a:lnTo>
                <a:lnTo>
                  <a:pt x="372287" y="107226"/>
                </a:lnTo>
                <a:lnTo>
                  <a:pt x="430187" y="107226"/>
                </a:lnTo>
                <a:lnTo>
                  <a:pt x="430187" y="86639"/>
                </a:lnTo>
                <a:lnTo>
                  <a:pt x="396722" y="86639"/>
                </a:lnTo>
                <a:lnTo>
                  <a:pt x="396722" y="63906"/>
                </a:lnTo>
                <a:lnTo>
                  <a:pt x="427621" y="63906"/>
                </a:lnTo>
                <a:lnTo>
                  <a:pt x="427621" y="42887"/>
                </a:lnTo>
                <a:lnTo>
                  <a:pt x="396722" y="42887"/>
                </a:lnTo>
                <a:lnTo>
                  <a:pt x="396722" y="23596"/>
                </a:lnTo>
                <a:lnTo>
                  <a:pt x="428472" y="23596"/>
                </a:lnTo>
                <a:lnTo>
                  <a:pt x="428472" y="2578"/>
                </a:lnTo>
                <a:close/>
              </a:path>
              <a:path w="430529" h="109854">
                <a:moveTo>
                  <a:pt x="110223" y="0"/>
                </a:moveTo>
                <a:lnTo>
                  <a:pt x="95947" y="2300"/>
                </a:lnTo>
                <a:lnTo>
                  <a:pt x="85453" y="8420"/>
                </a:lnTo>
                <a:lnTo>
                  <a:pt x="78981" y="18159"/>
                </a:lnTo>
                <a:lnTo>
                  <a:pt x="76771" y="31318"/>
                </a:lnTo>
                <a:lnTo>
                  <a:pt x="76771" y="74206"/>
                </a:lnTo>
                <a:lnTo>
                  <a:pt x="78499" y="89540"/>
                </a:lnTo>
                <a:lnTo>
                  <a:pt x="84167" y="100691"/>
                </a:lnTo>
                <a:lnTo>
                  <a:pt x="94500" y="107499"/>
                </a:lnTo>
                <a:lnTo>
                  <a:pt x="110223" y="109804"/>
                </a:lnTo>
                <a:lnTo>
                  <a:pt x="110223" y="90931"/>
                </a:lnTo>
                <a:lnTo>
                  <a:pt x="102488" y="90931"/>
                </a:lnTo>
                <a:lnTo>
                  <a:pt x="101206" y="81927"/>
                </a:lnTo>
                <a:lnTo>
                  <a:pt x="101206" y="26593"/>
                </a:lnTo>
                <a:lnTo>
                  <a:pt x="102488" y="18872"/>
                </a:lnTo>
                <a:lnTo>
                  <a:pt x="110223" y="18872"/>
                </a:lnTo>
                <a:lnTo>
                  <a:pt x="110223" y="0"/>
                </a:lnTo>
                <a:close/>
              </a:path>
              <a:path w="430529" h="109854">
                <a:moveTo>
                  <a:pt x="110223" y="0"/>
                </a:moveTo>
                <a:lnTo>
                  <a:pt x="110223" y="18872"/>
                </a:lnTo>
                <a:lnTo>
                  <a:pt x="118363" y="18872"/>
                </a:lnTo>
                <a:lnTo>
                  <a:pt x="118795" y="26593"/>
                </a:lnTo>
                <a:lnTo>
                  <a:pt x="118795" y="81927"/>
                </a:lnTo>
                <a:lnTo>
                  <a:pt x="118363" y="90931"/>
                </a:lnTo>
                <a:lnTo>
                  <a:pt x="110223" y="90931"/>
                </a:lnTo>
                <a:lnTo>
                  <a:pt x="110223" y="109804"/>
                </a:lnTo>
                <a:lnTo>
                  <a:pt x="125878" y="107558"/>
                </a:lnTo>
                <a:lnTo>
                  <a:pt x="136063" y="100849"/>
                </a:lnTo>
                <a:lnTo>
                  <a:pt x="141582" y="89717"/>
                </a:lnTo>
                <a:lnTo>
                  <a:pt x="143243" y="74206"/>
                </a:lnTo>
                <a:lnTo>
                  <a:pt x="143243" y="31318"/>
                </a:lnTo>
                <a:lnTo>
                  <a:pt x="141098" y="17916"/>
                </a:lnTo>
                <a:lnTo>
                  <a:pt x="134772" y="8096"/>
                </a:lnTo>
                <a:lnTo>
                  <a:pt x="124426" y="2057"/>
                </a:lnTo>
                <a:lnTo>
                  <a:pt x="110223" y="0"/>
                </a:lnTo>
                <a:close/>
              </a:path>
              <a:path w="430529" h="109854">
                <a:moveTo>
                  <a:pt x="180136" y="2578"/>
                </a:moveTo>
                <a:lnTo>
                  <a:pt x="154825" y="2578"/>
                </a:lnTo>
                <a:lnTo>
                  <a:pt x="154825" y="107226"/>
                </a:lnTo>
                <a:lnTo>
                  <a:pt x="177990" y="107226"/>
                </a:lnTo>
                <a:lnTo>
                  <a:pt x="175844" y="48894"/>
                </a:lnTo>
                <a:lnTo>
                  <a:pt x="195011" y="48894"/>
                </a:lnTo>
                <a:lnTo>
                  <a:pt x="180136" y="2578"/>
                </a:lnTo>
                <a:close/>
              </a:path>
              <a:path w="430529" h="109854">
                <a:moveTo>
                  <a:pt x="195011" y="48894"/>
                </a:moveTo>
                <a:lnTo>
                  <a:pt x="176275" y="48894"/>
                </a:lnTo>
                <a:lnTo>
                  <a:pt x="195148" y="107226"/>
                </a:lnTo>
                <a:lnTo>
                  <a:pt x="220014" y="107226"/>
                </a:lnTo>
                <a:lnTo>
                  <a:pt x="220014" y="61340"/>
                </a:lnTo>
                <a:lnTo>
                  <a:pt x="199008" y="61340"/>
                </a:lnTo>
                <a:lnTo>
                  <a:pt x="195011" y="48894"/>
                </a:lnTo>
                <a:close/>
              </a:path>
              <a:path w="430529" h="109854">
                <a:moveTo>
                  <a:pt x="220014" y="2578"/>
                </a:moveTo>
                <a:lnTo>
                  <a:pt x="197294" y="2578"/>
                </a:lnTo>
                <a:lnTo>
                  <a:pt x="199440" y="61340"/>
                </a:lnTo>
                <a:lnTo>
                  <a:pt x="220014" y="61340"/>
                </a:lnTo>
                <a:lnTo>
                  <a:pt x="220014" y="2578"/>
                </a:lnTo>
                <a:close/>
              </a:path>
              <a:path w="430529" h="109854">
                <a:moveTo>
                  <a:pt x="32588" y="2578"/>
                </a:moveTo>
                <a:lnTo>
                  <a:pt x="0" y="2578"/>
                </a:lnTo>
                <a:lnTo>
                  <a:pt x="0" y="107226"/>
                </a:lnTo>
                <a:lnTo>
                  <a:pt x="32588" y="107226"/>
                </a:lnTo>
                <a:lnTo>
                  <a:pt x="32588" y="88785"/>
                </a:lnTo>
                <a:lnTo>
                  <a:pt x="27876" y="88785"/>
                </a:lnTo>
                <a:lnTo>
                  <a:pt x="24434" y="88353"/>
                </a:lnTo>
                <a:lnTo>
                  <a:pt x="24434" y="21450"/>
                </a:lnTo>
                <a:lnTo>
                  <a:pt x="32588" y="21450"/>
                </a:lnTo>
                <a:lnTo>
                  <a:pt x="32588" y="2578"/>
                </a:lnTo>
                <a:close/>
              </a:path>
              <a:path w="430529" h="109854">
                <a:moveTo>
                  <a:pt x="32588" y="2578"/>
                </a:moveTo>
                <a:lnTo>
                  <a:pt x="32588" y="21882"/>
                </a:lnTo>
                <a:lnTo>
                  <a:pt x="38595" y="23164"/>
                </a:lnTo>
                <a:lnTo>
                  <a:pt x="40741" y="25742"/>
                </a:lnTo>
                <a:lnTo>
                  <a:pt x="40741" y="69062"/>
                </a:lnTo>
                <a:lnTo>
                  <a:pt x="41160" y="80213"/>
                </a:lnTo>
                <a:lnTo>
                  <a:pt x="41160" y="86639"/>
                </a:lnTo>
                <a:lnTo>
                  <a:pt x="32588" y="88353"/>
                </a:lnTo>
                <a:lnTo>
                  <a:pt x="32588" y="107226"/>
                </a:lnTo>
                <a:lnTo>
                  <a:pt x="40741" y="107226"/>
                </a:lnTo>
                <a:lnTo>
                  <a:pt x="48450" y="106794"/>
                </a:lnTo>
                <a:lnTo>
                  <a:pt x="54889" y="102514"/>
                </a:lnTo>
                <a:lnTo>
                  <a:pt x="62191" y="98221"/>
                </a:lnTo>
                <a:lnTo>
                  <a:pt x="65189" y="90500"/>
                </a:lnTo>
                <a:lnTo>
                  <a:pt x="65189" y="33451"/>
                </a:lnTo>
                <a:lnTo>
                  <a:pt x="40309" y="3009"/>
                </a:lnTo>
                <a:lnTo>
                  <a:pt x="32588" y="2578"/>
                </a:lnTo>
                <a:close/>
              </a:path>
              <a:path w="430529" h="109854">
                <a:moveTo>
                  <a:pt x="32588" y="88353"/>
                </a:moveTo>
                <a:lnTo>
                  <a:pt x="30441" y="88785"/>
                </a:lnTo>
                <a:lnTo>
                  <a:pt x="32588" y="88785"/>
                </a:lnTo>
                <a:lnTo>
                  <a:pt x="32588" y="88353"/>
                </a:lnTo>
                <a:close/>
              </a:path>
              <a:path w="430529" h="109854">
                <a:moveTo>
                  <a:pt x="32588" y="21450"/>
                </a:moveTo>
                <a:lnTo>
                  <a:pt x="27876" y="21450"/>
                </a:lnTo>
                <a:lnTo>
                  <a:pt x="30441" y="21882"/>
                </a:lnTo>
                <a:lnTo>
                  <a:pt x="32588" y="21882"/>
                </a:lnTo>
                <a:lnTo>
                  <a:pt x="32588" y="21450"/>
                </a:lnTo>
                <a:close/>
              </a:path>
            </a:pathLst>
          </a:custGeom>
          <a:solidFill>
            <a:srgbClr val="241F21"/>
          </a:solidFill>
        </p:spPr>
        <p:txBody>
          <a:bodyPr wrap="square" lIns="0" tIns="0" rIns="0" bIns="0" rtlCol="0"/>
          <a:lstStyle/>
          <a:p>
            <a:endParaRPr/>
          </a:p>
        </p:txBody>
      </p:sp>
      <p:sp>
        <p:nvSpPr>
          <p:cNvPr id="13" name="object 13"/>
          <p:cNvSpPr/>
          <p:nvPr/>
        </p:nvSpPr>
        <p:spPr>
          <a:xfrm>
            <a:off x="10988350" y="1032894"/>
            <a:ext cx="100965" cy="0"/>
          </a:xfrm>
          <a:custGeom>
            <a:avLst/>
            <a:gdLst/>
            <a:ahLst/>
            <a:cxnLst/>
            <a:rect l="l" t="t" r="r" b="b"/>
            <a:pathLst>
              <a:path w="100965">
                <a:moveTo>
                  <a:pt x="0" y="0"/>
                </a:moveTo>
                <a:lnTo>
                  <a:pt x="100368" y="0"/>
                </a:lnTo>
              </a:path>
            </a:pathLst>
          </a:custGeom>
          <a:ln w="38100">
            <a:solidFill>
              <a:srgbClr val="241F21"/>
            </a:solidFill>
          </a:ln>
        </p:spPr>
        <p:txBody>
          <a:bodyPr wrap="square" lIns="0" tIns="0" rIns="0" bIns="0" rtlCol="0"/>
          <a:lstStyle/>
          <a:p>
            <a:endParaRPr/>
          </a:p>
        </p:txBody>
      </p:sp>
      <p:sp>
        <p:nvSpPr>
          <p:cNvPr id="14" name="object 14"/>
          <p:cNvSpPr/>
          <p:nvPr/>
        </p:nvSpPr>
        <p:spPr>
          <a:xfrm>
            <a:off x="11010873" y="860174"/>
            <a:ext cx="0" cy="153670"/>
          </a:xfrm>
          <a:custGeom>
            <a:avLst/>
            <a:gdLst/>
            <a:ahLst/>
            <a:cxnLst/>
            <a:rect l="l" t="t" r="r" b="b"/>
            <a:pathLst>
              <a:path h="153669">
                <a:moveTo>
                  <a:pt x="0" y="0"/>
                </a:moveTo>
                <a:lnTo>
                  <a:pt x="0" y="153670"/>
                </a:lnTo>
              </a:path>
            </a:pathLst>
          </a:custGeom>
          <a:ln w="45046">
            <a:solidFill>
              <a:srgbClr val="241F21"/>
            </a:solidFill>
          </a:ln>
        </p:spPr>
        <p:txBody>
          <a:bodyPr wrap="square" lIns="0" tIns="0" rIns="0" bIns="0" rtlCol="0"/>
          <a:lstStyle/>
          <a:p>
            <a:endParaRPr/>
          </a:p>
        </p:txBody>
      </p:sp>
      <p:sp>
        <p:nvSpPr>
          <p:cNvPr id="15" name="object 15"/>
          <p:cNvSpPr/>
          <p:nvPr/>
        </p:nvSpPr>
        <p:spPr>
          <a:xfrm>
            <a:off x="11128392" y="860657"/>
            <a:ext cx="0" cy="191770"/>
          </a:xfrm>
          <a:custGeom>
            <a:avLst/>
            <a:gdLst/>
            <a:ahLst/>
            <a:cxnLst/>
            <a:rect l="l" t="t" r="r" b="b"/>
            <a:pathLst>
              <a:path h="191769">
                <a:moveTo>
                  <a:pt x="0" y="0"/>
                </a:moveTo>
                <a:lnTo>
                  <a:pt x="0" y="191287"/>
                </a:lnTo>
              </a:path>
            </a:pathLst>
          </a:custGeom>
          <a:ln w="45034">
            <a:solidFill>
              <a:srgbClr val="241F21"/>
            </a:solidFill>
          </a:ln>
        </p:spPr>
        <p:txBody>
          <a:bodyPr wrap="square" lIns="0" tIns="0" rIns="0" bIns="0" rtlCol="0"/>
          <a:lstStyle/>
          <a:p>
            <a:endParaRPr/>
          </a:p>
        </p:txBody>
      </p:sp>
      <p:sp>
        <p:nvSpPr>
          <p:cNvPr id="16" name="object 16"/>
          <p:cNvSpPr/>
          <p:nvPr/>
        </p:nvSpPr>
        <p:spPr>
          <a:xfrm>
            <a:off x="11176220" y="970664"/>
            <a:ext cx="45085" cy="81280"/>
          </a:xfrm>
          <a:custGeom>
            <a:avLst/>
            <a:gdLst/>
            <a:ahLst/>
            <a:cxnLst/>
            <a:rect l="l" t="t" r="r" b="b"/>
            <a:pathLst>
              <a:path w="45084" h="81280">
                <a:moveTo>
                  <a:pt x="0" y="81279"/>
                </a:moveTo>
                <a:lnTo>
                  <a:pt x="44602" y="81279"/>
                </a:lnTo>
                <a:lnTo>
                  <a:pt x="44602" y="0"/>
                </a:lnTo>
                <a:lnTo>
                  <a:pt x="0" y="0"/>
                </a:lnTo>
                <a:lnTo>
                  <a:pt x="0" y="81279"/>
                </a:lnTo>
                <a:close/>
              </a:path>
            </a:pathLst>
          </a:custGeom>
          <a:solidFill>
            <a:srgbClr val="241F21"/>
          </a:solidFill>
        </p:spPr>
        <p:txBody>
          <a:bodyPr wrap="square" lIns="0" tIns="0" rIns="0" bIns="0" rtlCol="0"/>
          <a:lstStyle/>
          <a:p>
            <a:endParaRPr/>
          </a:p>
        </p:txBody>
      </p:sp>
      <p:sp>
        <p:nvSpPr>
          <p:cNvPr id="17" name="object 17"/>
          <p:cNvSpPr/>
          <p:nvPr/>
        </p:nvSpPr>
        <p:spPr>
          <a:xfrm>
            <a:off x="11176220" y="951614"/>
            <a:ext cx="100965" cy="0"/>
          </a:xfrm>
          <a:custGeom>
            <a:avLst/>
            <a:gdLst/>
            <a:ahLst/>
            <a:cxnLst/>
            <a:rect l="l" t="t" r="r" b="b"/>
            <a:pathLst>
              <a:path w="100965">
                <a:moveTo>
                  <a:pt x="0" y="0"/>
                </a:moveTo>
                <a:lnTo>
                  <a:pt x="100799" y="0"/>
                </a:lnTo>
              </a:path>
            </a:pathLst>
          </a:custGeom>
          <a:ln w="38100">
            <a:solidFill>
              <a:srgbClr val="241F21"/>
            </a:solidFill>
          </a:ln>
        </p:spPr>
        <p:txBody>
          <a:bodyPr wrap="square" lIns="0" tIns="0" rIns="0" bIns="0" rtlCol="0"/>
          <a:lstStyle/>
          <a:p>
            <a:endParaRPr/>
          </a:p>
        </p:txBody>
      </p:sp>
      <p:sp>
        <p:nvSpPr>
          <p:cNvPr id="18" name="object 18"/>
          <p:cNvSpPr/>
          <p:nvPr/>
        </p:nvSpPr>
        <p:spPr>
          <a:xfrm>
            <a:off x="11176220" y="898274"/>
            <a:ext cx="45085" cy="34290"/>
          </a:xfrm>
          <a:custGeom>
            <a:avLst/>
            <a:gdLst/>
            <a:ahLst/>
            <a:cxnLst/>
            <a:rect l="l" t="t" r="r" b="b"/>
            <a:pathLst>
              <a:path w="45084" h="34290">
                <a:moveTo>
                  <a:pt x="0" y="34290"/>
                </a:moveTo>
                <a:lnTo>
                  <a:pt x="44602" y="34290"/>
                </a:lnTo>
                <a:lnTo>
                  <a:pt x="44602" y="0"/>
                </a:lnTo>
                <a:lnTo>
                  <a:pt x="0" y="0"/>
                </a:lnTo>
                <a:lnTo>
                  <a:pt x="0" y="34290"/>
                </a:lnTo>
                <a:close/>
              </a:path>
            </a:pathLst>
          </a:custGeom>
          <a:solidFill>
            <a:srgbClr val="241F21"/>
          </a:solidFill>
        </p:spPr>
        <p:txBody>
          <a:bodyPr wrap="square" lIns="0" tIns="0" rIns="0" bIns="0" rtlCol="0"/>
          <a:lstStyle/>
          <a:p>
            <a:endParaRPr/>
          </a:p>
        </p:txBody>
      </p:sp>
      <p:sp>
        <p:nvSpPr>
          <p:cNvPr id="19" name="object 19"/>
          <p:cNvSpPr/>
          <p:nvPr/>
        </p:nvSpPr>
        <p:spPr>
          <a:xfrm>
            <a:off x="11176220" y="879224"/>
            <a:ext cx="106045" cy="0"/>
          </a:xfrm>
          <a:custGeom>
            <a:avLst/>
            <a:gdLst/>
            <a:ahLst/>
            <a:cxnLst/>
            <a:rect l="l" t="t" r="r" b="b"/>
            <a:pathLst>
              <a:path w="106045">
                <a:moveTo>
                  <a:pt x="0" y="0"/>
                </a:moveTo>
                <a:lnTo>
                  <a:pt x="105511" y="0"/>
                </a:lnTo>
              </a:path>
            </a:pathLst>
          </a:custGeom>
          <a:ln w="38100">
            <a:solidFill>
              <a:srgbClr val="241F21"/>
            </a:solidFill>
          </a:ln>
        </p:spPr>
        <p:txBody>
          <a:bodyPr wrap="square" lIns="0" tIns="0" rIns="0" bIns="0" rtlCol="0"/>
          <a:lstStyle/>
          <a:p>
            <a:endParaRPr/>
          </a:p>
        </p:txBody>
      </p:sp>
      <p:sp>
        <p:nvSpPr>
          <p:cNvPr id="20" name="object 20"/>
          <p:cNvSpPr/>
          <p:nvPr/>
        </p:nvSpPr>
        <p:spPr>
          <a:xfrm>
            <a:off x="11303170" y="1032894"/>
            <a:ext cx="106680" cy="0"/>
          </a:xfrm>
          <a:custGeom>
            <a:avLst/>
            <a:gdLst/>
            <a:ahLst/>
            <a:cxnLst/>
            <a:rect l="l" t="t" r="r" b="b"/>
            <a:pathLst>
              <a:path w="106679">
                <a:moveTo>
                  <a:pt x="0" y="0"/>
                </a:moveTo>
                <a:lnTo>
                  <a:pt x="106362" y="0"/>
                </a:lnTo>
              </a:path>
            </a:pathLst>
          </a:custGeom>
          <a:ln w="38100">
            <a:solidFill>
              <a:srgbClr val="241F21"/>
            </a:solidFill>
          </a:ln>
        </p:spPr>
        <p:txBody>
          <a:bodyPr wrap="square" lIns="0" tIns="0" rIns="0" bIns="0" rtlCol="0"/>
          <a:lstStyle/>
          <a:p>
            <a:endParaRPr/>
          </a:p>
        </p:txBody>
      </p:sp>
      <p:sp>
        <p:nvSpPr>
          <p:cNvPr id="21" name="object 21"/>
          <p:cNvSpPr/>
          <p:nvPr/>
        </p:nvSpPr>
        <p:spPr>
          <a:xfrm>
            <a:off x="11303170" y="971934"/>
            <a:ext cx="45085" cy="41910"/>
          </a:xfrm>
          <a:custGeom>
            <a:avLst/>
            <a:gdLst/>
            <a:ahLst/>
            <a:cxnLst/>
            <a:rect l="l" t="t" r="r" b="b"/>
            <a:pathLst>
              <a:path w="45084" h="41909">
                <a:moveTo>
                  <a:pt x="0" y="41910"/>
                </a:moveTo>
                <a:lnTo>
                  <a:pt x="45034" y="41910"/>
                </a:lnTo>
                <a:lnTo>
                  <a:pt x="45034" y="0"/>
                </a:lnTo>
                <a:lnTo>
                  <a:pt x="0" y="0"/>
                </a:lnTo>
                <a:lnTo>
                  <a:pt x="0" y="41910"/>
                </a:lnTo>
                <a:close/>
              </a:path>
            </a:pathLst>
          </a:custGeom>
          <a:solidFill>
            <a:srgbClr val="241F21"/>
          </a:solidFill>
        </p:spPr>
        <p:txBody>
          <a:bodyPr wrap="square" lIns="0" tIns="0" rIns="0" bIns="0" rtlCol="0"/>
          <a:lstStyle/>
          <a:p>
            <a:endParaRPr/>
          </a:p>
        </p:txBody>
      </p:sp>
      <p:sp>
        <p:nvSpPr>
          <p:cNvPr id="22" name="object 22"/>
          <p:cNvSpPr/>
          <p:nvPr/>
        </p:nvSpPr>
        <p:spPr>
          <a:xfrm>
            <a:off x="11303170" y="952884"/>
            <a:ext cx="101600" cy="0"/>
          </a:xfrm>
          <a:custGeom>
            <a:avLst/>
            <a:gdLst/>
            <a:ahLst/>
            <a:cxnLst/>
            <a:rect l="l" t="t" r="r" b="b"/>
            <a:pathLst>
              <a:path w="101600">
                <a:moveTo>
                  <a:pt x="0" y="0"/>
                </a:moveTo>
                <a:lnTo>
                  <a:pt x="101219" y="0"/>
                </a:lnTo>
              </a:path>
            </a:pathLst>
          </a:custGeom>
          <a:ln w="38100">
            <a:solidFill>
              <a:srgbClr val="241F21"/>
            </a:solidFill>
          </a:ln>
        </p:spPr>
        <p:txBody>
          <a:bodyPr wrap="square" lIns="0" tIns="0" rIns="0" bIns="0" rtlCol="0"/>
          <a:lstStyle/>
          <a:p>
            <a:endParaRPr/>
          </a:p>
        </p:txBody>
      </p:sp>
      <p:sp>
        <p:nvSpPr>
          <p:cNvPr id="23" name="object 23"/>
          <p:cNvSpPr/>
          <p:nvPr/>
        </p:nvSpPr>
        <p:spPr>
          <a:xfrm>
            <a:off x="11303170" y="898274"/>
            <a:ext cx="45085" cy="35560"/>
          </a:xfrm>
          <a:custGeom>
            <a:avLst/>
            <a:gdLst/>
            <a:ahLst/>
            <a:cxnLst/>
            <a:rect l="l" t="t" r="r" b="b"/>
            <a:pathLst>
              <a:path w="45084" h="35559">
                <a:moveTo>
                  <a:pt x="0" y="35560"/>
                </a:moveTo>
                <a:lnTo>
                  <a:pt x="45034" y="35560"/>
                </a:lnTo>
                <a:lnTo>
                  <a:pt x="45034" y="0"/>
                </a:lnTo>
                <a:lnTo>
                  <a:pt x="0" y="0"/>
                </a:lnTo>
                <a:lnTo>
                  <a:pt x="0" y="35560"/>
                </a:lnTo>
                <a:close/>
              </a:path>
            </a:pathLst>
          </a:custGeom>
          <a:solidFill>
            <a:srgbClr val="241F21"/>
          </a:solidFill>
        </p:spPr>
        <p:txBody>
          <a:bodyPr wrap="square" lIns="0" tIns="0" rIns="0" bIns="0" rtlCol="0"/>
          <a:lstStyle/>
          <a:p>
            <a:endParaRPr/>
          </a:p>
        </p:txBody>
      </p:sp>
      <p:sp>
        <p:nvSpPr>
          <p:cNvPr id="24" name="object 24"/>
          <p:cNvSpPr/>
          <p:nvPr/>
        </p:nvSpPr>
        <p:spPr>
          <a:xfrm>
            <a:off x="11303170" y="879224"/>
            <a:ext cx="103505" cy="0"/>
          </a:xfrm>
          <a:custGeom>
            <a:avLst/>
            <a:gdLst/>
            <a:ahLst/>
            <a:cxnLst/>
            <a:rect l="l" t="t" r="r" b="b"/>
            <a:pathLst>
              <a:path w="103504">
                <a:moveTo>
                  <a:pt x="0" y="0"/>
                </a:moveTo>
                <a:lnTo>
                  <a:pt x="103365" y="0"/>
                </a:lnTo>
              </a:path>
            </a:pathLst>
          </a:custGeom>
          <a:ln w="38100">
            <a:solidFill>
              <a:srgbClr val="241F21"/>
            </a:solidFill>
          </a:ln>
        </p:spPr>
        <p:txBody>
          <a:bodyPr wrap="square" lIns="0" tIns="0" rIns="0" bIns="0" rtlCol="0"/>
          <a:lstStyle/>
          <a:p>
            <a:endParaRPr/>
          </a:p>
        </p:txBody>
      </p:sp>
      <p:sp>
        <p:nvSpPr>
          <p:cNvPr id="25" name="object 25"/>
          <p:cNvSpPr/>
          <p:nvPr/>
        </p:nvSpPr>
        <p:spPr>
          <a:xfrm>
            <a:off x="10926591" y="1098892"/>
            <a:ext cx="267970" cy="0"/>
          </a:xfrm>
          <a:custGeom>
            <a:avLst/>
            <a:gdLst/>
            <a:ahLst/>
            <a:cxnLst/>
            <a:rect l="l" t="t" r="r" b="b"/>
            <a:pathLst>
              <a:path w="267970">
                <a:moveTo>
                  <a:pt x="0" y="0"/>
                </a:moveTo>
                <a:lnTo>
                  <a:pt x="267639" y="0"/>
                </a:lnTo>
              </a:path>
            </a:pathLst>
          </a:custGeom>
          <a:ln w="26669">
            <a:solidFill>
              <a:srgbClr val="241F21"/>
            </a:solidFill>
          </a:ln>
        </p:spPr>
        <p:txBody>
          <a:bodyPr wrap="square" lIns="0" tIns="0" rIns="0" bIns="0" rtlCol="0"/>
          <a:lstStyle/>
          <a:p>
            <a:endParaRPr/>
          </a:p>
        </p:txBody>
      </p:sp>
      <p:sp>
        <p:nvSpPr>
          <p:cNvPr id="26" name="object 26"/>
          <p:cNvSpPr/>
          <p:nvPr/>
        </p:nvSpPr>
        <p:spPr>
          <a:xfrm>
            <a:off x="10939894" y="602957"/>
            <a:ext cx="0" cy="482600"/>
          </a:xfrm>
          <a:custGeom>
            <a:avLst/>
            <a:gdLst/>
            <a:ahLst/>
            <a:cxnLst/>
            <a:rect l="l" t="t" r="r" b="b"/>
            <a:pathLst>
              <a:path h="482600">
                <a:moveTo>
                  <a:pt x="0" y="0"/>
                </a:moveTo>
                <a:lnTo>
                  <a:pt x="0" y="482600"/>
                </a:lnTo>
              </a:path>
            </a:pathLst>
          </a:custGeom>
          <a:ln w="26606">
            <a:solidFill>
              <a:srgbClr val="241F21"/>
            </a:solidFill>
          </a:ln>
        </p:spPr>
        <p:txBody>
          <a:bodyPr wrap="square" lIns="0" tIns="0" rIns="0" bIns="0" rtlCol="0"/>
          <a:lstStyle/>
          <a:p>
            <a:endParaRPr/>
          </a:p>
        </p:txBody>
      </p:sp>
      <p:sp>
        <p:nvSpPr>
          <p:cNvPr id="27" name="object 27"/>
          <p:cNvSpPr/>
          <p:nvPr/>
        </p:nvSpPr>
        <p:spPr>
          <a:xfrm>
            <a:off x="10926591" y="589622"/>
            <a:ext cx="267970" cy="0"/>
          </a:xfrm>
          <a:custGeom>
            <a:avLst/>
            <a:gdLst/>
            <a:ahLst/>
            <a:cxnLst/>
            <a:rect l="l" t="t" r="r" b="b"/>
            <a:pathLst>
              <a:path w="267970">
                <a:moveTo>
                  <a:pt x="0" y="0"/>
                </a:moveTo>
                <a:lnTo>
                  <a:pt x="267639" y="0"/>
                </a:lnTo>
              </a:path>
            </a:pathLst>
          </a:custGeom>
          <a:ln w="26670">
            <a:solidFill>
              <a:srgbClr val="241F21"/>
            </a:solidFill>
          </a:ln>
        </p:spPr>
        <p:txBody>
          <a:bodyPr wrap="square" lIns="0" tIns="0" rIns="0" bIns="0" rtlCol="0"/>
          <a:lstStyle/>
          <a:p>
            <a:endParaRPr/>
          </a:p>
        </p:txBody>
      </p:sp>
      <p:sp>
        <p:nvSpPr>
          <p:cNvPr id="28" name="object 28"/>
          <p:cNvSpPr/>
          <p:nvPr/>
        </p:nvSpPr>
        <p:spPr>
          <a:xfrm>
            <a:off x="11194230" y="1098892"/>
            <a:ext cx="267970" cy="0"/>
          </a:xfrm>
          <a:custGeom>
            <a:avLst/>
            <a:gdLst/>
            <a:ahLst/>
            <a:cxnLst/>
            <a:rect l="l" t="t" r="r" b="b"/>
            <a:pathLst>
              <a:path w="267970">
                <a:moveTo>
                  <a:pt x="0" y="0"/>
                </a:moveTo>
                <a:lnTo>
                  <a:pt x="267639" y="0"/>
                </a:lnTo>
              </a:path>
            </a:pathLst>
          </a:custGeom>
          <a:ln w="26669">
            <a:solidFill>
              <a:srgbClr val="241F21"/>
            </a:solidFill>
          </a:ln>
        </p:spPr>
        <p:txBody>
          <a:bodyPr wrap="square" lIns="0" tIns="0" rIns="0" bIns="0" rtlCol="0"/>
          <a:lstStyle/>
          <a:p>
            <a:endParaRPr/>
          </a:p>
        </p:txBody>
      </p:sp>
      <p:sp>
        <p:nvSpPr>
          <p:cNvPr id="29" name="object 29"/>
          <p:cNvSpPr/>
          <p:nvPr/>
        </p:nvSpPr>
        <p:spPr>
          <a:xfrm>
            <a:off x="11448574" y="602957"/>
            <a:ext cx="0" cy="482600"/>
          </a:xfrm>
          <a:custGeom>
            <a:avLst/>
            <a:gdLst/>
            <a:ahLst/>
            <a:cxnLst/>
            <a:rect l="l" t="t" r="r" b="b"/>
            <a:pathLst>
              <a:path h="482600">
                <a:moveTo>
                  <a:pt x="0" y="0"/>
                </a:moveTo>
                <a:lnTo>
                  <a:pt x="0" y="482600"/>
                </a:lnTo>
              </a:path>
            </a:pathLst>
          </a:custGeom>
          <a:ln w="26593">
            <a:solidFill>
              <a:srgbClr val="241F21"/>
            </a:solidFill>
          </a:ln>
        </p:spPr>
        <p:txBody>
          <a:bodyPr wrap="square" lIns="0" tIns="0" rIns="0" bIns="0" rtlCol="0"/>
          <a:lstStyle/>
          <a:p>
            <a:endParaRPr/>
          </a:p>
        </p:txBody>
      </p:sp>
      <p:sp>
        <p:nvSpPr>
          <p:cNvPr id="30" name="object 30"/>
          <p:cNvSpPr/>
          <p:nvPr/>
        </p:nvSpPr>
        <p:spPr>
          <a:xfrm>
            <a:off x="11194230" y="589622"/>
            <a:ext cx="267970" cy="0"/>
          </a:xfrm>
          <a:custGeom>
            <a:avLst/>
            <a:gdLst/>
            <a:ahLst/>
            <a:cxnLst/>
            <a:rect l="l" t="t" r="r" b="b"/>
            <a:pathLst>
              <a:path w="267970">
                <a:moveTo>
                  <a:pt x="0" y="0"/>
                </a:moveTo>
                <a:lnTo>
                  <a:pt x="267639" y="0"/>
                </a:lnTo>
              </a:path>
            </a:pathLst>
          </a:custGeom>
          <a:ln w="26670">
            <a:solidFill>
              <a:srgbClr val="241F21"/>
            </a:solidFill>
          </a:ln>
        </p:spPr>
        <p:txBody>
          <a:bodyPr wrap="square" lIns="0" tIns="0" rIns="0" bIns="0" rtlCol="0"/>
          <a:lstStyle/>
          <a:p>
            <a:endParaRPr/>
          </a:p>
        </p:txBody>
      </p:sp>
      <p:sp>
        <p:nvSpPr>
          <p:cNvPr id="31" name="object 31"/>
          <p:cNvSpPr/>
          <p:nvPr/>
        </p:nvSpPr>
        <p:spPr>
          <a:xfrm>
            <a:off x="10934744" y="777876"/>
            <a:ext cx="521970" cy="67310"/>
          </a:xfrm>
          <a:custGeom>
            <a:avLst/>
            <a:gdLst/>
            <a:ahLst/>
            <a:cxnLst/>
            <a:rect l="l" t="t" r="r" b="b"/>
            <a:pathLst>
              <a:path w="521970" h="67309">
                <a:moveTo>
                  <a:pt x="521550" y="31750"/>
                </a:moveTo>
                <a:lnTo>
                  <a:pt x="259486" y="31750"/>
                </a:lnTo>
                <a:lnTo>
                  <a:pt x="315192" y="33265"/>
                </a:lnTo>
                <a:lnTo>
                  <a:pt x="369457" y="37701"/>
                </a:lnTo>
                <a:lnTo>
                  <a:pt x="422076" y="44895"/>
                </a:lnTo>
                <a:lnTo>
                  <a:pt x="472843" y="54683"/>
                </a:lnTo>
                <a:lnTo>
                  <a:pt x="521550" y="66903"/>
                </a:lnTo>
                <a:lnTo>
                  <a:pt x="521550" y="31750"/>
                </a:lnTo>
                <a:close/>
              </a:path>
              <a:path w="521970" h="67309">
                <a:moveTo>
                  <a:pt x="259486" y="0"/>
                </a:moveTo>
                <a:lnTo>
                  <a:pt x="204914" y="1272"/>
                </a:lnTo>
                <a:lnTo>
                  <a:pt x="151474" y="5036"/>
                </a:lnTo>
                <a:lnTo>
                  <a:pt x="99371" y="11208"/>
                </a:lnTo>
                <a:lnTo>
                  <a:pt x="48811" y="19708"/>
                </a:lnTo>
                <a:lnTo>
                  <a:pt x="0" y="30454"/>
                </a:lnTo>
                <a:lnTo>
                  <a:pt x="0" y="66484"/>
                </a:lnTo>
                <a:lnTo>
                  <a:pt x="48231" y="54308"/>
                </a:lnTo>
                <a:lnTo>
                  <a:pt x="98562" y="44623"/>
                </a:lnTo>
                <a:lnTo>
                  <a:pt x="150727" y="37553"/>
                </a:lnTo>
                <a:lnTo>
                  <a:pt x="204458" y="33221"/>
                </a:lnTo>
                <a:lnTo>
                  <a:pt x="259486" y="31750"/>
                </a:lnTo>
                <a:lnTo>
                  <a:pt x="521550" y="31750"/>
                </a:lnTo>
                <a:lnTo>
                  <a:pt x="521550" y="31305"/>
                </a:lnTo>
                <a:lnTo>
                  <a:pt x="472227" y="20310"/>
                </a:lnTo>
                <a:lnTo>
                  <a:pt x="421153" y="11579"/>
                </a:lnTo>
                <a:lnTo>
                  <a:pt x="368534" y="5214"/>
                </a:lnTo>
                <a:lnTo>
                  <a:pt x="314576" y="1320"/>
                </a:lnTo>
                <a:lnTo>
                  <a:pt x="259486" y="0"/>
                </a:lnTo>
                <a:close/>
              </a:path>
            </a:pathLst>
          </a:custGeom>
          <a:solidFill>
            <a:srgbClr val="241F21"/>
          </a:solidFill>
        </p:spPr>
        <p:txBody>
          <a:bodyPr wrap="square" lIns="0" tIns="0" rIns="0" bIns="0" rtlCol="0"/>
          <a:lstStyle/>
          <a:p>
            <a:endParaRPr/>
          </a:p>
        </p:txBody>
      </p:sp>
      <p:sp>
        <p:nvSpPr>
          <p:cNvPr id="32" name="object 32"/>
          <p:cNvSpPr/>
          <p:nvPr/>
        </p:nvSpPr>
        <p:spPr>
          <a:xfrm>
            <a:off x="11086572" y="752855"/>
            <a:ext cx="85349" cy="89954"/>
          </a:xfrm>
          <a:prstGeom prst="rect">
            <a:avLst/>
          </a:prstGeom>
          <a:blipFill>
            <a:blip r:embed="rId4" cstate="print"/>
            <a:stretch>
              <a:fillRect/>
            </a:stretch>
          </a:blipFill>
        </p:spPr>
        <p:txBody>
          <a:bodyPr wrap="square" lIns="0" tIns="0" rIns="0" bIns="0" rtlCol="0"/>
          <a:lstStyle/>
          <a:p>
            <a:endParaRPr/>
          </a:p>
        </p:txBody>
      </p:sp>
      <p:sp>
        <p:nvSpPr>
          <p:cNvPr id="33" name="object 33"/>
          <p:cNvSpPr/>
          <p:nvPr/>
        </p:nvSpPr>
        <p:spPr>
          <a:xfrm>
            <a:off x="11471883" y="576068"/>
            <a:ext cx="31750" cy="31750"/>
          </a:xfrm>
          <a:custGeom>
            <a:avLst/>
            <a:gdLst/>
            <a:ahLst/>
            <a:cxnLst/>
            <a:rect l="l" t="t" r="r" b="b"/>
            <a:pathLst>
              <a:path w="31750" h="31750">
                <a:moveTo>
                  <a:pt x="19938" y="0"/>
                </a:moveTo>
                <a:lnTo>
                  <a:pt x="11302" y="0"/>
                </a:lnTo>
                <a:lnTo>
                  <a:pt x="7632" y="1524"/>
                </a:lnTo>
                <a:lnTo>
                  <a:pt x="1549" y="7607"/>
                </a:lnTo>
                <a:lnTo>
                  <a:pt x="5" y="11277"/>
                </a:lnTo>
                <a:lnTo>
                  <a:pt x="0" y="19926"/>
                </a:lnTo>
                <a:lnTo>
                  <a:pt x="1523" y="23609"/>
                </a:lnTo>
                <a:lnTo>
                  <a:pt x="7581" y="29743"/>
                </a:lnTo>
                <a:lnTo>
                  <a:pt x="11264" y="31267"/>
                </a:lnTo>
                <a:lnTo>
                  <a:pt x="19938" y="31267"/>
                </a:lnTo>
                <a:lnTo>
                  <a:pt x="23634" y="29743"/>
                </a:lnTo>
                <a:lnTo>
                  <a:pt x="24229" y="29146"/>
                </a:lnTo>
                <a:lnTo>
                  <a:pt x="11874" y="29146"/>
                </a:lnTo>
                <a:lnTo>
                  <a:pt x="8674" y="27825"/>
                </a:lnTo>
                <a:lnTo>
                  <a:pt x="3418" y="22517"/>
                </a:lnTo>
                <a:lnTo>
                  <a:pt x="2214" y="19583"/>
                </a:lnTo>
                <a:lnTo>
                  <a:pt x="2120" y="11887"/>
                </a:lnTo>
                <a:lnTo>
                  <a:pt x="3441" y="8712"/>
                </a:lnTo>
                <a:lnTo>
                  <a:pt x="8712" y="3454"/>
                </a:lnTo>
                <a:lnTo>
                  <a:pt x="11887" y="2120"/>
                </a:lnTo>
                <a:lnTo>
                  <a:pt x="24235" y="2120"/>
                </a:lnTo>
                <a:lnTo>
                  <a:pt x="23634" y="1524"/>
                </a:lnTo>
                <a:lnTo>
                  <a:pt x="19938" y="0"/>
                </a:lnTo>
                <a:close/>
              </a:path>
              <a:path w="31750" h="31750">
                <a:moveTo>
                  <a:pt x="24235" y="2120"/>
                </a:moveTo>
                <a:lnTo>
                  <a:pt x="19367" y="2120"/>
                </a:lnTo>
                <a:lnTo>
                  <a:pt x="22555" y="3454"/>
                </a:lnTo>
                <a:lnTo>
                  <a:pt x="27825" y="8712"/>
                </a:lnTo>
                <a:lnTo>
                  <a:pt x="29146" y="11887"/>
                </a:lnTo>
                <a:lnTo>
                  <a:pt x="29051" y="19583"/>
                </a:lnTo>
                <a:lnTo>
                  <a:pt x="27825" y="22542"/>
                </a:lnTo>
                <a:lnTo>
                  <a:pt x="22580" y="27825"/>
                </a:lnTo>
                <a:lnTo>
                  <a:pt x="19380" y="29146"/>
                </a:lnTo>
                <a:lnTo>
                  <a:pt x="24229" y="29146"/>
                </a:lnTo>
                <a:lnTo>
                  <a:pt x="29743" y="23609"/>
                </a:lnTo>
                <a:lnTo>
                  <a:pt x="31262" y="19926"/>
                </a:lnTo>
                <a:lnTo>
                  <a:pt x="31141" y="10972"/>
                </a:lnTo>
                <a:lnTo>
                  <a:pt x="29743" y="7594"/>
                </a:lnTo>
                <a:lnTo>
                  <a:pt x="24235" y="2120"/>
                </a:lnTo>
                <a:close/>
              </a:path>
              <a:path w="31750" h="31750">
                <a:moveTo>
                  <a:pt x="17475" y="6972"/>
                </a:moveTo>
                <a:lnTo>
                  <a:pt x="9309" y="6972"/>
                </a:lnTo>
                <a:lnTo>
                  <a:pt x="9309" y="24079"/>
                </a:lnTo>
                <a:lnTo>
                  <a:pt x="12255" y="24079"/>
                </a:lnTo>
                <a:lnTo>
                  <a:pt x="12255" y="17335"/>
                </a:lnTo>
                <a:lnTo>
                  <a:pt x="21167" y="17335"/>
                </a:lnTo>
                <a:lnTo>
                  <a:pt x="20866" y="16891"/>
                </a:lnTo>
                <a:lnTo>
                  <a:pt x="19875" y="16332"/>
                </a:lnTo>
                <a:lnTo>
                  <a:pt x="18541" y="16116"/>
                </a:lnTo>
                <a:lnTo>
                  <a:pt x="19596" y="15951"/>
                </a:lnTo>
                <a:lnTo>
                  <a:pt x="20434" y="15671"/>
                </a:lnTo>
                <a:lnTo>
                  <a:pt x="21129" y="15227"/>
                </a:lnTo>
                <a:lnTo>
                  <a:pt x="12255" y="15227"/>
                </a:lnTo>
                <a:lnTo>
                  <a:pt x="12255" y="9093"/>
                </a:lnTo>
                <a:lnTo>
                  <a:pt x="22306" y="9093"/>
                </a:lnTo>
                <a:lnTo>
                  <a:pt x="21831" y="8318"/>
                </a:lnTo>
                <a:lnTo>
                  <a:pt x="19037" y="7175"/>
                </a:lnTo>
                <a:lnTo>
                  <a:pt x="17475" y="6972"/>
                </a:lnTo>
                <a:close/>
              </a:path>
              <a:path w="31750" h="31750">
                <a:moveTo>
                  <a:pt x="21167" y="17335"/>
                </a:moveTo>
                <a:lnTo>
                  <a:pt x="16319" y="17335"/>
                </a:lnTo>
                <a:lnTo>
                  <a:pt x="17462" y="17526"/>
                </a:lnTo>
                <a:lnTo>
                  <a:pt x="19215" y="18529"/>
                </a:lnTo>
                <a:lnTo>
                  <a:pt x="19761" y="19837"/>
                </a:lnTo>
                <a:lnTo>
                  <a:pt x="19801" y="23609"/>
                </a:lnTo>
                <a:lnTo>
                  <a:pt x="19913" y="24079"/>
                </a:lnTo>
                <a:lnTo>
                  <a:pt x="22720" y="24079"/>
                </a:lnTo>
                <a:lnTo>
                  <a:pt x="22529" y="23723"/>
                </a:lnTo>
                <a:lnTo>
                  <a:pt x="22415" y="19583"/>
                </a:lnTo>
                <a:lnTo>
                  <a:pt x="22097" y="18707"/>
                </a:lnTo>
                <a:lnTo>
                  <a:pt x="21167" y="17335"/>
                </a:lnTo>
                <a:close/>
              </a:path>
              <a:path w="31750" h="31750">
                <a:moveTo>
                  <a:pt x="22306" y="9093"/>
                </a:moveTo>
                <a:lnTo>
                  <a:pt x="16598" y="9093"/>
                </a:lnTo>
                <a:lnTo>
                  <a:pt x="17830" y="9309"/>
                </a:lnTo>
                <a:lnTo>
                  <a:pt x="19367" y="10147"/>
                </a:lnTo>
                <a:lnTo>
                  <a:pt x="19761" y="10972"/>
                </a:lnTo>
                <a:lnTo>
                  <a:pt x="19761" y="13500"/>
                </a:lnTo>
                <a:lnTo>
                  <a:pt x="19164" y="14376"/>
                </a:lnTo>
                <a:lnTo>
                  <a:pt x="17322" y="15100"/>
                </a:lnTo>
                <a:lnTo>
                  <a:pt x="16344" y="15227"/>
                </a:lnTo>
                <a:lnTo>
                  <a:pt x="21129" y="15227"/>
                </a:lnTo>
                <a:lnTo>
                  <a:pt x="22161" y="14566"/>
                </a:lnTo>
                <a:lnTo>
                  <a:pt x="22694" y="13500"/>
                </a:lnTo>
                <a:lnTo>
                  <a:pt x="22696" y="9728"/>
                </a:lnTo>
                <a:lnTo>
                  <a:pt x="22306" y="9093"/>
                </a:lnTo>
                <a:close/>
              </a:path>
            </a:pathLst>
          </a:custGeom>
          <a:solidFill>
            <a:srgbClr val="241F21"/>
          </a:solidFill>
        </p:spPr>
        <p:txBody>
          <a:bodyPr wrap="square" lIns="0" tIns="0" rIns="0" bIns="0" rtlCol="0"/>
          <a:lstStyle/>
          <a:p>
            <a:endParaRPr/>
          </a:p>
        </p:txBody>
      </p:sp>
      <p:sp>
        <p:nvSpPr>
          <p:cNvPr id="34" name="object 34"/>
          <p:cNvSpPr txBox="1"/>
          <p:nvPr/>
        </p:nvSpPr>
        <p:spPr>
          <a:xfrm>
            <a:off x="4518152" y="612621"/>
            <a:ext cx="5450840" cy="508000"/>
          </a:xfrm>
          <a:prstGeom prst="rect">
            <a:avLst/>
          </a:prstGeom>
        </p:spPr>
        <p:txBody>
          <a:bodyPr vert="horz" wrap="square" lIns="0" tIns="12700" rIns="0" bIns="0" rtlCol="0">
            <a:spAutoFit/>
          </a:bodyPr>
          <a:lstStyle/>
          <a:p>
            <a:pPr marL="12700" marR="5080">
              <a:lnSpc>
                <a:spcPct val="113100"/>
              </a:lnSpc>
              <a:spcBef>
                <a:spcPts val="100"/>
              </a:spcBef>
            </a:pPr>
            <a:r>
              <a:rPr sz="1400" spc="-30" dirty="0">
                <a:solidFill>
                  <a:srgbClr val="002E46"/>
                </a:solidFill>
                <a:latin typeface="Lucida Sans"/>
                <a:cs typeface="Lucida Sans"/>
              </a:rPr>
              <a:t>When </a:t>
            </a:r>
            <a:r>
              <a:rPr sz="1400" spc="-40" dirty="0">
                <a:solidFill>
                  <a:srgbClr val="002E46"/>
                </a:solidFill>
                <a:latin typeface="Lucida Sans"/>
                <a:cs typeface="Lucida Sans"/>
              </a:rPr>
              <a:t>it </a:t>
            </a:r>
            <a:r>
              <a:rPr sz="1400" spc="-80" dirty="0">
                <a:solidFill>
                  <a:srgbClr val="002E46"/>
                </a:solidFill>
                <a:latin typeface="Lucida Sans"/>
                <a:cs typeface="Lucida Sans"/>
              </a:rPr>
              <a:t>comes </a:t>
            </a:r>
            <a:r>
              <a:rPr sz="1400" spc="-55" dirty="0">
                <a:solidFill>
                  <a:srgbClr val="002E46"/>
                </a:solidFill>
                <a:latin typeface="Lucida Sans"/>
                <a:cs typeface="Lucida Sans"/>
              </a:rPr>
              <a:t>to </a:t>
            </a:r>
            <a:r>
              <a:rPr sz="1400" spc="-100" dirty="0">
                <a:solidFill>
                  <a:srgbClr val="002E46"/>
                </a:solidFill>
                <a:latin typeface="Lucida Sans"/>
                <a:cs typeface="Lucida Sans"/>
              </a:rPr>
              <a:t>organ, </a:t>
            </a:r>
            <a:r>
              <a:rPr sz="1400" spc="-50" dirty="0">
                <a:solidFill>
                  <a:srgbClr val="002E46"/>
                </a:solidFill>
                <a:latin typeface="Lucida Sans"/>
                <a:cs typeface="Lucida Sans"/>
              </a:rPr>
              <a:t>eye </a:t>
            </a:r>
            <a:r>
              <a:rPr sz="1400" spc="-65" dirty="0">
                <a:solidFill>
                  <a:srgbClr val="002E46"/>
                </a:solidFill>
                <a:latin typeface="Lucida Sans"/>
                <a:cs typeface="Lucida Sans"/>
              </a:rPr>
              <a:t>and </a:t>
            </a:r>
            <a:r>
              <a:rPr sz="1400" spc="-80" dirty="0">
                <a:solidFill>
                  <a:srgbClr val="002E46"/>
                </a:solidFill>
                <a:latin typeface="Lucida Sans"/>
                <a:cs typeface="Lucida Sans"/>
              </a:rPr>
              <a:t>tissue </a:t>
            </a:r>
            <a:r>
              <a:rPr sz="1400" spc="-65" dirty="0">
                <a:solidFill>
                  <a:srgbClr val="002E46"/>
                </a:solidFill>
                <a:latin typeface="Lucida Sans"/>
                <a:cs typeface="Lucida Sans"/>
              </a:rPr>
              <a:t>donation </a:t>
            </a:r>
            <a:r>
              <a:rPr sz="1400" dirty="0">
                <a:solidFill>
                  <a:srgbClr val="002E46"/>
                </a:solidFill>
                <a:latin typeface="Lucida Sans"/>
                <a:cs typeface="Lucida Sans"/>
              </a:rPr>
              <a:t>– </a:t>
            </a:r>
            <a:r>
              <a:rPr sz="1400" spc="-55" dirty="0">
                <a:solidFill>
                  <a:srgbClr val="002E46"/>
                </a:solidFill>
                <a:latin typeface="Lucida Sans"/>
                <a:cs typeface="Lucida Sans"/>
              </a:rPr>
              <a:t>there </a:t>
            </a:r>
            <a:r>
              <a:rPr sz="1400" spc="-45" dirty="0">
                <a:solidFill>
                  <a:srgbClr val="002E46"/>
                </a:solidFill>
                <a:latin typeface="Lucida Sans"/>
                <a:cs typeface="Lucida Sans"/>
              </a:rPr>
              <a:t>are </a:t>
            </a:r>
            <a:r>
              <a:rPr sz="1400" spc="-70" dirty="0">
                <a:solidFill>
                  <a:srgbClr val="002E46"/>
                </a:solidFill>
                <a:latin typeface="Lucida Sans"/>
                <a:cs typeface="Lucida Sans"/>
              </a:rPr>
              <a:t>many  commonly</a:t>
            </a:r>
            <a:r>
              <a:rPr sz="1400" spc="-110" dirty="0">
                <a:solidFill>
                  <a:srgbClr val="002E46"/>
                </a:solidFill>
                <a:latin typeface="Lucida Sans"/>
                <a:cs typeface="Lucida Sans"/>
              </a:rPr>
              <a:t> </a:t>
            </a:r>
            <a:r>
              <a:rPr sz="1400" spc="-85" dirty="0">
                <a:solidFill>
                  <a:srgbClr val="002E46"/>
                </a:solidFill>
                <a:latin typeface="Lucida Sans"/>
                <a:cs typeface="Lucida Sans"/>
              </a:rPr>
              <a:t>asked</a:t>
            </a:r>
            <a:r>
              <a:rPr sz="1400" spc="-110" dirty="0">
                <a:solidFill>
                  <a:srgbClr val="002E46"/>
                </a:solidFill>
                <a:latin typeface="Lucida Sans"/>
                <a:cs typeface="Lucida Sans"/>
              </a:rPr>
              <a:t> </a:t>
            </a:r>
            <a:r>
              <a:rPr sz="1400" spc="-90" dirty="0">
                <a:solidFill>
                  <a:srgbClr val="002E46"/>
                </a:solidFill>
                <a:latin typeface="Lucida Sans"/>
                <a:cs typeface="Lucida Sans"/>
              </a:rPr>
              <a:t>questions.</a:t>
            </a:r>
            <a:r>
              <a:rPr sz="1400" spc="-110" dirty="0">
                <a:solidFill>
                  <a:srgbClr val="002E46"/>
                </a:solidFill>
                <a:latin typeface="Lucida Sans"/>
                <a:cs typeface="Lucida Sans"/>
              </a:rPr>
              <a:t> </a:t>
            </a:r>
            <a:r>
              <a:rPr sz="1400" spc="-65" dirty="0">
                <a:solidFill>
                  <a:srgbClr val="002E46"/>
                </a:solidFill>
                <a:latin typeface="Lucida Sans"/>
                <a:cs typeface="Lucida Sans"/>
              </a:rPr>
              <a:t>Find</a:t>
            </a:r>
            <a:r>
              <a:rPr sz="1400" spc="-110" dirty="0">
                <a:solidFill>
                  <a:srgbClr val="002E46"/>
                </a:solidFill>
                <a:latin typeface="Lucida Sans"/>
                <a:cs typeface="Lucida Sans"/>
              </a:rPr>
              <a:t> </a:t>
            </a:r>
            <a:r>
              <a:rPr sz="1400" spc="-50" dirty="0">
                <a:solidFill>
                  <a:srgbClr val="002E46"/>
                </a:solidFill>
                <a:latin typeface="Lucida Sans"/>
                <a:cs typeface="Lucida Sans"/>
              </a:rPr>
              <a:t>the</a:t>
            </a:r>
            <a:r>
              <a:rPr sz="1400" spc="-110" dirty="0">
                <a:solidFill>
                  <a:srgbClr val="002E46"/>
                </a:solidFill>
                <a:latin typeface="Lucida Sans"/>
                <a:cs typeface="Lucida Sans"/>
              </a:rPr>
              <a:t> </a:t>
            </a:r>
            <a:r>
              <a:rPr sz="1400" spc="-60" dirty="0">
                <a:solidFill>
                  <a:srgbClr val="002E46"/>
                </a:solidFill>
                <a:latin typeface="Lucida Sans"/>
                <a:cs typeface="Lucida Sans"/>
              </a:rPr>
              <a:t>facts</a:t>
            </a:r>
            <a:r>
              <a:rPr sz="1400" spc="-110" dirty="0">
                <a:solidFill>
                  <a:srgbClr val="002E46"/>
                </a:solidFill>
                <a:latin typeface="Lucida Sans"/>
                <a:cs typeface="Lucida Sans"/>
              </a:rPr>
              <a:t> </a:t>
            </a:r>
            <a:r>
              <a:rPr sz="1400" spc="-65" dirty="0">
                <a:solidFill>
                  <a:srgbClr val="002E46"/>
                </a:solidFill>
                <a:latin typeface="Lucida Sans"/>
                <a:cs typeface="Lucida Sans"/>
              </a:rPr>
              <a:t>and</a:t>
            </a:r>
            <a:r>
              <a:rPr sz="1400" spc="-110" dirty="0">
                <a:solidFill>
                  <a:srgbClr val="002E46"/>
                </a:solidFill>
                <a:latin typeface="Lucida Sans"/>
                <a:cs typeface="Lucida Sans"/>
              </a:rPr>
              <a:t> </a:t>
            </a:r>
            <a:r>
              <a:rPr sz="1400" spc="-70" dirty="0">
                <a:solidFill>
                  <a:srgbClr val="002E46"/>
                </a:solidFill>
                <a:latin typeface="Lucida Sans"/>
                <a:cs typeface="Lucida Sans"/>
              </a:rPr>
              <a:t>get</a:t>
            </a:r>
            <a:r>
              <a:rPr sz="1400" spc="-110" dirty="0">
                <a:solidFill>
                  <a:srgbClr val="002E46"/>
                </a:solidFill>
                <a:latin typeface="Lucida Sans"/>
                <a:cs typeface="Lucida Sans"/>
              </a:rPr>
              <a:t> </a:t>
            </a:r>
            <a:r>
              <a:rPr sz="1400" spc="-50" dirty="0">
                <a:solidFill>
                  <a:srgbClr val="002E46"/>
                </a:solidFill>
                <a:latin typeface="Lucida Sans"/>
                <a:cs typeface="Lucida Sans"/>
              </a:rPr>
              <a:t>the</a:t>
            </a:r>
            <a:r>
              <a:rPr sz="1400" spc="-110" dirty="0">
                <a:solidFill>
                  <a:srgbClr val="002E46"/>
                </a:solidFill>
                <a:latin typeface="Lucida Sans"/>
                <a:cs typeface="Lucida Sans"/>
              </a:rPr>
              <a:t> </a:t>
            </a:r>
            <a:r>
              <a:rPr sz="1400" spc="-75" dirty="0">
                <a:solidFill>
                  <a:srgbClr val="002E46"/>
                </a:solidFill>
                <a:latin typeface="Lucida Sans"/>
                <a:cs typeface="Lucida Sans"/>
              </a:rPr>
              <a:t>answers</a:t>
            </a:r>
            <a:r>
              <a:rPr sz="1400" spc="-110" dirty="0">
                <a:solidFill>
                  <a:srgbClr val="002E46"/>
                </a:solidFill>
                <a:latin typeface="Lucida Sans"/>
                <a:cs typeface="Lucida Sans"/>
              </a:rPr>
              <a:t> </a:t>
            </a:r>
            <a:r>
              <a:rPr sz="1400" spc="-50" dirty="0">
                <a:solidFill>
                  <a:srgbClr val="002E46"/>
                </a:solidFill>
                <a:latin typeface="Lucida Sans"/>
                <a:cs typeface="Lucida Sans"/>
              </a:rPr>
              <a:t>below!</a:t>
            </a:r>
            <a:endParaRPr sz="1400">
              <a:latin typeface="Lucida Sans"/>
              <a:cs typeface="Lucida Sans"/>
            </a:endParaRPr>
          </a:p>
        </p:txBody>
      </p:sp>
      <p:sp>
        <p:nvSpPr>
          <p:cNvPr id="35" name="object 35"/>
          <p:cNvSpPr/>
          <p:nvPr/>
        </p:nvSpPr>
        <p:spPr>
          <a:xfrm>
            <a:off x="4064508" y="512063"/>
            <a:ext cx="0" cy="676910"/>
          </a:xfrm>
          <a:custGeom>
            <a:avLst/>
            <a:gdLst/>
            <a:ahLst/>
            <a:cxnLst/>
            <a:rect l="l" t="t" r="r" b="b"/>
            <a:pathLst>
              <a:path h="676910">
                <a:moveTo>
                  <a:pt x="0" y="0"/>
                </a:moveTo>
                <a:lnTo>
                  <a:pt x="0" y="676757"/>
                </a:lnTo>
              </a:path>
            </a:pathLst>
          </a:custGeom>
          <a:ln w="25400">
            <a:solidFill>
              <a:srgbClr val="FFFFFF"/>
            </a:solidFill>
          </a:ln>
        </p:spPr>
        <p:txBody>
          <a:bodyPr wrap="square" lIns="0" tIns="0" rIns="0" bIns="0" rtlCol="0"/>
          <a:lstStyle/>
          <a:p>
            <a:endParaRPr/>
          </a:p>
        </p:txBody>
      </p:sp>
      <p:sp>
        <p:nvSpPr>
          <p:cNvPr id="36" name="object 36"/>
          <p:cNvSpPr txBox="1"/>
          <p:nvPr/>
        </p:nvSpPr>
        <p:spPr>
          <a:xfrm>
            <a:off x="1421071" y="2243783"/>
            <a:ext cx="4313555" cy="3594100"/>
          </a:xfrm>
          <a:prstGeom prst="rect">
            <a:avLst/>
          </a:prstGeom>
        </p:spPr>
        <p:txBody>
          <a:bodyPr vert="horz" wrap="square" lIns="0" tIns="30480" rIns="0" bIns="0" rtlCol="0">
            <a:spAutoFit/>
          </a:bodyPr>
          <a:lstStyle/>
          <a:p>
            <a:pPr marL="12700">
              <a:lnSpc>
                <a:spcPct val="100000"/>
              </a:lnSpc>
              <a:spcBef>
                <a:spcPts val="240"/>
              </a:spcBef>
            </a:pPr>
            <a:r>
              <a:rPr sz="1400" b="1" spc="55" dirty="0">
                <a:solidFill>
                  <a:srgbClr val="002E46"/>
                </a:solidFill>
                <a:latin typeface="Calibri"/>
                <a:cs typeface="Calibri"/>
              </a:rPr>
              <a:t>How </a:t>
            </a:r>
            <a:r>
              <a:rPr sz="1400" b="1" spc="35" dirty="0">
                <a:solidFill>
                  <a:srgbClr val="002E46"/>
                </a:solidFill>
                <a:latin typeface="Calibri"/>
                <a:cs typeface="Calibri"/>
              </a:rPr>
              <a:t>does </a:t>
            </a:r>
            <a:r>
              <a:rPr sz="1400" b="1" spc="25" dirty="0">
                <a:solidFill>
                  <a:srgbClr val="002E46"/>
                </a:solidFill>
                <a:latin typeface="Calibri"/>
                <a:cs typeface="Calibri"/>
              </a:rPr>
              <a:t>the </a:t>
            </a:r>
            <a:r>
              <a:rPr sz="1400" b="1" spc="30" dirty="0">
                <a:solidFill>
                  <a:srgbClr val="002E46"/>
                </a:solidFill>
                <a:latin typeface="Calibri"/>
                <a:cs typeface="Calibri"/>
              </a:rPr>
              <a:t>waiting </a:t>
            </a:r>
            <a:r>
              <a:rPr sz="1400" b="1" spc="25" dirty="0">
                <a:solidFill>
                  <a:srgbClr val="002E46"/>
                </a:solidFill>
                <a:latin typeface="Calibri"/>
                <a:cs typeface="Calibri"/>
              </a:rPr>
              <a:t>list</a:t>
            </a:r>
            <a:r>
              <a:rPr sz="1400" b="1" spc="-75" dirty="0">
                <a:solidFill>
                  <a:srgbClr val="002E46"/>
                </a:solidFill>
                <a:latin typeface="Calibri"/>
                <a:cs typeface="Calibri"/>
              </a:rPr>
              <a:t> </a:t>
            </a:r>
            <a:r>
              <a:rPr sz="1400" b="1" spc="15" dirty="0">
                <a:solidFill>
                  <a:srgbClr val="002E46"/>
                </a:solidFill>
                <a:latin typeface="Calibri"/>
                <a:cs typeface="Calibri"/>
              </a:rPr>
              <a:t>work?</a:t>
            </a:r>
            <a:endParaRPr sz="1400">
              <a:latin typeface="Calibri"/>
              <a:cs typeface="Calibri"/>
            </a:endParaRPr>
          </a:p>
          <a:p>
            <a:pPr marL="12700" marR="5080">
              <a:lnSpc>
                <a:spcPts val="1600"/>
              </a:lnSpc>
              <a:spcBef>
                <a:spcPts val="40"/>
              </a:spcBef>
            </a:pPr>
            <a:r>
              <a:rPr sz="1200" spc="-25" dirty="0">
                <a:solidFill>
                  <a:srgbClr val="002E46"/>
                </a:solidFill>
                <a:latin typeface="Lucida Sans"/>
                <a:cs typeface="Lucida Sans"/>
              </a:rPr>
              <a:t>When </a:t>
            </a:r>
            <a:r>
              <a:rPr sz="1200" spc="-35" dirty="0">
                <a:solidFill>
                  <a:srgbClr val="002E46"/>
                </a:solidFill>
                <a:latin typeface="Lucida Sans"/>
                <a:cs typeface="Lucida Sans"/>
              </a:rPr>
              <a:t>it </a:t>
            </a:r>
            <a:r>
              <a:rPr sz="1200" spc="-70" dirty="0">
                <a:solidFill>
                  <a:srgbClr val="002E46"/>
                </a:solidFill>
                <a:latin typeface="Lucida Sans"/>
                <a:cs typeface="Lucida Sans"/>
              </a:rPr>
              <a:t>comes </a:t>
            </a:r>
            <a:r>
              <a:rPr sz="1200" spc="-50" dirty="0">
                <a:solidFill>
                  <a:srgbClr val="002E46"/>
                </a:solidFill>
                <a:latin typeface="Lucida Sans"/>
                <a:cs typeface="Lucida Sans"/>
              </a:rPr>
              <a:t>to waiting </a:t>
            </a:r>
            <a:r>
              <a:rPr sz="1200" spc="-55" dirty="0">
                <a:solidFill>
                  <a:srgbClr val="002E46"/>
                </a:solidFill>
                <a:latin typeface="Lucida Sans"/>
                <a:cs typeface="Lucida Sans"/>
              </a:rPr>
              <a:t>for </a:t>
            </a:r>
            <a:r>
              <a:rPr sz="1200" spc="-45" dirty="0">
                <a:solidFill>
                  <a:srgbClr val="002E46"/>
                </a:solidFill>
                <a:latin typeface="Lucida Sans"/>
                <a:cs typeface="Lucida Sans"/>
              </a:rPr>
              <a:t>an </a:t>
            </a:r>
            <a:r>
              <a:rPr sz="1200" spc="-70" dirty="0">
                <a:solidFill>
                  <a:srgbClr val="002E46"/>
                </a:solidFill>
                <a:latin typeface="Lucida Sans"/>
                <a:cs typeface="Lucida Sans"/>
              </a:rPr>
              <a:t>organ </a:t>
            </a:r>
            <a:r>
              <a:rPr sz="1200" spc="-60" dirty="0">
                <a:solidFill>
                  <a:srgbClr val="002E46"/>
                </a:solidFill>
                <a:latin typeface="Lucida Sans"/>
                <a:cs typeface="Lucida Sans"/>
              </a:rPr>
              <a:t>transplant, </a:t>
            </a:r>
            <a:r>
              <a:rPr sz="1200" spc="-35" dirty="0">
                <a:solidFill>
                  <a:srgbClr val="002E46"/>
                </a:solidFill>
                <a:latin typeface="Lucida Sans"/>
                <a:cs typeface="Lucida Sans"/>
              </a:rPr>
              <a:t>we </a:t>
            </a:r>
            <a:r>
              <a:rPr sz="1200" spc="-40" dirty="0">
                <a:solidFill>
                  <a:srgbClr val="002E46"/>
                </a:solidFill>
                <a:latin typeface="Lucida Sans"/>
                <a:cs typeface="Lucida Sans"/>
              </a:rPr>
              <a:t>are </a:t>
            </a:r>
            <a:r>
              <a:rPr sz="1200" dirty="0">
                <a:solidFill>
                  <a:srgbClr val="002E46"/>
                </a:solidFill>
                <a:latin typeface="Lucida Sans"/>
                <a:cs typeface="Lucida Sans"/>
              </a:rPr>
              <a:t>all  </a:t>
            </a:r>
            <a:r>
              <a:rPr sz="1200" spc="-45" dirty="0">
                <a:solidFill>
                  <a:srgbClr val="002E46"/>
                </a:solidFill>
                <a:latin typeface="Lucida Sans"/>
                <a:cs typeface="Lucida Sans"/>
              </a:rPr>
              <a:t>created</a:t>
            </a:r>
            <a:r>
              <a:rPr sz="1200" spc="-95" dirty="0">
                <a:solidFill>
                  <a:srgbClr val="002E46"/>
                </a:solidFill>
                <a:latin typeface="Lucida Sans"/>
                <a:cs typeface="Lucida Sans"/>
              </a:rPr>
              <a:t> </a:t>
            </a:r>
            <a:r>
              <a:rPr sz="1200" spc="-60" dirty="0">
                <a:solidFill>
                  <a:srgbClr val="002E46"/>
                </a:solidFill>
                <a:latin typeface="Lucida Sans"/>
                <a:cs typeface="Lucida Sans"/>
              </a:rPr>
              <a:t>equal.</a:t>
            </a:r>
            <a:r>
              <a:rPr sz="1200" spc="-95" dirty="0">
                <a:solidFill>
                  <a:srgbClr val="002E46"/>
                </a:solidFill>
                <a:latin typeface="Lucida Sans"/>
                <a:cs typeface="Lucida Sans"/>
              </a:rPr>
              <a:t> </a:t>
            </a:r>
            <a:r>
              <a:rPr sz="1200" spc="-25" dirty="0">
                <a:solidFill>
                  <a:srgbClr val="002E46"/>
                </a:solidFill>
                <a:latin typeface="Lucida Sans"/>
                <a:cs typeface="Lucida Sans"/>
              </a:rPr>
              <a:t>Wealthy</a:t>
            </a:r>
            <a:r>
              <a:rPr sz="1200" spc="-90" dirty="0">
                <a:solidFill>
                  <a:srgbClr val="002E46"/>
                </a:solidFill>
                <a:latin typeface="Lucida Sans"/>
                <a:cs typeface="Lucida Sans"/>
              </a:rPr>
              <a:t> </a:t>
            </a:r>
            <a:r>
              <a:rPr sz="1200" spc="-55" dirty="0">
                <a:solidFill>
                  <a:srgbClr val="002E46"/>
                </a:solidFill>
                <a:latin typeface="Lucida Sans"/>
                <a:cs typeface="Lucida Sans"/>
              </a:rPr>
              <a:t>or</a:t>
            </a:r>
            <a:r>
              <a:rPr sz="1200" spc="-95" dirty="0">
                <a:solidFill>
                  <a:srgbClr val="002E46"/>
                </a:solidFill>
                <a:latin typeface="Lucida Sans"/>
                <a:cs typeface="Lucida Sans"/>
              </a:rPr>
              <a:t> </a:t>
            </a:r>
            <a:r>
              <a:rPr sz="1200" spc="-70" dirty="0">
                <a:solidFill>
                  <a:srgbClr val="002E46"/>
                </a:solidFill>
                <a:latin typeface="Lucida Sans"/>
                <a:cs typeface="Lucida Sans"/>
              </a:rPr>
              <a:t>famous</a:t>
            </a:r>
            <a:r>
              <a:rPr sz="1200" spc="-90" dirty="0">
                <a:solidFill>
                  <a:srgbClr val="002E46"/>
                </a:solidFill>
                <a:latin typeface="Lucida Sans"/>
                <a:cs typeface="Lucida Sans"/>
              </a:rPr>
              <a:t> </a:t>
            </a:r>
            <a:r>
              <a:rPr sz="1200" spc="-50" dirty="0">
                <a:solidFill>
                  <a:srgbClr val="002E46"/>
                </a:solidFill>
                <a:latin typeface="Lucida Sans"/>
                <a:cs typeface="Lucida Sans"/>
              </a:rPr>
              <a:t>individuals</a:t>
            </a:r>
            <a:r>
              <a:rPr sz="1200" spc="-95" dirty="0">
                <a:solidFill>
                  <a:srgbClr val="002E46"/>
                </a:solidFill>
                <a:latin typeface="Lucida Sans"/>
                <a:cs typeface="Lucida Sans"/>
              </a:rPr>
              <a:t> </a:t>
            </a:r>
            <a:r>
              <a:rPr sz="1200" spc="-50" dirty="0">
                <a:solidFill>
                  <a:srgbClr val="002E46"/>
                </a:solidFill>
                <a:latin typeface="Lucida Sans"/>
                <a:cs typeface="Lucida Sans"/>
              </a:rPr>
              <a:t>cannot</a:t>
            </a:r>
            <a:r>
              <a:rPr sz="1200" spc="-95" dirty="0">
                <a:solidFill>
                  <a:srgbClr val="002E46"/>
                </a:solidFill>
                <a:latin typeface="Lucida Sans"/>
                <a:cs typeface="Lucida Sans"/>
              </a:rPr>
              <a:t> </a:t>
            </a:r>
            <a:r>
              <a:rPr sz="1200" spc="-55" dirty="0">
                <a:solidFill>
                  <a:srgbClr val="002E46"/>
                </a:solidFill>
                <a:latin typeface="Lucida Sans"/>
                <a:cs typeface="Lucida Sans"/>
              </a:rPr>
              <a:t>and</a:t>
            </a:r>
            <a:r>
              <a:rPr sz="1200" spc="-90" dirty="0">
                <a:solidFill>
                  <a:srgbClr val="002E46"/>
                </a:solidFill>
                <a:latin typeface="Lucida Sans"/>
                <a:cs typeface="Lucida Sans"/>
              </a:rPr>
              <a:t> </a:t>
            </a:r>
            <a:r>
              <a:rPr sz="1200" spc="-70" dirty="0">
                <a:solidFill>
                  <a:srgbClr val="002E46"/>
                </a:solidFill>
                <a:latin typeface="Lucida Sans"/>
                <a:cs typeface="Lucida Sans"/>
              </a:rPr>
              <a:t>do</a:t>
            </a:r>
            <a:r>
              <a:rPr sz="1200" spc="-95" dirty="0">
                <a:solidFill>
                  <a:srgbClr val="002E46"/>
                </a:solidFill>
                <a:latin typeface="Lucida Sans"/>
                <a:cs typeface="Lucida Sans"/>
              </a:rPr>
              <a:t> </a:t>
            </a:r>
            <a:r>
              <a:rPr sz="1200" spc="-60" dirty="0">
                <a:solidFill>
                  <a:srgbClr val="002E46"/>
                </a:solidFill>
                <a:latin typeface="Lucida Sans"/>
                <a:cs typeface="Lucida Sans"/>
              </a:rPr>
              <a:t>not  get </a:t>
            </a:r>
            <a:r>
              <a:rPr sz="1200" spc="-50" dirty="0">
                <a:solidFill>
                  <a:srgbClr val="002E46"/>
                </a:solidFill>
                <a:latin typeface="Lucida Sans"/>
                <a:cs typeface="Lucida Sans"/>
              </a:rPr>
              <a:t>preference </a:t>
            </a:r>
            <a:r>
              <a:rPr sz="1200" spc="-70" dirty="0">
                <a:solidFill>
                  <a:srgbClr val="002E46"/>
                </a:solidFill>
                <a:latin typeface="Lucida Sans"/>
                <a:cs typeface="Lucida Sans"/>
              </a:rPr>
              <a:t>on </a:t>
            </a:r>
            <a:r>
              <a:rPr sz="1200" spc="-45" dirty="0">
                <a:solidFill>
                  <a:srgbClr val="002E46"/>
                </a:solidFill>
                <a:latin typeface="Lucida Sans"/>
                <a:cs typeface="Lucida Sans"/>
              </a:rPr>
              <a:t>the </a:t>
            </a:r>
            <a:r>
              <a:rPr sz="1200" spc="-40" dirty="0">
                <a:solidFill>
                  <a:srgbClr val="002E46"/>
                </a:solidFill>
                <a:latin typeface="Lucida Sans"/>
                <a:cs typeface="Lucida Sans"/>
              </a:rPr>
              <a:t>national </a:t>
            </a:r>
            <a:r>
              <a:rPr sz="1200" spc="-50" dirty="0">
                <a:solidFill>
                  <a:srgbClr val="002E46"/>
                </a:solidFill>
                <a:latin typeface="Lucida Sans"/>
                <a:cs typeface="Lucida Sans"/>
              </a:rPr>
              <a:t>transplant waiting </a:t>
            </a:r>
            <a:r>
              <a:rPr sz="1200" spc="-65" dirty="0">
                <a:solidFill>
                  <a:srgbClr val="002E46"/>
                </a:solidFill>
                <a:latin typeface="Lucida Sans"/>
                <a:cs typeface="Lucida Sans"/>
              </a:rPr>
              <a:t>list. </a:t>
            </a:r>
            <a:r>
              <a:rPr sz="1200" spc="-55" dirty="0">
                <a:solidFill>
                  <a:srgbClr val="002E46"/>
                </a:solidFill>
                <a:latin typeface="Lucida Sans"/>
                <a:cs typeface="Lucida Sans"/>
              </a:rPr>
              <a:t>Factors  </a:t>
            </a:r>
            <a:r>
              <a:rPr sz="1200" spc="-75" dirty="0">
                <a:solidFill>
                  <a:srgbClr val="002E46"/>
                </a:solidFill>
                <a:latin typeface="Lucida Sans"/>
                <a:cs typeface="Lucida Sans"/>
              </a:rPr>
              <a:t>such </a:t>
            </a:r>
            <a:r>
              <a:rPr sz="1200" spc="-65" dirty="0">
                <a:solidFill>
                  <a:srgbClr val="002E46"/>
                </a:solidFill>
                <a:latin typeface="Lucida Sans"/>
                <a:cs typeface="Lucida Sans"/>
              </a:rPr>
              <a:t>as </a:t>
            </a:r>
            <a:r>
              <a:rPr sz="1200" spc="-60" dirty="0">
                <a:solidFill>
                  <a:srgbClr val="002E46"/>
                </a:solidFill>
                <a:latin typeface="Lucida Sans"/>
                <a:cs typeface="Lucida Sans"/>
              </a:rPr>
              <a:t>blood </a:t>
            </a:r>
            <a:r>
              <a:rPr sz="1200" spc="-65" dirty="0">
                <a:solidFill>
                  <a:srgbClr val="002E46"/>
                </a:solidFill>
                <a:latin typeface="Lucida Sans"/>
                <a:cs typeface="Lucida Sans"/>
              </a:rPr>
              <a:t>type, body </a:t>
            </a:r>
            <a:r>
              <a:rPr sz="1200" spc="-90" dirty="0">
                <a:solidFill>
                  <a:srgbClr val="002E46"/>
                </a:solidFill>
                <a:latin typeface="Lucida Sans"/>
                <a:cs typeface="Lucida Sans"/>
              </a:rPr>
              <a:t>size, </a:t>
            </a:r>
            <a:r>
              <a:rPr sz="1200" spc="-55" dirty="0">
                <a:solidFill>
                  <a:srgbClr val="002E46"/>
                </a:solidFill>
                <a:latin typeface="Lucida Sans"/>
                <a:cs typeface="Lucida Sans"/>
              </a:rPr>
              <a:t>location, </a:t>
            </a:r>
            <a:r>
              <a:rPr sz="1200" spc="-50" dirty="0">
                <a:solidFill>
                  <a:srgbClr val="002E46"/>
                </a:solidFill>
                <a:latin typeface="Lucida Sans"/>
                <a:cs typeface="Lucida Sans"/>
              </a:rPr>
              <a:t>severity </a:t>
            </a:r>
            <a:r>
              <a:rPr sz="1200" spc="-55" dirty="0">
                <a:solidFill>
                  <a:srgbClr val="002E46"/>
                </a:solidFill>
                <a:latin typeface="Lucida Sans"/>
                <a:cs typeface="Lucida Sans"/>
              </a:rPr>
              <a:t>of </a:t>
            </a:r>
            <a:r>
              <a:rPr sz="1200" spc="-50" dirty="0">
                <a:solidFill>
                  <a:srgbClr val="002E46"/>
                </a:solidFill>
                <a:latin typeface="Lucida Sans"/>
                <a:cs typeface="Lucida Sans"/>
              </a:rPr>
              <a:t>illness </a:t>
            </a:r>
            <a:r>
              <a:rPr sz="1200" spc="-55" dirty="0">
                <a:solidFill>
                  <a:srgbClr val="002E46"/>
                </a:solidFill>
                <a:latin typeface="Lucida Sans"/>
                <a:cs typeface="Lucida Sans"/>
              </a:rPr>
              <a:t>and  length</a:t>
            </a:r>
            <a:r>
              <a:rPr sz="1200" spc="-95" dirty="0">
                <a:solidFill>
                  <a:srgbClr val="002E46"/>
                </a:solidFill>
                <a:latin typeface="Lucida Sans"/>
                <a:cs typeface="Lucida Sans"/>
              </a:rPr>
              <a:t> </a:t>
            </a:r>
            <a:r>
              <a:rPr sz="1200" spc="-55" dirty="0">
                <a:solidFill>
                  <a:srgbClr val="002E46"/>
                </a:solidFill>
                <a:latin typeface="Lucida Sans"/>
                <a:cs typeface="Lucida Sans"/>
              </a:rPr>
              <a:t>of</a:t>
            </a:r>
            <a:r>
              <a:rPr sz="1200" spc="-90" dirty="0">
                <a:solidFill>
                  <a:srgbClr val="002E46"/>
                </a:solidFill>
                <a:latin typeface="Lucida Sans"/>
                <a:cs typeface="Lucida Sans"/>
              </a:rPr>
              <a:t> </a:t>
            </a:r>
            <a:r>
              <a:rPr sz="1200" spc="-50" dirty="0">
                <a:solidFill>
                  <a:srgbClr val="002E46"/>
                </a:solidFill>
                <a:latin typeface="Lucida Sans"/>
                <a:cs typeface="Lucida Sans"/>
              </a:rPr>
              <a:t>time</a:t>
            </a:r>
            <a:r>
              <a:rPr sz="1200" spc="-95" dirty="0">
                <a:solidFill>
                  <a:srgbClr val="002E46"/>
                </a:solidFill>
                <a:latin typeface="Lucida Sans"/>
                <a:cs typeface="Lucida Sans"/>
              </a:rPr>
              <a:t> </a:t>
            </a:r>
            <a:r>
              <a:rPr sz="1200" spc="-70" dirty="0">
                <a:solidFill>
                  <a:srgbClr val="002E46"/>
                </a:solidFill>
                <a:latin typeface="Lucida Sans"/>
                <a:cs typeface="Lucida Sans"/>
              </a:rPr>
              <a:t>on</a:t>
            </a:r>
            <a:r>
              <a:rPr sz="1200" spc="-90" dirty="0">
                <a:solidFill>
                  <a:srgbClr val="002E46"/>
                </a:solidFill>
                <a:latin typeface="Lucida Sans"/>
                <a:cs typeface="Lucida Sans"/>
              </a:rPr>
              <a:t> </a:t>
            </a:r>
            <a:r>
              <a:rPr sz="1200" spc="-45" dirty="0">
                <a:solidFill>
                  <a:srgbClr val="002E46"/>
                </a:solidFill>
                <a:latin typeface="Lucida Sans"/>
                <a:cs typeface="Lucida Sans"/>
              </a:rPr>
              <a:t>the</a:t>
            </a:r>
            <a:r>
              <a:rPr sz="1200" spc="-95" dirty="0">
                <a:solidFill>
                  <a:srgbClr val="002E46"/>
                </a:solidFill>
                <a:latin typeface="Lucida Sans"/>
                <a:cs typeface="Lucida Sans"/>
              </a:rPr>
              <a:t> </a:t>
            </a:r>
            <a:r>
              <a:rPr sz="1200" spc="-50" dirty="0">
                <a:solidFill>
                  <a:srgbClr val="002E46"/>
                </a:solidFill>
                <a:latin typeface="Lucida Sans"/>
                <a:cs typeface="Lucida Sans"/>
              </a:rPr>
              <a:t>waiting</a:t>
            </a:r>
            <a:r>
              <a:rPr sz="1200" spc="-90" dirty="0">
                <a:solidFill>
                  <a:srgbClr val="002E46"/>
                </a:solidFill>
                <a:latin typeface="Lucida Sans"/>
                <a:cs typeface="Lucida Sans"/>
              </a:rPr>
              <a:t> </a:t>
            </a:r>
            <a:r>
              <a:rPr sz="1200" spc="-45" dirty="0">
                <a:solidFill>
                  <a:srgbClr val="002E46"/>
                </a:solidFill>
                <a:latin typeface="Lucida Sans"/>
                <a:cs typeface="Lucida Sans"/>
              </a:rPr>
              <a:t>list</a:t>
            </a:r>
            <a:r>
              <a:rPr sz="1200" spc="-95" dirty="0">
                <a:solidFill>
                  <a:srgbClr val="002E46"/>
                </a:solidFill>
                <a:latin typeface="Lucida Sans"/>
                <a:cs typeface="Lucida Sans"/>
              </a:rPr>
              <a:t> </a:t>
            </a:r>
            <a:r>
              <a:rPr sz="1200" spc="-40" dirty="0">
                <a:solidFill>
                  <a:srgbClr val="002E46"/>
                </a:solidFill>
                <a:latin typeface="Lucida Sans"/>
                <a:cs typeface="Lucida Sans"/>
              </a:rPr>
              <a:t>are</a:t>
            </a:r>
            <a:r>
              <a:rPr sz="1200" spc="-90" dirty="0">
                <a:solidFill>
                  <a:srgbClr val="002E46"/>
                </a:solidFill>
                <a:latin typeface="Lucida Sans"/>
                <a:cs typeface="Lucida Sans"/>
              </a:rPr>
              <a:t> </a:t>
            </a:r>
            <a:r>
              <a:rPr sz="1200" spc="-80" dirty="0">
                <a:solidFill>
                  <a:srgbClr val="002E46"/>
                </a:solidFill>
                <a:latin typeface="Lucida Sans"/>
                <a:cs typeface="Lucida Sans"/>
              </a:rPr>
              <a:t>used</a:t>
            </a:r>
            <a:r>
              <a:rPr sz="1200" spc="-95" dirty="0">
                <a:solidFill>
                  <a:srgbClr val="002E46"/>
                </a:solidFill>
                <a:latin typeface="Lucida Sans"/>
                <a:cs typeface="Lucida Sans"/>
              </a:rPr>
              <a:t> </a:t>
            </a:r>
            <a:r>
              <a:rPr sz="1200" spc="-50" dirty="0">
                <a:solidFill>
                  <a:srgbClr val="002E46"/>
                </a:solidFill>
                <a:latin typeface="Lucida Sans"/>
                <a:cs typeface="Lucida Sans"/>
              </a:rPr>
              <a:t>to</a:t>
            </a:r>
            <a:r>
              <a:rPr sz="1200" spc="-90" dirty="0">
                <a:solidFill>
                  <a:srgbClr val="002E46"/>
                </a:solidFill>
                <a:latin typeface="Lucida Sans"/>
                <a:cs typeface="Lucida Sans"/>
              </a:rPr>
              <a:t> </a:t>
            </a:r>
            <a:r>
              <a:rPr sz="1200" spc="-50" dirty="0">
                <a:solidFill>
                  <a:srgbClr val="002E46"/>
                </a:solidFill>
                <a:latin typeface="Lucida Sans"/>
                <a:cs typeface="Lucida Sans"/>
              </a:rPr>
              <a:t>determine</a:t>
            </a:r>
            <a:r>
              <a:rPr sz="1200" spc="-95" dirty="0">
                <a:solidFill>
                  <a:srgbClr val="002E46"/>
                </a:solidFill>
                <a:latin typeface="Lucida Sans"/>
                <a:cs typeface="Lucida Sans"/>
              </a:rPr>
              <a:t> </a:t>
            </a:r>
            <a:r>
              <a:rPr sz="1200" spc="-45" dirty="0">
                <a:solidFill>
                  <a:srgbClr val="002E46"/>
                </a:solidFill>
                <a:latin typeface="Lucida Sans"/>
                <a:cs typeface="Lucida Sans"/>
              </a:rPr>
              <a:t>the</a:t>
            </a:r>
            <a:r>
              <a:rPr sz="1200" spc="-90" dirty="0">
                <a:solidFill>
                  <a:srgbClr val="002E46"/>
                </a:solidFill>
                <a:latin typeface="Lucida Sans"/>
                <a:cs typeface="Lucida Sans"/>
              </a:rPr>
              <a:t> </a:t>
            </a:r>
            <a:r>
              <a:rPr sz="1200" spc="-65" dirty="0">
                <a:solidFill>
                  <a:srgbClr val="002E46"/>
                </a:solidFill>
                <a:latin typeface="Lucida Sans"/>
                <a:cs typeface="Lucida Sans"/>
              </a:rPr>
              <a:t>best  </a:t>
            </a:r>
            <a:r>
              <a:rPr sz="1200" spc="-45" dirty="0">
                <a:solidFill>
                  <a:srgbClr val="002E46"/>
                </a:solidFill>
                <a:latin typeface="Lucida Sans"/>
                <a:cs typeface="Lucida Sans"/>
              </a:rPr>
              <a:t>candidate </a:t>
            </a:r>
            <a:r>
              <a:rPr sz="1200" spc="-55" dirty="0">
                <a:solidFill>
                  <a:srgbClr val="002E46"/>
                </a:solidFill>
                <a:latin typeface="Lucida Sans"/>
                <a:cs typeface="Lucida Sans"/>
              </a:rPr>
              <a:t>for </a:t>
            </a:r>
            <a:r>
              <a:rPr sz="1200" spc="-45" dirty="0">
                <a:solidFill>
                  <a:srgbClr val="002E46"/>
                </a:solidFill>
                <a:latin typeface="Lucida Sans"/>
                <a:cs typeface="Lucida Sans"/>
              </a:rPr>
              <a:t>an</a:t>
            </a:r>
            <a:r>
              <a:rPr sz="1200" spc="-190" dirty="0">
                <a:solidFill>
                  <a:srgbClr val="002E46"/>
                </a:solidFill>
                <a:latin typeface="Lucida Sans"/>
                <a:cs typeface="Lucida Sans"/>
              </a:rPr>
              <a:t> </a:t>
            </a:r>
            <a:r>
              <a:rPr sz="1200" spc="-85" dirty="0">
                <a:solidFill>
                  <a:srgbClr val="002E46"/>
                </a:solidFill>
                <a:latin typeface="Lucida Sans"/>
                <a:cs typeface="Lucida Sans"/>
              </a:rPr>
              <a:t>organ.</a:t>
            </a:r>
            <a:endParaRPr sz="1200">
              <a:latin typeface="Lucida Sans"/>
              <a:cs typeface="Lucida Sans"/>
            </a:endParaRPr>
          </a:p>
          <a:p>
            <a:pPr marL="12700">
              <a:lnSpc>
                <a:spcPct val="100000"/>
              </a:lnSpc>
              <a:spcBef>
                <a:spcPts val="975"/>
              </a:spcBef>
            </a:pPr>
            <a:r>
              <a:rPr sz="1200" b="1" i="1" spc="-15" dirty="0">
                <a:solidFill>
                  <a:srgbClr val="002E46"/>
                </a:solidFill>
                <a:latin typeface="Gill Sans MT"/>
                <a:cs typeface="Gill Sans MT"/>
              </a:rPr>
              <a:t>Waiting </a:t>
            </a:r>
            <a:r>
              <a:rPr sz="1200" b="1" i="1" spc="15" dirty="0">
                <a:solidFill>
                  <a:srgbClr val="002E46"/>
                </a:solidFill>
                <a:latin typeface="Gill Sans MT"/>
                <a:cs typeface="Gill Sans MT"/>
              </a:rPr>
              <a:t>list </a:t>
            </a:r>
            <a:r>
              <a:rPr sz="1200" b="1" i="1" dirty="0">
                <a:solidFill>
                  <a:srgbClr val="002E46"/>
                </a:solidFill>
                <a:latin typeface="Gill Sans MT"/>
                <a:cs typeface="Gill Sans MT"/>
              </a:rPr>
              <a:t>factors</a:t>
            </a:r>
            <a:r>
              <a:rPr sz="1200" b="1" i="1" spc="-155" dirty="0">
                <a:solidFill>
                  <a:srgbClr val="002E46"/>
                </a:solidFill>
                <a:latin typeface="Gill Sans MT"/>
                <a:cs typeface="Gill Sans MT"/>
              </a:rPr>
              <a:t> </a:t>
            </a:r>
            <a:r>
              <a:rPr sz="1200" b="1" i="1" spc="5" dirty="0">
                <a:solidFill>
                  <a:srgbClr val="002E46"/>
                </a:solidFill>
                <a:latin typeface="Gill Sans MT"/>
                <a:cs typeface="Gill Sans MT"/>
              </a:rPr>
              <a:t>include:</a:t>
            </a:r>
            <a:endParaRPr sz="1200">
              <a:latin typeface="Gill Sans MT"/>
              <a:cs typeface="Gill Sans MT"/>
            </a:endParaRPr>
          </a:p>
          <a:p>
            <a:pPr marL="184150" indent="-172085">
              <a:lnSpc>
                <a:spcPct val="100000"/>
              </a:lnSpc>
              <a:spcBef>
                <a:spcPts val="715"/>
              </a:spcBef>
              <a:buChar char="•"/>
              <a:tabLst>
                <a:tab pos="184785" algn="l"/>
              </a:tabLst>
            </a:pPr>
            <a:r>
              <a:rPr sz="1050" spc="-35" dirty="0">
                <a:solidFill>
                  <a:srgbClr val="002E46"/>
                </a:solidFill>
                <a:latin typeface="Lucida Sans"/>
                <a:cs typeface="Lucida Sans"/>
              </a:rPr>
              <a:t>Blood</a:t>
            </a:r>
            <a:r>
              <a:rPr sz="1050" spc="-90" dirty="0">
                <a:solidFill>
                  <a:srgbClr val="002E46"/>
                </a:solidFill>
                <a:latin typeface="Lucida Sans"/>
                <a:cs typeface="Lucida Sans"/>
              </a:rPr>
              <a:t> </a:t>
            </a:r>
            <a:r>
              <a:rPr sz="1050" spc="-40" dirty="0">
                <a:solidFill>
                  <a:srgbClr val="002E46"/>
                </a:solidFill>
                <a:latin typeface="Lucida Sans"/>
                <a:cs typeface="Lucida Sans"/>
              </a:rPr>
              <a:t>type</a:t>
            </a:r>
            <a:endParaRPr sz="1050">
              <a:latin typeface="Lucida Sans"/>
              <a:cs typeface="Lucida Sans"/>
            </a:endParaRPr>
          </a:p>
          <a:p>
            <a:pPr>
              <a:lnSpc>
                <a:spcPct val="100000"/>
              </a:lnSpc>
              <a:spcBef>
                <a:spcPts val="10"/>
              </a:spcBef>
              <a:buClr>
                <a:srgbClr val="002E46"/>
              </a:buClr>
              <a:buFont typeface="Lucida Sans"/>
              <a:buChar char="•"/>
            </a:pPr>
            <a:endParaRPr sz="1000">
              <a:latin typeface="Lucida Sans"/>
              <a:cs typeface="Lucida Sans"/>
            </a:endParaRPr>
          </a:p>
          <a:p>
            <a:pPr marL="184150" indent="-172085">
              <a:lnSpc>
                <a:spcPct val="100000"/>
              </a:lnSpc>
              <a:buChar char="•"/>
              <a:tabLst>
                <a:tab pos="184785" algn="l"/>
              </a:tabLst>
            </a:pPr>
            <a:r>
              <a:rPr sz="1050" spc="-35" dirty="0">
                <a:solidFill>
                  <a:srgbClr val="002E46"/>
                </a:solidFill>
                <a:latin typeface="Lucida Sans"/>
                <a:cs typeface="Lucida Sans"/>
              </a:rPr>
              <a:t>Body</a:t>
            </a:r>
            <a:r>
              <a:rPr sz="1050" spc="-90" dirty="0">
                <a:solidFill>
                  <a:srgbClr val="002E46"/>
                </a:solidFill>
                <a:latin typeface="Lucida Sans"/>
                <a:cs typeface="Lucida Sans"/>
              </a:rPr>
              <a:t> </a:t>
            </a:r>
            <a:r>
              <a:rPr sz="1050" spc="-65" dirty="0">
                <a:solidFill>
                  <a:srgbClr val="002E46"/>
                </a:solidFill>
                <a:latin typeface="Lucida Sans"/>
                <a:cs typeface="Lucida Sans"/>
              </a:rPr>
              <a:t>size</a:t>
            </a:r>
            <a:endParaRPr sz="1050">
              <a:latin typeface="Lucida Sans"/>
              <a:cs typeface="Lucida Sans"/>
            </a:endParaRPr>
          </a:p>
          <a:p>
            <a:pPr>
              <a:lnSpc>
                <a:spcPct val="100000"/>
              </a:lnSpc>
              <a:spcBef>
                <a:spcPts val="10"/>
              </a:spcBef>
              <a:buClr>
                <a:srgbClr val="002E46"/>
              </a:buClr>
              <a:buFont typeface="Lucida Sans"/>
              <a:buChar char="•"/>
            </a:pPr>
            <a:endParaRPr sz="1000">
              <a:latin typeface="Lucida Sans"/>
              <a:cs typeface="Lucida Sans"/>
            </a:endParaRPr>
          </a:p>
          <a:p>
            <a:pPr marL="184150" indent="-172085">
              <a:lnSpc>
                <a:spcPct val="100000"/>
              </a:lnSpc>
              <a:buChar char="•"/>
              <a:tabLst>
                <a:tab pos="184785" algn="l"/>
              </a:tabLst>
            </a:pPr>
            <a:r>
              <a:rPr sz="1050" spc="-40" dirty="0">
                <a:solidFill>
                  <a:srgbClr val="002E46"/>
                </a:solidFill>
                <a:latin typeface="Lucida Sans"/>
                <a:cs typeface="Lucida Sans"/>
              </a:rPr>
              <a:t>Severity </a:t>
            </a:r>
            <a:r>
              <a:rPr sz="1050" spc="-50" dirty="0">
                <a:solidFill>
                  <a:srgbClr val="002E46"/>
                </a:solidFill>
                <a:latin typeface="Lucida Sans"/>
                <a:cs typeface="Lucida Sans"/>
              </a:rPr>
              <a:t>of </a:t>
            </a:r>
            <a:r>
              <a:rPr sz="1050" spc="-55" dirty="0">
                <a:solidFill>
                  <a:srgbClr val="002E46"/>
                </a:solidFill>
                <a:latin typeface="Lucida Sans"/>
                <a:cs typeface="Lucida Sans"/>
              </a:rPr>
              <a:t>patient’s </a:t>
            </a:r>
            <a:r>
              <a:rPr sz="1050" spc="-35" dirty="0">
                <a:solidFill>
                  <a:srgbClr val="002E46"/>
                </a:solidFill>
                <a:latin typeface="Lucida Sans"/>
                <a:cs typeface="Lucida Sans"/>
              </a:rPr>
              <a:t>medical</a:t>
            </a:r>
            <a:r>
              <a:rPr sz="1050" spc="-195" dirty="0">
                <a:solidFill>
                  <a:srgbClr val="002E46"/>
                </a:solidFill>
                <a:latin typeface="Lucida Sans"/>
                <a:cs typeface="Lucida Sans"/>
              </a:rPr>
              <a:t> </a:t>
            </a:r>
            <a:r>
              <a:rPr sz="1050" spc="-50" dirty="0">
                <a:solidFill>
                  <a:srgbClr val="002E46"/>
                </a:solidFill>
                <a:latin typeface="Lucida Sans"/>
                <a:cs typeface="Lucida Sans"/>
              </a:rPr>
              <a:t>condition</a:t>
            </a:r>
            <a:endParaRPr sz="1050">
              <a:latin typeface="Lucida Sans"/>
              <a:cs typeface="Lucida Sans"/>
            </a:endParaRPr>
          </a:p>
          <a:p>
            <a:pPr>
              <a:lnSpc>
                <a:spcPct val="100000"/>
              </a:lnSpc>
              <a:spcBef>
                <a:spcPts val="15"/>
              </a:spcBef>
              <a:buClr>
                <a:srgbClr val="002E46"/>
              </a:buClr>
              <a:buFont typeface="Lucida Sans"/>
              <a:buChar char="•"/>
            </a:pPr>
            <a:endParaRPr sz="1000">
              <a:latin typeface="Lucida Sans"/>
              <a:cs typeface="Lucida Sans"/>
            </a:endParaRPr>
          </a:p>
          <a:p>
            <a:pPr marL="184150" indent="-172085">
              <a:lnSpc>
                <a:spcPct val="100000"/>
              </a:lnSpc>
              <a:buChar char="•"/>
              <a:tabLst>
                <a:tab pos="184785" algn="l"/>
              </a:tabLst>
            </a:pPr>
            <a:r>
              <a:rPr sz="1050" spc="-45" dirty="0">
                <a:solidFill>
                  <a:srgbClr val="002E46"/>
                </a:solidFill>
                <a:latin typeface="Lucida Sans"/>
                <a:cs typeface="Lucida Sans"/>
              </a:rPr>
              <a:t>Distance</a:t>
            </a:r>
            <a:r>
              <a:rPr sz="1050" spc="-85" dirty="0">
                <a:solidFill>
                  <a:srgbClr val="002E46"/>
                </a:solidFill>
                <a:latin typeface="Lucida Sans"/>
                <a:cs typeface="Lucida Sans"/>
              </a:rPr>
              <a:t> </a:t>
            </a:r>
            <a:r>
              <a:rPr sz="1050" spc="-40" dirty="0">
                <a:solidFill>
                  <a:srgbClr val="002E46"/>
                </a:solidFill>
                <a:latin typeface="Lucida Sans"/>
                <a:cs typeface="Lucida Sans"/>
              </a:rPr>
              <a:t>between</a:t>
            </a:r>
            <a:r>
              <a:rPr sz="1050" spc="-80" dirty="0">
                <a:solidFill>
                  <a:srgbClr val="002E46"/>
                </a:solidFill>
                <a:latin typeface="Lucida Sans"/>
                <a:cs typeface="Lucida Sans"/>
              </a:rPr>
              <a:t> </a:t>
            </a:r>
            <a:r>
              <a:rPr sz="1050" spc="-40" dirty="0">
                <a:solidFill>
                  <a:srgbClr val="002E46"/>
                </a:solidFill>
                <a:latin typeface="Lucida Sans"/>
                <a:cs typeface="Lucida Sans"/>
              </a:rPr>
              <a:t>the</a:t>
            </a:r>
            <a:r>
              <a:rPr sz="1050" spc="-85" dirty="0">
                <a:solidFill>
                  <a:srgbClr val="002E46"/>
                </a:solidFill>
                <a:latin typeface="Lucida Sans"/>
                <a:cs typeface="Lucida Sans"/>
              </a:rPr>
              <a:t> </a:t>
            </a:r>
            <a:r>
              <a:rPr sz="1050" spc="-70" dirty="0">
                <a:solidFill>
                  <a:srgbClr val="002E46"/>
                </a:solidFill>
                <a:latin typeface="Lucida Sans"/>
                <a:cs typeface="Lucida Sans"/>
              </a:rPr>
              <a:t>donor’s</a:t>
            </a:r>
            <a:r>
              <a:rPr sz="1050" spc="-80" dirty="0">
                <a:solidFill>
                  <a:srgbClr val="002E46"/>
                </a:solidFill>
                <a:latin typeface="Lucida Sans"/>
                <a:cs typeface="Lucida Sans"/>
              </a:rPr>
              <a:t> </a:t>
            </a:r>
            <a:r>
              <a:rPr sz="1050" spc="-45" dirty="0">
                <a:solidFill>
                  <a:srgbClr val="002E46"/>
                </a:solidFill>
                <a:latin typeface="Lucida Sans"/>
                <a:cs typeface="Lucida Sans"/>
              </a:rPr>
              <a:t>hospital</a:t>
            </a:r>
            <a:r>
              <a:rPr sz="1050" spc="-80" dirty="0">
                <a:solidFill>
                  <a:srgbClr val="002E46"/>
                </a:solidFill>
                <a:latin typeface="Lucida Sans"/>
                <a:cs typeface="Lucida Sans"/>
              </a:rPr>
              <a:t> </a:t>
            </a:r>
            <a:r>
              <a:rPr sz="1050" spc="-50" dirty="0">
                <a:solidFill>
                  <a:srgbClr val="002E46"/>
                </a:solidFill>
                <a:latin typeface="Lucida Sans"/>
                <a:cs typeface="Lucida Sans"/>
              </a:rPr>
              <a:t>and</a:t>
            </a:r>
            <a:r>
              <a:rPr sz="1050" spc="-85" dirty="0">
                <a:solidFill>
                  <a:srgbClr val="002E46"/>
                </a:solidFill>
                <a:latin typeface="Lucida Sans"/>
                <a:cs typeface="Lucida Sans"/>
              </a:rPr>
              <a:t> </a:t>
            </a:r>
            <a:r>
              <a:rPr sz="1050" spc="-40" dirty="0">
                <a:solidFill>
                  <a:srgbClr val="002E46"/>
                </a:solidFill>
                <a:latin typeface="Lucida Sans"/>
                <a:cs typeface="Lucida Sans"/>
              </a:rPr>
              <a:t>the</a:t>
            </a:r>
            <a:r>
              <a:rPr sz="1050" spc="-80" dirty="0">
                <a:solidFill>
                  <a:srgbClr val="002E46"/>
                </a:solidFill>
                <a:latin typeface="Lucida Sans"/>
                <a:cs typeface="Lucida Sans"/>
              </a:rPr>
              <a:t> </a:t>
            </a:r>
            <a:r>
              <a:rPr sz="1050" spc="-55" dirty="0">
                <a:solidFill>
                  <a:srgbClr val="002E46"/>
                </a:solidFill>
                <a:latin typeface="Lucida Sans"/>
                <a:cs typeface="Lucida Sans"/>
              </a:rPr>
              <a:t>patient’s</a:t>
            </a:r>
            <a:r>
              <a:rPr sz="1050" spc="-80" dirty="0">
                <a:solidFill>
                  <a:srgbClr val="002E46"/>
                </a:solidFill>
                <a:latin typeface="Lucida Sans"/>
                <a:cs typeface="Lucida Sans"/>
              </a:rPr>
              <a:t> </a:t>
            </a:r>
            <a:r>
              <a:rPr sz="1050" spc="-45" dirty="0">
                <a:solidFill>
                  <a:srgbClr val="002E46"/>
                </a:solidFill>
                <a:latin typeface="Lucida Sans"/>
                <a:cs typeface="Lucida Sans"/>
              </a:rPr>
              <a:t>hospital</a:t>
            </a:r>
            <a:endParaRPr sz="1050">
              <a:latin typeface="Lucida Sans"/>
              <a:cs typeface="Lucida Sans"/>
            </a:endParaRPr>
          </a:p>
          <a:p>
            <a:pPr>
              <a:lnSpc>
                <a:spcPct val="100000"/>
              </a:lnSpc>
              <a:spcBef>
                <a:spcPts val="10"/>
              </a:spcBef>
              <a:buClr>
                <a:srgbClr val="002E46"/>
              </a:buClr>
              <a:buFont typeface="Lucida Sans"/>
              <a:buChar char="•"/>
            </a:pPr>
            <a:endParaRPr sz="1000">
              <a:latin typeface="Lucida Sans"/>
              <a:cs typeface="Lucida Sans"/>
            </a:endParaRPr>
          </a:p>
          <a:p>
            <a:pPr marL="184150" indent="-172085">
              <a:lnSpc>
                <a:spcPct val="100000"/>
              </a:lnSpc>
              <a:buChar char="•"/>
              <a:tabLst>
                <a:tab pos="184785" algn="l"/>
              </a:tabLst>
            </a:pPr>
            <a:r>
              <a:rPr sz="1050" spc="-65" dirty="0">
                <a:solidFill>
                  <a:srgbClr val="002E46"/>
                </a:solidFill>
                <a:latin typeface="Lucida Sans"/>
                <a:cs typeface="Lucida Sans"/>
              </a:rPr>
              <a:t>The </a:t>
            </a:r>
            <a:r>
              <a:rPr sz="1050" spc="-55" dirty="0">
                <a:solidFill>
                  <a:srgbClr val="002E46"/>
                </a:solidFill>
                <a:latin typeface="Lucida Sans"/>
                <a:cs typeface="Lucida Sans"/>
              </a:rPr>
              <a:t>patient’s </a:t>
            </a:r>
            <a:r>
              <a:rPr sz="1050" spc="-40" dirty="0">
                <a:solidFill>
                  <a:srgbClr val="002E46"/>
                </a:solidFill>
                <a:latin typeface="Lucida Sans"/>
                <a:cs typeface="Lucida Sans"/>
              </a:rPr>
              <a:t>waiting</a:t>
            </a:r>
            <a:r>
              <a:rPr sz="1050" spc="-140" dirty="0">
                <a:solidFill>
                  <a:srgbClr val="002E46"/>
                </a:solidFill>
                <a:latin typeface="Lucida Sans"/>
                <a:cs typeface="Lucida Sans"/>
              </a:rPr>
              <a:t> </a:t>
            </a:r>
            <a:r>
              <a:rPr sz="1050" spc="-45" dirty="0">
                <a:solidFill>
                  <a:srgbClr val="002E46"/>
                </a:solidFill>
                <a:latin typeface="Lucida Sans"/>
                <a:cs typeface="Lucida Sans"/>
              </a:rPr>
              <a:t>time</a:t>
            </a:r>
            <a:endParaRPr sz="1050">
              <a:latin typeface="Lucida Sans"/>
              <a:cs typeface="Lucida Sans"/>
            </a:endParaRPr>
          </a:p>
          <a:p>
            <a:pPr>
              <a:lnSpc>
                <a:spcPct val="100000"/>
              </a:lnSpc>
              <a:spcBef>
                <a:spcPts val="10"/>
              </a:spcBef>
              <a:buClr>
                <a:srgbClr val="002E46"/>
              </a:buClr>
              <a:buFont typeface="Lucida Sans"/>
              <a:buChar char="•"/>
            </a:pPr>
            <a:endParaRPr sz="1000">
              <a:latin typeface="Lucida Sans"/>
              <a:cs typeface="Lucida Sans"/>
            </a:endParaRPr>
          </a:p>
          <a:p>
            <a:pPr marL="184150" indent="-172085">
              <a:lnSpc>
                <a:spcPct val="100000"/>
              </a:lnSpc>
              <a:spcBef>
                <a:spcPts val="5"/>
              </a:spcBef>
              <a:buChar char="•"/>
              <a:tabLst>
                <a:tab pos="184785" algn="l"/>
              </a:tabLst>
            </a:pPr>
            <a:r>
              <a:rPr sz="1050" spc="-30" dirty="0">
                <a:solidFill>
                  <a:srgbClr val="002E46"/>
                </a:solidFill>
                <a:latin typeface="Lucida Sans"/>
                <a:cs typeface="Lucida Sans"/>
              </a:rPr>
              <a:t>Whether</a:t>
            </a:r>
            <a:r>
              <a:rPr sz="1050" spc="-85" dirty="0">
                <a:solidFill>
                  <a:srgbClr val="002E46"/>
                </a:solidFill>
                <a:latin typeface="Lucida Sans"/>
                <a:cs typeface="Lucida Sans"/>
              </a:rPr>
              <a:t> </a:t>
            </a:r>
            <a:r>
              <a:rPr sz="1050" spc="-40" dirty="0">
                <a:solidFill>
                  <a:srgbClr val="002E46"/>
                </a:solidFill>
                <a:latin typeface="Lucida Sans"/>
                <a:cs typeface="Lucida Sans"/>
              </a:rPr>
              <a:t>the</a:t>
            </a:r>
            <a:r>
              <a:rPr sz="1050" spc="-85" dirty="0">
                <a:solidFill>
                  <a:srgbClr val="002E46"/>
                </a:solidFill>
                <a:latin typeface="Lucida Sans"/>
                <a:cs typeface="Lucida Sans"/>
              </a:rPr>
              <a:t> </a:t>
            </a:r>
            <a:r>
              <a:rPr sz="1050" spc="-35" dirty="0">
                <a:solidFill>
                  <a:srgbClr val="002E46"/>
                </a:solidFill>
                <a:latin typeface="Lucida Sans"/>
                <a:cs typeface="Lucida Sans"/>
              </a:rPr>
              <a:t>patient</a:t>
            </a:r>
            <a:r>
              <a:rPr sz="1050" spc="-85" dirty="0">
                <a:solidFill>
                  <a:srgbClr val="002E46"/>
                </a:solidFill>
                <a:latin typeface="Lucida Sans"/>
                <a:cs typeface="Lucida Sans"/>
              </a:rPr>
              <a:t> </a:t>
            </a:r>
            <a:r>
              <a:rPr sz="1050" spc="-65" dirty="0">
                <a:solidFill>
                  <a:srgbClr val="002E46"/>
                </a:solidFill>
                <a:latin typeface="Lucida Sans"/>
                <a:cs typeface="Lucida Sans"/>
              </a:rPr>
              <a:t>is</a:t>
            </a:r>
            <a:r>
              <a:rPr sz="1050" spc="-85" dirty="0">
                <a:solidFill>
                  <a:srgbClr val="002E46"/>
                </a:solidFill>
                <a:latin typeface="Lucida Sans"/>
                <a:cs typeface="Lucida Sans"/>
              </a:rPr>
              <a:t> </a:t>
            </a:r>
            <a:r>
              <a:rPr sz="1050" spc="-35" dirty="0">
                <a:solidFill>
                  <a:srgbClr val="002E46"/>
                </a:solidFill>
                <a:latin typeface="Lucida Sans"/>
                <a:cs typeface="Lucida Sans"/>
              </a:rPr>
              <a:t>healthy</a:t>
            </a:r>
            <a:r>
              <a:rPr sz="1050" spc="-85" dirty="0">
                <a:solidFill>
                  <a:srgbClr val="002E46"/>
                </a:solidFill>
                <a:latin typeface="Lucida Sans"/>
                <a:cs typeface="Lucida Sans"/>
              </a:rPr>
              <a:t> </a:t>
            </a:r>
            <a:r>
              <a:rPr sz="1050" spc="-60" dirty="0">
                <a:solidFill>
                  <a:srgbClr val="002E46"/>
                </a:solidFill>
                <a:latin typeface="Lucida Sans"/>
                <a:cs typeface="Lucida Sans"/>
              </a:rPr>
              <a:t>enough</a:t>
            </a:r>
            <a:r>
              <a:rPr sz="1050" spc="-85" dirty="0">
                <a:solidFill>
                  <a:srgbClr val="002E46"/>
                </a:solidFill>
                <a:latin typeface="Lucida Sans"/>
                <a:cs typeface="Lucida Sans"/>
              </a:rPr>
              <a:t> </a:t>
            </a:r>
            <a:r>
              <a:rPr sz="1050" spc="-50" dirty="0">
                <a:solidFill>
                  <a:srgbClr val="002E46"/>
                </a:solidFill>
                <a:latin typeface="Lucida Sans"/>
                <a:cs typeface="Lucida Sans"/>
              </a:rPr>
              <a:t>for</a:t>
            </a:r>
            <a:r>
              <a:rPr sz="1050" spc="-80" dirty="0">
                <a:solidFill>
                  <a:srgbClr val="002E46"/>
                </a:solidFill>
                <a:latin typeface="Lucida Sans"/>
                <a:cs typeface="Lucida Sans"/>
              </a:rPr>
              <a:t> </a:t>
            </a:r>
            <a:r>
              <a:rPr sz="1050" spc="-70" dirty="0">
                <a:solidFill>
                  <a:srgbClr val="002E46"/>
                </a:solidFill>
                <a:latin typeface="Lucida Sans"/>
                <a:cs typeface="Lucida Sans"/>
              </a:rPr>
              <a:t>surgery</a:t>
            </a:r>
            <a:endParaRPr sz="1050">
              <a:latin typeface="Lucida Sans"/>
              <a:cs typeface="Lucida Sans"/>
            </a:endParaRPr>
          </a:p>
        </p:txBody>
      </p:sp>
      <p:sp>
        <p:nvSpPr>
          <p:cNvPr id="37" name="object 37"/>
          <p:cNvSpPr txBox="1"/>
          <p:nvPr/>
        </p:nvSpPr>
        <p:spPr>
          <a:xfrm>
            <a:off x="7097110" y="2261563"/>
            <a:ext cx="4095750" cy="1059180"/>
          </a:xfrm>
          <a:prstGeom prst="rect">
            <a:avLst/>
          </a:prstGeom>
        </p:spPr>
        <p:txBody>
          <a:bodyPr vert="horz" wrap="square" lIns="0" tIns="10160" rIns="0" bIns="0" rtlCol="0">
            <a:spAutoFit/>
          </a:bodyPr>
          <a:lstStyle/>
          <a:p>
            <a:pPr marL="12700" marR="1327785">
              <a:lnSpc>
                <a:spcPct val="101200"/>
              </a:lnSpc>
              <a:spcBef>
                <a:spcPts val="80"/>
              </a:spcBef>
            </a:pPr>
            <a:r>
              <a:rPr sz="1400" b="1" spc="55" dirty="0">
                <a:solidFill>
                  <a:srgbClr val="002E46"/>
                </a:solidFill>
                <a:latin typeface="Calibri"/>
                <a:cs typeface="Calibri"/>
              </a:rPr>
              <a:t>How </a:t>
            </a:r>
            <a:r>
              <a:rPr sz="1400" b="1" spc="35" dirty="0">
                <a:solidFill>
                  <a:srgbClr val="002E46"/>
                </a:solidFill>
                <a:latin typeface="Calibri"/>
                <a:cs typeface="Calibri"/>
              </a:rPr>
              <a:t>many </a:t>
            </a:r>
            <a:r>
              <a:rPr sz="1400" b="1" spc="40" dirty="0">
                <a:solidFill>
                  <a:srgbClr val="002E46"/>
                </a:solidFill>
                <a:latin typeface="Calibri"/>
                <a:cs typeface="Calibri"/>
              </a:rPr>
              <a:t>people </a:t>
            </a:r>
            <a:r>
              <a:rPr sz="1400" b="1" spc="35" dirty="0">
                <a:solidFill>
                  <a:srgbClr val="002E46"/>
                </a:solidFill>
                <a:latin typeface="Calibri"/>
                <a:cs typeface="Calibri"/>
              </a:rPr>
              <a:t>are </a:t>
            </a:r>
            <a:r>
              <a:rPr sz="1400" b="1" spc="30" dirty="0">
                <a:solidFill>
                  <a:srgbClr val="002E46"/>
                </a:solidFill>
                <a:latin typeface="Calibri"/>
                <a:cs typeface="Calibri"/>
              </a:rPr>
              <a:t>waiting </a:t>
            </a:r>
            <a:r>
              <a:rPr sz="1400" b="1" spc="20" dirty="0">
                <a:solidFill>
                  <a:srgbClr val="002E46"/>
                </a:solidFill>
                <a:latin typeface="Calibri"/>
                <a:cs typeface="Calibri"/>
              </a:rPr>
              <a:t>for</a:t>
            </a:r>
            <a:r>
              <a:rPr sz="1400" b="1" spc="-125" dirty="0">
                <a:solidFill>
                  <a:srgbClr val="002E46"/>
                </a:solidFill>
                <a:latin typeface="Calibri"/>
                <a:cs typeface="Calibri"/>
              </a:rPr>
              <a:t> </a:t>
            </a:r>
            <a:r>
              <a:rPr sz="1400" b="1" spc="70" dirty="0">
                <a:solidFill>
                  <a:srgbClr val="002E46"/>
                </a:solidFill>
                <a:latin typeface="Calibri"/>
                <a:cs typeface="Calibri"/>
              </a:rPr>
              <a:t>a  </a:t>
            </a:r>
            <a:r>
              <a:rPr sz="1400" b="1" spc="30" dirty="0">
                <a:solidFill>
                  <a:srgbClr val="002E46"/>
                </a:solidFill>
                <a:latin typeface="Calibri"/>
                <a:cs typeface="Calibri"/>
              </a:rPr>
              <a:t>transplant </a:t>
            </a:r>
            <a:r>
              <a:rPr sz="1400" b="1" spc="25" dirty="0">
                <a:solidFill>
                  <a:srgbClr val="002E46"/>
                </a:solidFill>
                <a:latin typeface="Calibri"/>
                <a:cs typeface="Calibri"/>
              </a:rPr>
              <a:t>in the</a:t>
            </a:r>
            <a:r>
              <a:rPr sz="1400" b="1" spc="-20" dirty="0">
                <a:solidFill>
                  <a:srgbClr val="002E46"/>
                </a:solidFill>
                <a:latin typeface="Calibri"/>
                <a:cs typeface="Calibri"/>
              </a:rPr>
              <a:t> </a:t>
            </a:r>
            <a:r>
              <a:rPr sz="1400" b="1" spc="-30" dirty="0">
                <a:solidFill>
                  <a:srgbClr val="002E46"/>
                </a:solidFill>
                <a:latin typeface="Calibri"/>
                <a:cs typeface="Calibri"/>
              </a:rPr>
              <a:t>U.S.?</a:t>
            </a:r>
            <a:endParaRPr sz="1400">
              <a:latin typeface="Calibri"/>
              <a:cs typeface="Calibri"/>
            </a:endParaRPr>
          </a:p>
          <a:p>
            <a:pPr marL="12700" marR="5080" algn="just">
              <a:lnSpc>
                <a:spcPts val="1600"/>
              </a:lnSpc>
              <a:spcBef>
                <a:spcPts val="40"/>
              </a:spcBef>
            </a:pPr>
            <a:r>
              <a:rPr sz="1200" spc="-50" dirty="0">
                <a:solidFill>
                  <a:srgbClr val="002E46"/>
                </a:solidFill>
                <a:latin typeface="Lucida Sans"/>
                <a:cs typeface="Lucida Sans"/>
              </a:rPr>
              <a:t>Nationwide, there </a:t>
            </a:r>
            <a:r>
              <a:rPr sz="1200" spc="-40" dirty="0">
                <a:solidFill>
                  <a:srgbClr val="002E46"/>
                </a:solidFill>
                <a:latin typeface="Lucida Sans"/>
                <a:cs typeface="Lucida Sans"/>
              </a:rPr>
              <a:t>are </a:t>
            </a:r>
            <a:r>
              <a:rPr sz="1200" spc="-50" dirty="0">
                <a:solidFill>
                  <a:srgbClr val="002E46"/>
                </a:solidFill>
                <a:latin typeface="Lucida Sans"/>
                <a:cs typeface="Lucida Sans"/>
              </a:rPr>
              <a:t>over </a:t>
            </a:r>
            <a:r>
              <a:rPr sz="1200" spc="-125" dirty="0">
                <a:solidFill>
                  <a:srgbClr val="002E46"/>
                </a:solidFill>
                <a:latin typeface="Lucida Sans"/>
                <a:cs typeface="Lucida Sans"/>
              </a:rPr>
              <a:t>100,000 </a:t>
            </a:r>
            <a:r>
              <a:rPr sz="1200" spc="-50" dirty="0">
                <a:solidFill>
                  <a:srgbClr val="002E46"/>
                </a:solidFill>
                <a:latin typeface="Lucida Sans"/>
                <a:cs typeface="Lucida Sans"/>
              </a:rPr>
              <a:t>people waiting </a:t>
            </a:r>
            <a:r>
              <a:rPr sz="1200" spc="-55" dirty="0">
                <a:solidFill>
                  <a:srgbClr val="002E46"/>
                </a:solidFill>
                <a:latin typeface="Lucida Sans"/>
                <a:cs typeface="Lucida Sans"/>
              </a:rPr>
              <a:t>for </a:t>
            </a:r>
            <a:r>
              <a:rPr sz="1200" spc="-10" dirty="0">
                <a:solidFill>
                  <a:srgbClr val="002E46"/>
                </a:solidFill>
                <a:latin typeface="Lucida Sans"/>
                <a:cs typeface="Lucida Sans"/>
              </a:rPr>
              <a:t>a </a:t>
            </a:r>
            <a:r>
              <a:rPr sz="1200" spc="-20" dirty="0">
                <a:solidFill>
                  <a:srgbClr val="002E46"/>
                </a:solidFill>
                <a:latin typeface="Lucida Sans"/>
                <a:cs typeface="Lucida Sans"/>
              </a:rPr>
              <a:t>life-  </a:t>
            </a:r>
            <a:r>
              <a:rPr sz="1200" spc="-65" dirty="0">
                <a:solidFill>
                  <a:srgbClr val="002E46"/>
                </a:solidFill>
                <a:latin typeface="Lucida Sans"/>
                <a:cs typeface="Lucida Sans"/>
              </a:rPr>
              <a:t>saving</a:t>
            </a:r>
            <a:r>
              <a:rPr sz="1200" spc="-100" dirty="0">
                <a:solidFill>
                  <a:srgbClr val="002E46"/>
                </a:solidFill>
                <a:latin typeface="Lucida Sans"/>
                <a:cs typeface="Lucida Sans"/>
              </a:rPr>
              <a:t> </a:t>
            </a:r>
            <a:r>
              <a:rPr sz="1200" spc="-70" dirty="0">
                <a:solidFill>
                  <a:srgbClr val="002E46"/>
                </a:solidFill>
                <a:latin typeface="Lucida Sans"/>
                <a:cs typeface="Lucida Sans"/>
              </a:rPr>
              <a:t>organ</a:t>
            </a:r>
            <a:r>
              <a:rPr sz="1200" spc="-95" dirty="0">
                <a:solidFill>
                  <a:srgbClr val="002E46"/>
                </a:solidFill>
                <a:latin typeface="Lucida Sans"/>
                <a:cs typeface="Lucida Sans"/>
              </a:rPr>
              <a:t> </a:t>
            </a:r>
            <a:r>
              <a:rPr sz="1200" spc="-50" dirty="0">
                <a:solidFill>
                  <a:srgbClr val="002E46"/>
                </a:solidFill>
                <a:latin typeface="Lucida Sans"/>
                <a:cs typeface="Lucida Sans"/>
              </a:rPr>
              <a:t>transplant</a:t>
            </a:r>
            <a:r>
              <a:rPr sz="1200" spc="-95" dirty="0">
                <a:solidFill>
                  <a:srgbClr val="002E46"/>
                </a:solidFill>
                <a:latin typeface="Lucida Sans"/>
                <a:cs typeface="Lucida Sans"/>
              </a:rPr>
              <a:t> </a:t>
            </a:r>
            <a:r>
              <a:rPr sz="1200" spc="-55" dirty="0">
                <a:solidFill>
                  <a:srgbClr val="002E46"/>
                </a:solidFill>
                <a:latin typeface="Lucida Sans"/>
                <a:cs typeface="Lucida Sans"/>
              </a:rPr>
              <a:t>and</a:t>
            </a:r>
            <a:r>
              <a:rPr sz="1200" spc="-95" dirty="0">
                <a:solidFill>
                  <a:srgbClr val="002E46"/>
                </a:solidFill>
                <a:latin typeface="Lucida Sans"/>
                <a:cs typeface="Lucida Sans"/>
              </a:rPr>
              <a:t> </a:t>
            </a:r>
            <a:r>
              <a:rPr sz="1200" spc="-65" dirty="0">
                <a:solidFill>
                  <a:srgbClr val="002E46"/>
                </a:solidFill>
                <a:latin typeface="Lucida Sans"/>
                <a:cs typeface="Lucida Sans"/>
              </a:rPr>
              <a:t>more</a:t>
            </a:r>
            <a:r>
              <a:rPr sz="1200" spc="-95" dirty="0">
                <a:solidFill>
                  <a:srgbClr val="002E46"/>
                </a:solidFill>
                <a:latin typeface="Lucida Sans"/>
                <a:cs typeface="Lucida Sans"/>
              </a:rPr>
              <a:t> </a:t>
            </a:r>
            <a:r>
              <a:rPr sz="1200" spc="-50" dirty="0">
                <a:solidFill>
                  <a:srgbClr val="002E46"/>
                </a:solidFill>
                <a:latin typeface="Lucida Sans"/>
                <a:cs typeface="Lucida Sans"/>
              </a:rPr>
              <a:t>than</a:t>
            </a:r>
            <a:r>
              <a:rPr sz="1200" spc="-100" dirty="0">
                <a:solidFill>
                  <a:srgbClr val="002E46"/>
                </a:solidFill>
                <a:latin typeface="Lucida Sans"/>
                <a:cs typeface="Lucida Sans"/>
              </a:rPr>
              <a:t> </a:t>
            </a:r>
            <a:r>
              <a:rPr sz="1200" spc="-125" dirty="0">
                <a:solidFill>
                  <a:srgbClr val="002E46"/>
                </a:solidFill>
                <a:latin typeface="Lucida Sans"/>
                <a:cs typeface="Lucida Sans"/>
              </a:rPr>
              <a:t>3,000</a:t>
            </a:r>
            <a:r>
              <a:rPr sz="1200" spc="-95" dirty="0">
                <a:solidFill>
                  <a:srgbClr val="002E46"/>
                </a:solidFill>
                <a:latin typeface="Lucida Sans"/>
                <a:cs typeface="Lucida Sans"/>
              </a:rPr>
              <a:t> </a:t>
            </a:r>
            <a:r>
              <a:rPr sz="1200" spc="-55" dirty="0">
                <a:solidFill>
                  <a:srgbClr val="002E46"/>
                </a:solidFill>
                <a:latin typeface="Lucida Sans"/>
                <a:cs typeface="Lucida Sans"/>
              </a:rPr>
              <a:t>of</a:t>
            </a:r>
            <a:r>
              <a:rPr sz="1200" spc="-95" dirty="0">
                <a:solidFill>
                  <a:srgbClr val="002E46"/>
                </a:solidFill>
                <a:latin typeface="Lucida Sans"/>
                <a:cs typeface="Lucida Sans"/>
              </a:rPr>
              <a:t> </a:t>
            </a:r>
            <a:r>
              <a:rPr sz="1200" spc="-60" dirty="0">
                <a:solidFill>
                  <a:srgbClr val="002E46"/>
                </a:solidFill>
                <a:latin typeface="Lucida Sans"/>
                <a:cs typeface="Lucida Sans"/>
              </a:rPr>
              <a:t>those</a:t>
            </a:r>
            <a:r>
              <a:rPr sz="1200" spc="-95" dirty="0">
                <a:solidFill>
                  <a:srgbClr val="002E46"/>
                </a:solidFill>
                <a:latin typeface="Lucida Sans"/>
                <a:cs typeface="Lucida Sans"/>
              </a:rPr>
              <a:t> </a:t>
            </a:r>
            <a:r>
              <a:rPr sz="1200" spc="-50" dirty="0">
                <a:solidFill>
                  <a:srgbClr val="002E46"/>
                </a:solidFill>
                <a:latin typeface="Lucida Sans"/>
                <a:cs typeface="Lucida Sans"/>
              </a:rPr>
              <a:t>people  </a:t>
            </a:r>
            <a:r>
              <a:rPr sz="1200" spc="-40" dirty="0">
                <a:solidFill>
                  <a:srgbClr val="002E46"/>
                </a:solidFill>
                <a:latin typeface="Lucida Sans"/>
                <a:cs typeface="Lucida Sans"/>
              </a:rPr>
              <a:t>are </a:t>
            </a:r>
            <a:r>
              <a:rPr sz="1200" spc="-60" dirty="0">
                <a:solidFill>
                  <a:srgbClr val="002E46"/>
                </a:solidFill>
                <a:latin typeface="Lucida Sans"/>
                <a:cs typeface="Lucida Sans"/>
              </a:rPr>
              <a:t>right </a:t>
            </a:r>
            <a:r>
              <a:rPr sz="1200" spc="-50" dirty="0">
                <a:solidFill>
                  <a:srgbClr val="002E46"/>
                </a:solidFill>
                <a:latin typeface="Lucida Sans"/>
                <a:cs typeface="Lucida Sans"/>
              </a:rPr>
              <a:t>here </a:t>
            </a:r>
            <a:r>
              <a:rPr sz="1200" spc="-55" dirty="0">
                <a:solidFill>
                  <a:srgbClr val="002E46"/>
                </a:solidFill>
                <a:latin typeface="Lucida Sans"/>
                <a:cs typeface="Lucida Sans"/>
              </a:rPr>
              <a:t>in</a:t>
            </a:r>
            <a:r>
              <a:rPr sz="1200" spc="-235" dirty="0">
                <a:solidFill>
                  <a:srgbClr val="002E46"/>
                </a:solidFill>
                <a:latin typeface="Lucida Sans"/>
                <a:cs typeface="Lucida Sans"/>
              </a:rPr>
              <a:t> </a:t>
            </a:r>
            <a:r>
              <a:rPr sz="1200" spc="-60" dirty="0">
                <a:solidFill>
                  <a:srgbClr val="002E46"/>
                </a:solidFill>
                <a:latin typeface="Lucida Sans"/>
                <a:cs typeface="Lucida Sans"/>
              </a:rPr>
              <a:t>Minnesota.</a:t>
            </a:r>
            <a:endParaRPr sz="1200">
              <a:latin typeface="Lucida Sans"/>
              <a:cs typeface="Lucida Sans"/>
            </a:endParaRPr>
          </a:p>
        </p:txBody>
      </p:sp>
      <p:sp>
        <p:nvSpPr>
          <p:cNvPr id="38" name="object 38"/>
          <p:cNvSpPr txBox="1"/>
          <p:nvPr/>
        </p:nvSpPr>
        <p:spPr>
          <a:xfrm>
            <a:off x="7097110" y="3791913"/>
            <a:ext cx="4330700" cy="1059180"/>
          </a:xfrm>
          <a:prstGeom prst="rect">
            <a:avLst/>
          </a:prstGeom>
        </p:spPr>
        <p:txBody>
          <a:bodyPr vert="horz" wrap="square" lIns="0" tIns="10160" rIns="0" bIns="0" rtlCol="0">
            <a:spAutoFit/>
          </a:bodyPr>
          <a:lstStyle/>
          <a:p>
            <a:pPr marL="12700" marR="1411605">
              <a:lnSpc>
                <a:spcPct val="101200"/>
              </a:lnSpc>
              <a:spcBef>
                <a:spcPts val="80"/>
              </a:spcBef>
            </a:pPr>
            <a:r>
              <a:rPr sz="1400" b="1" spc="55" dirty="0">
                <a:solidFill>
                  <a:srgbClr val="002E46"/>
                </a:solidFill>
                <a:latin typeface="Calibri"/>
                <a:cs typeface="Calibri"/>
              </a:rPr>
              <a:t>How </a:t>
            </a:r>
            <a:r>
              <a:rPr sz="1400" b="1" spc="35" dirty="0">
                <a:solidFill>
                  <a:srgbClr val="002E46"/>
                </a:solidFill>
                <a:latin typeface="Calibri"/>
                <a:cs typeface="Calibri"/>
              </a:rPr>
              <a:t>many </a:t>
            </a:r>
            <a:r>
              <a:rPr sz="1400" b="1" spc="40" dirty="0">
                <a:solidFill>
                  <a:srgbClr val="002E46"/>
                </a:solidFill>
                <a:latin typeface="Calibri"/>
                <a:cs typeface="Calibri"/>
              </a:rPr>
              <a:t>people </a:t>
            </a:r>
            <a:r>
              <a:rPr sz="1400" b="1" spc="60" dirty="0">
                <a:solidFill>
                  <a:srgbClr val="002E46"/>
                </a:solidFill>
                <a:latin typeface="Calibri"/>
                <a:cs typeface="Calibri"/>
              </a:rPr>
              <a:t>can </a:t>
            </a:r>
            <a:r>
              <a:rPr sz="1400" b="1" spc="70" dirty="0">
                <a:solidFill>
                  <a:srgbClr val="002E46"/>
                </a:solidFill>
                <a:latin typeface="Calibri"/>
                <a:cs typeface="Calibri"/>
              </a:rPr>
              <a:t>a </a:t>
            </a:r>
            <a:r>
              <a:rPr sz="1400" b="1" spc="40" dirty="0">
                <a:solidFill>
                  <a:srgbClr val="002E46"/>
                </a:solidFill>
                <a:latin typeface="Calibri"/>
                <a:cs typeface="Calibri"/>
              </a:rPr>
              <a:t>single</a:t>
            </a:r>
            <a:r>
              <a:rPr sz="1400" b="1" spc="-185" dirty="0">
                <a:solidFill>
                  <a:srgbClr val="002E46"/>
                </a:solidFill>
                <a:latin typeface="Calibri"/>
                <a:cs typeface="Calibri"/>
              </a:rPr>
              <a:t> </a:t>
            </a:r>
            <a:r>
              <a:rPr sz="1400" b="1" spc="30" dirty="0">
                <a:solidFill>
                  <a:srgbClr val="002E46"/>
                </a:solidFill>
                <a:latin typeface="Calibri"/>
                <a:cs typeface="Calibri"/>
              </a:rPr>
              <a:t>donor  </a:t>
            </a:r>
            <a:r>
              <a:rPr sz="1400" b="1" spc="50" dirty="0">
                <a:solidFill>
                  <a:srgbClr val="002E46"/>
                </a:solidFill>
                <a:latin typeface="Calibri"/>
                <a:cs typeface="Calibri"/>
              </a:rPr>
              <a:t>help </a:t>
            </a:r>
            <a:r>
              <a:rPr sz="1400" b="1" spc="55" dirty="0">
                <a:solidFill>
                  <a:srgbClr val="002E46"/>
                </a:solidFill>
                <a:latin typeface="Calibri"/>
                <a:cs typeface="Calibri"/>
              </a:rPr>
              <a:t>heal </a:t>
            </a:r>
            <a:r>
              <a:rPr sz="1400" b="1" spc="45" dirty="0">
                <a:solidFill>
                  <a:srgbClr val="002E46"/>
                </a:solidFill>
                <a:latin typeface="Calibri"/>
                <a:cs typeface="Calibri"/>
              </a:rPr>
              <a:t>and</a:t>
            </a:r>
            <a:r>
              <a:rPr sz="1400" b="1" spc="-65" dirty="0">
                <a:solidFill>
                  <a:srgbClr val="002E46"/>
                </a:solidFill>
                <a:latin typeface="Calibri"/>
                <a:cs typeface="Calibri"/>
              </a:rPr>
              <a:t> </a:t>
            </a:r>
            <a:r>
              <a:rPr sz="1400" b="1" spc="20" dirty="0">
                <a:solidFill>
                  <a:srgbClr val="002E46"/>
                </a:solidFill>
                <a:latin typeface="Calibri"/>
                <a:cs typeface="Calibri"/>
              </a:rPr>
              <a:t>save?</a:t>
            </a:r>
            <a:endParaRPr sz="1400">
              <a:latin typeface="Calibri"/>
              <a:cs typeface="Calibri"/>
            </a:endParaRPr>
          </a:p>
          <a:p>
            <a:pPr marL="12700" marR="5080">
              <a:lnSpc>
                <a:spcPts val="1600"/>
              </a:lnSpc>
              <a:spcBef>
                <a:spcPts val="40"/>
              </a:spcBef>
            </a:pPr>
            <a:r>
              <a:rPr sz="1200" spc="-55" dirty="0">
                <a:solidFill>
                  <a:srgbClr val="002E46"/>
                </a:solidFill>
                <a:latin typeface="Lucida Sans"/>
                <a:cs typeface="Lucida Sans"/>
              </a:rPr>
              <a:t>One</a:t>
            </a:r>
            <a:r>
              <a:rPr sz="1200" spc="-95" dirty="0">
                <a:solidFill>
                  <a:srgbClr val="002E46"/>
                </a:solidFill>
                <a:latin typeface="Lucida Sans"/>
                <a:cs typeface="Lucida Sans"/>
              </a:rPr>
              <a:t> </a:t>
            </a:r>
            <a:r>
              <a:rPr sz="1200" spc="-65" dirty="0">
                <a:solidFill>
                  <a:srgbClr val="002E46"/>
                </a:solidFill>
                <a:latin typeface="Lucida Sans"/>
                <a:cs typeface="Lucida Sans"/>
              </a:rPr>
              <a:t>person</a:t>
            </a:r>
            <a:r>
              <a:rPr sz="1200" spc="-95" dirty="0">
                <a:solidFill>
                  <a:srgbClr val="002E46"/>
                </a:solidFill>
                <a:latin typeface="Lucida Sans"/>
                <a:cs typeface="Lucida Sans"/>
              </a:rPr>
              <a:t> </a:t>
            </a:r>
            <a:r>
              <a:rPr sz="1200" spc="-40" dirty="0">
                <a:solidFill>
                  <a:srgbClr val="002E46"/>
                </a:solidFill>
                <a:latin typeface="Lucida Sans"/>
                <a:cs typeface="Lucida Sans"/>
              </a:rPr>
              <a:t>can</a:t>
            </a:r>
            <a:r>
              <a:rPr sz="1200" spc="-90" dirty="0">
                <a:solidFill>
                  <a:srgbClr val="002E46"/>
                </a:solidFill>
                <a:latin typeface="Lucida Sans"/>
                <a:cs typeface="Lucida Sans"/>
              </a:rPr>
              <a:t> </a:t>
            </a:r>
            <a:r>
              <a:rPr sz="1200" spc="-55" dirty="0">
                <a:solidFill>
                  <a:srgbClr val="002E46"/>
                </a:solidFill>
                <a:latin typeface="Lucida Sans"/>
                <a:cs typeface="Lucida Sans"/>
              </a:rPr>
              <a:t>save</a:t>
            </a:r>
            <a:r>
              <a:rPr sz="1200" spc="-95" dirty="0">
                <a:solidFill>
                  <a:srgbClr val="002E46"/>
                </a:solidFill>
                <a:latin typeface="Lucida Sans"/>
                <a:cs typeface="Lucida Sans"/>
              </a:rPr>
              <a:t> </a:t>
            </a:r>
            <a:r>
              <a:rPr sz="1200" spc="-55" dirty="0">
                <a:solidFill>
                  <a:srgbClr val="002E46"/>
                </a:solidFill>
                <a:latin typeface="Lucida Sans"/>
                <a:cs typeface="Lucida Sans"/>
              </a:rPr>
              <a:t>and</a:t>
            </a:r>
            <a:r>
              <a:rPr sz="1200" spc="-95" dirty="0">
                <a:solidFill>
                  <a:srgbClr val="002E46"/>
                </a:solidFill>
                <a:latin typeface="Lucida Sans"/>
                <a:cs typeface="Lucida Sans"/>
              </a:rPr>
              <a:t> </a:t>
            </a:r>
            <a:r>
              <a:rPr sz="1200" spc="-25" dirty="0">
                <a:solidFill>
                  <a:srgbClr val="002E46"/>
                </a:solidFill>
                <a:latin typeface="Lucida Sans"/>
                <a:cs typeface="Lucida Sans"/>
              </a:rPr>
              <a:t>heal</a:t>
            </a:r>
            <a:r>
              <a:rPr sz="1200" spc="-90" dirty="0">
                <a:solidFill>
                  <a:srgbClr val="002E46"/>
                </a:solidFill>
                <a:latin typeface="Lucida Sans"/>
                <a:cs typeface="Lucida Sans"/>
              </a:rPr>
              <a:t> </a:t>
            </a:r>
            <a:r>
              <a:rPr sz="1200" spc="-65" dirty="0">
                <a:solidFill>
                  <a:srgbClr val="002E46"/>
                </a:solidFill>
                <a:latin typeface="Lucida Sans"/>
                <a:cs typeface="Lucida Sans"/>
              </a:rPr>
              <a:t>more</a:t>
            </a:r>
            <a:r>
              <a:rPr sz="1200" spc="-95" dirty="0">
                <a:solidFill>
                  <a:srgbClr val="002E46"/>
                </a:solidFill>
                <a:latin typeface="Lucida Sans"/>
                <a:cs typeface="Lucida Sans"/>
              </a:rPr>
              <a:t> </a:t>
            </a:r>
            <a:r>
              <a:rPr sz="1200" spc="-50" dirty="0">
                <a:solidFill>
                  <a:srgbClr val="002E46"/>
                </a:solidFill>
                <a:latin typeface="Lucida Sans"/>
                <a:cs typeface="Lucida Sans"/>
              </a:rPr>
              <a:t>than</a:t>
            </a:r>
            <a:r>
              <a:rPr sz="1200" spc="-90" dirty="0">
                <a:solidFill>
                  <a:srgbClr val="002E46"/>
                </a:solidFill>
                <a:latin typeface="Lucida Sans"/>
                <a:cs typeface="Lucida Sans"/>
              </a:rPr>
              <a:t> </a:t>
            </a:r>
            <a:r>
              <a:rPr sz="1200" spc="-120" dirty="0">
                <a:solidFill>
                  <a:srgbClr val="002E46"/>
                </a:solidFill>
                <a:latin typeface="Lucida Sans"/>
                <a:cs typeface="Lucida Sans"/>
              </a:rPr>
              <a:t>75</a:t>
            </a:r>
            <a:r>
              <a:rPr sz="1200" spc="-95" dirty="0">
                <a:solidFill>
                  <a:srgbClr val="002E46"/>
                </a:solidFill>
                <a:latin typeface="Lucida Sans"/>
                <a:cs typeface="Lucida Sans"/>
              </a:rPr>
              <a:t> </a:t>
            </a:r>
            <a:r>
              <a:rPr sz="1200" spc="-45" dirty="0">
                <a:solidFill>
                  <a:srgbClr val="002E46"/>
                </a:solidFill>
                <a:latin typeface="Lucida Sans"/>
                <a:cs typeface="Lucida Sans"/>
              </a:rPr>
              <a:t>lives</a:t>
            </a:r>
            <a:r>
              <a:rPr sz="1200" spc="-95" dirty="0">
                <a:solidFill>
                  <a:srgbClr val="002E46"/>
                </a:solidFill>
                <a:latin typeface="Lucida Sans"/>
                <a:cs typeface="Lucida Sans"/>
              </a:rPr>
              <a:t> </a:t>
            </a:r>
            <a:r>
              <a:rPr sz="1200" spc="-70" dirty="0">
                <a:solidFill>
                  <a:srgbClr val="002E46"/>
                </a:solidFill>
                <a:latin typeface="Lucida Sans"/>
                <a:cs typeface="Lucida Sans"/>
              </a:rPr>
              <a:t>through</a:t>
            </a:r>
            <a:r>
              <a:rPr sz="1200" spc="-90" dirty="0">
                <a:solidFill>
                  <a:srgbClr val="002E46"/>
                </a:solidFill>
                <a:latin typeface="Lucida Sans"/>
                <a:cs typeface="Lucida Sans"/>
              </a:rPr>
              <a:t> </a:t>
            </a:r>
            <a:r>
              <a:rPr sz="1200" spc="-85" dirty="0">
                <a:solidFill>
                  <a:srgbClr val="002E46"/>
                </a:solidFill>
                <a:latin typeface="Lucida Sans"/>
                <a:cs typeface="Lucida Sans"/>
              </a:rPr>
              <a:t>organ,  </a:t>
            </a:r>
            <a:r>
              <a:rPr sz="1200" spc="-45" dirty="0">
                <a:solidFill>
                  <a:srgbClr val="002E46"/>
                </a:solidFill>
                <a:latin typeface="Lucida Sans"/>
                <a:cs typeface="Lucida Sans"/>
              </a:rPr>
              <a:t>eye </a:t>
            </a:r>
            <a:r>
              <a:rPr sz="1200" spc="-55" dirty="0">
                <a:solidFill>
                  <a:srgbClr val="002E46"/>
                </a:solidFill>
                <a:latin typeface="Lucida Sans"/>
                <a:cs typeface="Lucida Sans"/>
              </a:rPr>
              <a:t>and </a:t>
            </a:r>
            <a:r>
              <a:rPr sz="1200" spc="-70" dirty="0">
                <a:solidFill>
                  <a:srgbClr val="002E46"/>
                </a:solidFill>
                <a:latin typeface="Lucida Sans"/>
                <a:cs typeface="Lucida Sans"/>
              </a:rPr>
              <a:t>tissue </a:t>
            </a:r>
            <a:r>
              <a:rPr sz="1200" spc="-65" dirty="0">
                <a:solidFill>
                  <a:srgbClr val="002E46"/>
                </a:solidFill>
                <a:latin typeface="Lucida Sans"/>
                <a:cs typeface="Lucida Sans"/>
              </a:rPr>
              <a:t>donation. </a:t>
            </a:r>
            <a:r>
              <a:rPr sz="1200" spc="-45" dirty="0">
                <a:solidFill>
                  <a:srgbClr val="002E46"/>
                </a:solidFill>
                <a:latin typeface="Lucida Sans"/>
                <a:cs typeface="Lucida Sans"/>
              </a:rPr>
              <a:t>In </a:t>
            </a:r>
            <a:r>
              <a:rPr sz="1200" spc="-75" dirty="0">
                <a:solidFill>
                  <a:srgbClr val="002E46"/>
                </a:solidFill>
                <a:latin typeface="Lucida Sans"/>
                <a:cs typeface="Lucida Sans"/>
              </a:rPr>
              <a:t>some cases, </a:t>
            </a:r>
            <a:r>
              <a:rPr sz="1200" spc="-70" dirty="0">
                <a:solidFill>
                  <a:srgbClr val="002E46"/>
                </a:solidFill>
                <a:latin typeface="Lucida Sans"/>
                <a:cs typeface="Lucida Sans"/>
              </a:rPr>
              <a:t>tissue </a:t>
            </a:r>
            <a:r>
              <a:rPr sz="1200" spc="-55" dirty="0">
                <a:solidFill>
                  <a:srgbClr val="002E46"/>
                </a:solidFill>
                <a:latin typeface="Lucida Sans"/>
                <a:cs typeface="Lucida Sans"/>
              </a:rPr>
              <a:t>donation </a:t>
            </a:r>
            <a:r>
              <a:rPr sz="1200" spc="-40" dirty="0">
                <a:solidFill>
                  <a:srgbClr val="002E46"/>
                </a:solidFill>
                <a:latin typeface="Lucida Sans"/>
                <a:cs typeface="Lucida Sans"/>
              </a:rPr>
              <a:t>can  </a:t>
            </a:r>
            <a:r>
              <a:rPr sz="1200" spc="85" dirty="0">
                <a:solidFill>
                  <a:srgbClr val="002E46"/>
                </a:solidFill>
                <a:latin typeface="Arial Narrow"/>
                <a:cs typeface="Arial Narrow"/>
              </a:rPr>
              <a:t>increase </a:t>
            </a:r>
            <a:r>
              <a:rPr sz="1200" spc="90" dirty="0">
                <a:solidFill>
                  <a:srgbClr val="002E46"/>
                </a:solidFill>
                <a:latin typeface="Arial Narrow"/>
                <a:cs typeface="Arial Narrow"/>
              </a:rPr>
              <a:t>this </a:t>
            </a:r>
            <a:r>
              <a:rPr sz="1200" spc="130" dirty="0">
                <a:solidFill>
                  <a:srgbClr val="002E46"/>
                </a:solidFill>
                <a:latin typeface="Arial Narrow"/>
                <a:cs typeface="Arial Narrow"/>
              </a:rPr>
              <a:t>number</a:t>
            </a:r>
            <a:r>
              <a:rPr sz="1200" spc="-150" dirty="0">
                <a:solidFill>
                  <a:srgbClr val="002E46"/>
                </a:solidFill>
                <a:latin typeface="Arial Narrow"/>
                <a:cs typeface="Arial Narrow"/>
              </a:rPr>
              <a:t> </a:t>
            </a:r>
            <a:r>
              <a:rPr sz="1200" spc="85" dirty="0">
                <a:solidFill>
                  <a:srgbClr val="002E46"/>
                </a:solidFill>
                <a:latin typeface="Arial Narrow"/>
                <a:cs typeface="Arial Narrow"/>
              </a:rPr>
              <a:t>significantly.</a:t>
            </a:r>
            <a:endParaRPr sz="1200">
              <a:latin typeface="Arial Narrow"/>
              <a:cs typeface="Arial Narrow"/>
            </a:endParaRPr>
          </a:p>
        </p:txBody>
      </p:sp>
      <p:sp>
        <p:nvSpPr>
          <p:cNvPr id="39" name="object 39"/>
          <p:cNvSpPr txBox="1"/>
          <p:nvPr/>
        </p:nvSpPr>
        <p:spPr>
          <a:xfrm>
            <a:off x="7097110" y="5304483"/>
            <a:ext cx="4305935" cy="861060"/>
          </a:xfrm>
          <a:prstGeom prst="rect">
            <a:avLst/>
          </a:prstGeom>
        </p:spPr>
        <p:txBody>
          <a:bodyPr vert="horz" wrap="square" lIns="0" tIns="30480" rIns="0" bIns="0" rtlCol="0">
            <a:spAutoFit/>
          </a:bodyPr>
          <a:lstStyle/>
          <a:p>
            <a:pPr marL="12700">
              <a:lnSpc>
                <a:spcPct val="100000"/>
              </a:lnSpc>
              <a:spcBef>
                <a:spcPts val="240"/>
              </a:spcBef>
            </a:pPr>
            <a:r>
              <a:rPr sz="1400" b="1" spc="55" dirty="0">
                <a:solidFill>
                  <a:srgbClr val="002E46"/>
                </a:solidFill>
                <a:latin typeface="Calibri"/>
                <a:cs typeface="Calibri"/>
              </a:rPr>
              <a:t>How </a:t>
            </a:r>
            <a:r>
              <a:rPr sz="1400" b="1" spc="40" dirty="0">
                <a:solidFill>
                  <a:srgbClr val="002E46"/>
                </a:solidFill>
                <a:latin typeface="Calibri"/>
                <a:cs typeface="Calibri"/>
              </a:rPr>
              <a:t>do </a:t>
            </a:r>
            <a:r>
              <a:rPr sz="1400" b="1" spc="20" dirty="0">
                <a:solidFill>
                  <a:srgbClr val="002E46"/>
                </a:solidFill>
                <a:latin typeface="Calibri"/>
                <a:cs typeface="Calibri"/>
              </a:rPr>
              <a:t>I </a:t>
            </a:r>
            <a:r>
              <a:rPr sz="1400" b="1" spc="30" dirty="0">
                <a:solidFill>
                  <a:srgbClr val="002E46"/>
                </a:solidFill>
                <a:latin typeface="Calibri"/>
                <a:cs typeface="Calibri"/>
              </a:rPr>
              <a:t>register </a:t>
            </a:r>
            <a:r>
              <a:rPr sz="1400" b="1" spc="45" dirty="0">
                <a:solidFill>
                  <a:srgbClr val="002E46"/>
                </a:solidFill>
                <a:latin typeface="Calibri"/>
                <a:cs typeface="Calibri"/>
              </a:rPr>
              <a:t>as </a:t>
            </a:r>
            <a:r>
              <a:rPr sz="1400" b="1" spc="70" dirty="0">
                <a:solidFill>
                  <a:srgbClr val="002E46"/>
                </a:solidFill>
                <a:latin typeface="Calibri"/>
                <a:cs typeface="Calibri"/>
              </a:rPr>
              <a:t>a</a:t>
            </a:r>
            <a:r>
              <a:rPr sz="1400" b="1" spc="-110" dirty="0">
                <a:solidFill>
                  <a:srgbClr val="002E46"/>
                </a:solidFill>
                <a:latin typeface="Calibri"/>
                <a:cs typeface="Calibri"/>
              </a:rPr>
              <a:t> </a:t>
            </a:r>
            <a:r>
              <a:rPr sz="1400" b="1" spc="20" dirty="0">
                <a:solidFill>
                  <a:srgbClr val="002E46"/>
                </a:solidFill>
                <a:latin typeface="Calibri"/>
                <a:cs typeface="Calibri"/>
              </a:rPr>
              <a:t>donor?</a:t>
            </a:r>
            <a:endParaRPr sz="1400">
              <a:latin typeface="Calibri"/>
              <a:cs typeface="Calibri"/>
            </a:endParaRPr>
          </a:p>
          <a:p>
            <a:pPr marL="12700">
              <a:lnSpc>
                <a:spcPct val="100000"/>
              </a:lnSpc>
              <a:spcBef>
                <a:spcPts val="120"/>
              </a:spcBef>
            </a:pPr>
            <a:r>
              <a:rPr sz="1200" spc="-105" dirty="0">
                <a:solidFill>
                  <a:srgbClr val="002E46"/>
                </a:solidFill>
                <a:latin typeface="Lucida Sans"/>
                <a:cs typeface="Lucida Sans"/>
              </a:rPr>
              <a:t>You</a:t>
            </a:r>
            <a:r>
              <a:rPr sz="1200" spc="-95" dirty="0">
                <a:solidFill>
                  <a:srgbClr val="002E46"/>
                </a:solidFill>
                <a:latin typeface="Lucida Sans"/>
                <a:cs typeface="Lucida Sans"/>
              </a:rPr>
              <a:t> </a:t>
            </a:r>
            <a:r>
              <a:rPr sz="1200" spc="-40" dirty="0">
                <a:solidFill>
                  <a:srgbClr val="002E46"/>
                </a:solidFill>
                <a:latin typeface="Lucida Sans"/>
                <a:cs typeface="Lucida Sans"/>
              </a:rPr>
              <a:t>can</a:t>
            </a:r>
            <a:r>
              <a:rPr sz="1200" spc="-95" dirty="0">
                <a:solidFill>
                  <a:srgbClr val="002E46"/>
                </a:solidFill>
                <a:latin typeface="Lucida Sans"/>
                <a:cs typeface="Lucida Sans"/>
              </a:rPr>
              <a:t> </a:t>
            </a:r>
            <a:r>
              <a:rPr sz="1200" spc="-60" dirty="0">
                <a:solidFill>
                  <a:srgbClr val="002E46"/>
                </a:solidFill>
                <a:latin typeface="Lucida Sans"/>
                <a:cs typeface="Lucida Sans"/>
              </a:rPr>
              <a:t>register</a:t>
            </a:r>
            <a:r>
              <a:rPr sz="1200" spc="-95" dirty="0">
                <a:solidFill>
                  <a:srgbClr val="002E46"/>
                </a:solidFill>
                <a:latin typeface="Lucida Sans"/>
                <a:cs typeface="Lucida Sans"/>
              </a:rPr>
              <a:t> </a:t>
            </a:r>
            <a:r>
              <a:rPr sz="1200" spc="-65" dirty="0">
                <a:solidFill>
                  <a:srgbClr val="002E46"/>
                </a:solidFill>
                <a:latin typeface="Lucida Sans"/>
                <a:cs typeface="Lucida Sans"/>
              </a:rPr>
              <a:t>as</a:t>
            </a:r>
            <a:r>
              <a:rPr sz="1200" spc="-95" dirty="0">
                <a:solidFill>
                  <a:srgbClr val="002E46"/>
                </a:solidFill>
                <a:latin typeface="Lucida Sans"/>
                <a:cs typeface="Lucida Sans"/>
              </a:rPr>
              <a:t> </a:t>
            </a:r>
            <a:r>
              <a:rPr sz="1200" spc="-10" dirty="0">
                <a:solidFill>
                  <a:srgbClr val="002E46"/>
                </a:solidFill>
                <a:latin typeface="Lucida Sans"/>
                <a:cs typeface="Lucida Sans"/>
              </a:rPr>
              <a:t>a</a:t>
            </a:r>
            <a:r>
              <a:rPr sz="1200" spc="-95" dirty="0">
                <a:solidFill>
                  <a:srgbClr val="002E46"/>
                </a:solidFill>
                <a:latin typeface="Lucida Sans"/>
                <a:cs typeface="Lucida Sans"/>
              </a:rPr>
              <a:t> </a:t>
            </a:r>
            <a:r>
              <a:rPr sz="1200" spc="-65" dirty="0">
                <a:solidFill>
                  <a:srgbClr val="002E46"/>
                </a:solidFill>
                <a:latin typeface="Lucida Sans"/>
                <a:cs typeface="Lucida Sans"/>
              </a:rPr>
              <a:t>donor</a:t>
            </a:r>
            <a:r>
              <a:rPr sz="1200" spc="-95" dirty="0">
                <a:solidFill>
                  <a:srgbClr val="002E46"/>
                </a:solidFill>
                <a:latin typeface="Lucida Sans"/>
                <a:cs typeface="Lucida Sans"/>
              </a:rPr>
              <a:t> </a:t>
            </a:r>
            <a:r>
              <a:rPr sz="1200" spc="-45" dirty="0">
                <a:solidFill>
                  <a:srgbClr val="002E46"/>
                </a:solidFill>
                <a:latin typeface="Lucida Sans"/>
                <a:cs typeface="Lucida Sans"/>
              </a:rPr>
              <a:t>online</a:t>
            </a:r>
            <a:r>
              <a:rPr sz="1200" spc="-95" dirty="0">
                <a:solidFill>
                  <a:srgbClr val="002E46"/>
                </a:solidFill>
                <a:latin typeface="Lucida Sans"/>
                <a:cs typeface="Lucida Sans"/>
              </a:rPr>
              <a:t> </a:t>
            </a:r>
            <a:r>
              <a:rPr sz="1200" spc="-25" dirty="0">
                <a:solidFill>
                  <a:srgbClr val="002E46"/>
                </a:solidFill>
                <a:latin typeface="Lucida Sans"/>
                <a:cs typeface="Lucida Sans"/>
              </a:rPr>
              <a:t>at</a:t>
            </a:r>
            <a:r>
              <a:rPr sz="1200" spc="-95" dirty="0">
                <a:solidFill>
                  <a:srgbClr val="002E46"/>
                </a:solidFill>
                <a:latin typeface="Lucida Sans"/>
                <a:cs typeface="Lucida Sans"/>
              </a:rPr>
              <a:t> </a:t>
            </a:r>
            <a:r>
              <a:rPr sz="1200" spc="-60" dirty="0">
                <a:solidFill>
                  <a:srgbClr val="002E46"/>
                </a:solidFill>
                <a:latin typeface="Lucida Sans"/>
                <a:cs typeface="Lucida Sans"/>
              </a:rPr>
              <a:t>DonateLifeMidwest.org,</a:t>
            </a:r>
            <a:endParaRPr sz="1200">
              <a:latin typeface="Lucida Sans"/>
              <a:cs typeface="Lucida Sans"/>
            </a:endParaRPr>
          </a:p>
          <a:p>
            <a:pPr marL="12700" marR="5080">
              <a:lnSpc>
                <a:spcPct val="111100"/>
              </a:lnSpc>
            </a:pPr>
            <a:r>
              <a:rPr sz="1200" spc="-70" dirty="0">
                <a:solidFill>
                  <a:srgbClr val="002E46"/>
                </a:solidFill>
                <a:latin typeface="Lucida Sans"/>
                <a:cs typeface="Lucida Sans"/>
              </a:rPr>
              <a:t>by</a:t>
            </a:r>
            <a:r>
              <a:rPr sz="1200" spc="-95" dirty="0">
                <a:solidFill>
                  <a:srgbClr val="002E46"/>
                </a:solidFill>
                <a:latin typeface="Lucida Sans"/>
                <a:cs typeface="Lucida Sans"/>
              </a:rPr>
              <a:t> </a:t>
            </a:r>
            <a:r>
              <a:rPr sz="1200" spc="-55" dirty="0">
                <a:solidFill>
                  <a:srgbClr val="002E46"/>
                </a:solidFill>
                <a:latin typeface="Lucida Sans"/>
                <a:cs typeface="Lucida Sans"/>
              </a:rPr>
              <a:t>mail,</a:t>
            </a:r>
            <a:r>
              <a:rPr sz="1200" spc="-95" dirty="0">
                <a:solidFill>
                  <a:srgbClr val="002E46"/>
                </a:solidFill>
                <a:latin typeface="Lucida Sans"/>
                <a:cs typeface="Lucida Sans"/>
              </a:rPr>
              <a:t> </a:t>
            </a:r>
            <a:r>
              <a:rPr sz="1200" spc="-25" dirty="0">
                <a:solidFill>
                  <a:srgbClr val="002E46"/>
                </a:solidFill>
                <a:latin typeface="Lucida Sans"/>
                <a:cs typeface="Lucida Sans"/>
              </a:rPr>
              <a:t>at</a:t>
            </a:r>
            <a:r>
              <a:rPr sz="1200" spc="-95" dirty="0">
                <a:solidFill>
                  <a:srgbClr val="002E46"/>
                </a:solidFill>
                <a:latin typeface="Lucida Sans"/>
                <a:cs typeface="Lucida Sans"/>
              </a:rPr>
              <a:t> </a:t>
            </a:r>
            <a:r>
              <a:rPr sz="1200" spc="-45" dirty="0">
                <a:solidFill>
                  <a:srgbClr val="002E46"/>
                </a:solidFill>
                <a:latin typeface="Lucida Sans"/>
                <a:cs typeface="Lucida Sans"/>
              </a:rPr>
              <a:t>the</a:t>
            </a:r>
            <a:r>
              <a:rPr sz="1200" spc="-95" dirty="0">
                <a:solidFill>
                  <a:srgbClr val="002E46"/>
                </a:solidFill>
                <a:latin typeface="Lucida Sans"/>
                <a:cs typeface="Lucida Sans"/>
              </a:rPr>
              <a:t> </a:t>
            </a:r>
            <a:r>
              <a:rPr sz="1200" spc="-45" dirty="0">
                <a:solidFill>
                  <a:srgbClr val="002E46"/>
                </a:solidFill>
                <a:latin typeface="Lucida Sans"/>
                <a:cs typeface="Lucida Sans"/>
              </a:rPr>
              <a:t>DMV</a:t>
            </a:r>
            <a:r>
              <a:rPr sz="1200" spc="-95" dirty="0">
                <a:solidFill>
                  <a:srgbClr val="002E46"/>
                </a:solidFill>
                <a:latin typeface="Lucida Sans"/>
                <a:cs typeface="Lucida Sans"/>
              </a:rPr>
              <a:t> </a:t>
            </a:r>
            <a:r>
              <a:rPr sz="1200" spc="-50" dirty="0">
                <a:solidFill>
                  <a:srgbClr val="002E46"/>
                </a:solidFill>
                <a:latin typeface="Lucida Sans"/>
                <a:cs typeface="Lucida Sans"/>
              </a:rPr>
              <a:t>when</a:t>
            </a:r>
            <a:r>
              <a:rPr sz="1200" spc="-95" dirty="0">
                <a:solidFill>
                  <a:srgbClr val="002E46"/>
                </a:solidFill>
                <a:latin typeface="Lucida Sans"/>
                <a:cs typeface="Lucida Sans"/>
              </a:rPr>
              <a:t> </a:t>
            </a:r>
            <a:r>
              <a:rPr sz="1200" spc="-70" dirty="0">
                <a:solidFill>
                  <a:srgbClr val="002E46"/>
                </a:solidFill>
                <a:latin typeface="Lucida Sans"/>
                <a:cs typeface="Lucida Sans"/>
              </a:rPr>
              <a:t>you</a:t>
            </a:r>
            <a:r>
              <a:rPr sz="1200" spc="-95" dirty="0">
                <a:solidFill>
                  <a:srgbClr val="002E46"/>
                </a:solidFill>
                <a:latin typeface="Lucida Sans"/>
                <a:cs typeface="Lucida Sans"/>
              </a:rPr>
              <a:t> </a:t>
            </a:r>
            <a:r>
              <a:rPr sz="1200" spc="-60" dirty="0">
                <a:solidFill>
                  <a:srgbClr val="002E46"/>
                </a:solidFill>
                <a:latin typeface="Lucida Sans"/>
                <a:cs typeface="Lucida Sans"/>
              </a:rPr>
              <a:t>get</a:t>
            </a:r>
            <a:r>
              <a:rPr sz="1200" spc="-95" dirty="0">
                <a:solidFill>
                  <a:srgbClr val="002E46"/>
                </a:solidFill>
                <a:latin typeface="Lucida Sans"/>
                <a:cs typeface="Lucida Sans"/>
              </a:rPr>
              <a:t> </a:t>
            </a:r>
            <a:r>
              <a:rPr sz="1200" spc="-65" dirty="0">
                <a:solidFill>
                  <a:srgbClr val="002E46"/>
                </a:solidFill>
                <a:latin typeface="Lucida Sans"/>
                <a:cs typeface="Lucida Sans"/>
              </a:rPr>
              <a:t>your</a:t>
            </a:r>
            <a:r>
              <a:rPr sz="1200" spc="-90" dirty="0">
                <a:solidFill>
                  <a:srgbClr val="002E46"/>
                </a:solidFill>
                <a:latin typeface="Lucida Sans"/>
                <a:cs typeface="Lucida Sans"/>
              </a:rPr>
              <a:t> </a:t>
            </a:r>
            <a:r>
              <a:rPr sz="1200" spc="-55" dirty="0">
                <a:solidFill>
                  <a:srgbClr val="002E46"/>
                </a:solidFill>
                <a:latin typeface="Lucida Sans"/>
                <a:cs typeface="Lucida Sans"/>
              </a:rPr>
              <a:t>permit</a:t>
            </a:r>
            <a:r>
              <a:rPr sz="1200" spc="-95" dirty="0">
                <a:solidFill>
                  <a:srgbClr val="002E46"/>
                </a:solidFill>
                <a:latin typeface="Lucida Sans"/>
                <a:cs typeface="Lucida Sans"/>
              </a:rPr>
              <a:t> </a:t>
            </a:r>
            <a:r>
              <a:rPr sz="1200" spc="-55" dirty="0">
                <a:solidFill>
                  <a:srgbClr val="002E46"/>
                </a:solidFill>
                <a:latin typeface="Lucida Sans"/>
                <a:cs typeface="Lucida Sans"/>
              </a:rPr>
              <a:t>or</a:t>
            </a:r>
            <a:r>
              <a:rPr sz="1200" spc="-95" dirty="0">
                <a:solidFill>
                  <a:srgbClr val="002E46"/>
                </a:solidFill>
                <a:latin typeface="Lucida Sans"/>
                <a:cs typeface="Lucida Sans"/>
              </a:rPr>
              <a:t> </a:t>
            </a:r>
            <a:r>
              <a:rPr sz="1200" spc="-60" dirty="0">
                <a:solidFill>
                  <a:srgbClr val="002E46"/>
                </a:solidFill>
                <a:latin typeface="Lucida Sans"/>
                <a:cs typeface="Lucida Sans"/>
              </a:rPr>
              <a:t>drivers</a:t>
            </a:r>
            <a:r>
              <a:rPr sz="1200" spc="-95" dirty="0">
                <a:solidFill>
                  <a:srgbClr val="002E46"/>
                </a:solidFill>
                <a:latin typeface="Lucida Sans"/>
                <a:cs typeface="Lucida Sans"/>
              </a:rPr>
              <a:t> </a:t>
            </a:r>
            <a:r>
              <a:rPr sz="1200" spc="-55" dirty="0">
                <a:solidFill>
                  <a:srgbClr val="002E46"/>
                </a:solidFill>
                <a:latin typeface="Lucida Sans"/>
                <a:cs typeface="Lucida Sans"/>
              </a:rPr>
              <a:t>license,  or</a:t>
            </a:r>
            <a:r>
              <a:rPr sz="1200" spc="-100" dirty="0">
                <a:solidFill>
                  <a:srgbClr val="002E46"/>
                </a:solidFill>
                <a:latin typeface="Lucida Sans"/>
                <a:cs typeface="Lucida Sans"/>
              </a:rPr>
              <a:t> </a:t>
            </a:r>
            <a:r>
              <a:rPr sz="1200" spc="-50" dirty="0">
                <a:solidFill>
                  <a:srgbClr val="002E46"/>
                </a:solidFill>
                <a:latin typeface="Lucida Sans"/>
                <a:cs typeface="Lucida Sans"/>
              </a:rPr>
              <a:t>even</a:t>
            </a:r>
            <a:r>
              <a:rPr sz="1200" spc="-95" dirty="0">
                <a:solidFill>
                  <a:srgbClr val="002E46"/>
                </a:solidFill>
                <a:latin typeface="Lucida Sans"/>
                <a:cs typeface="Lucida Sans"/>
              </a:rPr>
              <a:t> </a:t>
            </a:r>
            <a:r>
              <a:rPr sz="1200" spc="-70" dirty="0">
                <a:solidFill>
                  <a:srgbClr val="002E46"/>
                </a:solidFill>
                <a:latin typeface="Lucida Sans"/>
                <a:cs typeface="Lucida Sans"/>
              </a:rPr>
              <a:t>through</a:t>
            </a:r>
            <a:r>
              <a:rPr sz="1200" spc="-95" dirty="0">
                <a:solidFill>
                  <a:srgbClr val="002E46"/>
                </a:solidFill>
                <a:latin typeface="Lucida Sans"/>
                <a:cs typeface="Lucida Sans"/>
              </a:rPr>
              <a:t> </a:t>
            </a:r>
            <a:r>
              <a:rPr sz="1200" spc="-45" dirty="0">
                <a:solidFill>
                  <a:srgbClr val="002E46"/>
                </a:solidFill>
                <a:latin typeface="Lucida Sans"/>
                <a:cs typeface="Lucida Sans"/>
              </a:rPr>
              <a:t>the</a:t>
            </a:r>
            <a:r>
              <a:rPr sz="1200" spc="-95" dirty="0">
                <a:solidFill>
                  <a:srgbClr val="002E46"/>
                </a:solidFill>
                <a:latin typeface="Lucida Sans"/>
                <a:cs typeface="Lucida Sans"/>
              </a:rPr>
              <a:t> </a:t>
            </a:r>
            <a:r>
              <a:rPr sz="1200" spc="-40" dirty="0">
                <a:solidFill>
                  <a:srgbClr val="002E46"/>
                </a:solidFill>
                <a:latin typeface="Lucida Sans"/>
                <a:cs typeface="Lucida Sans"/>
              </a:rPr>
              <a:t>iPhone</a:t>
            </a:r>
            <a:r>
              <a:rPr sz="1200" spc="-95" dirty="0">
                <a:solidFill>
                  <a:srgbClr val="002E46"/>
                </a:solidFill>
                <a:latin typeface="Lucida Sans"/>
                <a:cs typeface="Lucida Sans"/>
              </a:rPr>
              <a:t> </a:t>
            </a:r>
            <a:r>
              <a:rPr sz="1200" spc="-25" dirty="0">
                <a:solidFill>
                  <a:srgbClr val="002E46"/>
                </a:solidFill>
                <a:latin typeface="Lucida Sans"/>
                <a:cs typeface="Lucida Sans"/>
              </a:rPr>
              <a:t>Health</a:t>
            </a:r>
            <a:r>
              <a:rPr sz="1200" spc="-95" dirty="0">
                <a:solidFill>
                  <a:srgbClr val="002E46"/>
                </a:solidFill>
                <a:latin typeface="Lucida Sans"/>
                <a:cs typeface="Lucida Sans"/>
              </a:rPr>
              <a:t> </a:t>
            </a:r>
            <a:r>
              <a:rPr sz="1200" spc="-75" dirty="0">
                <a:solidFill>
                  <a:srgbClr val="002E46"/>
                </a:solidFill>
                <a:latin typeface="Lucida Sans"/>
                <a:cs typeface="Lucida Sans"/>
              </a:rPr>
              <a:t>app.</a:t>
            </a:r>
            <a:endParaRPr sz="1200">
              <a:latin typeface="Lucida Sans"/>
              <a:cs typeface="Lucida Sans"/>
            </a:endParaRPr>
          </a:p>
        </p:txBody>
      </p:sp>
      <p:sp>
        <p:nvSpPr>
          <p:cNvPr id="40" name="object 40"/>
          <p:cNvSpPr/>
          <p:nvPr/>
        </p:nvSpPr>
        <p:spPr>
          <a:xfrm>
            <a:off x="912432" y="2305441"/>
            <a:ext cx="112395" cy="515620"/>
          </a:xfrm>
          <a:custGeom>
            <a:avLst/>
            <a:gdLst/>
            <a:ahLst/>
            <a:cxnLst/>
            <a:rect l="l" t="t" r="r" b="b"/>
            <a:pathLst>
              <a:path w="112394" h="515619">
                <a:moveTo>
                  <a:pt x="0" y="0"/>
                </a:moveTo>
                <a:lnTo>
                  <a:pt x="0" y="515480"/>
                </a:lnTo>
                <a:lnTo>
                  <a:pt x="67500" y="515480"/>
                </a:lnTo>
                <a:lnTo>
                  <a:pt x="67500" y="341388"/>
                </a:lnTo>
                <a:lnTo>
                  <a:pt x="112204" y="341388"/>
                </a:lnTo>
                <a:lnTo>
                  <a:pt x="112204" y="208356"/>
                </a:lnTo>
                <a:lnTo>
                  <a:pt x="106039" y="174039"/>
                </a:lnTo>
                <a:lnTo>
                  <a:pt x="88928" y="144492"/>
                </a:lnTo>
                <a:lnTo>
                  <a:pt x="62944" y="121640"/>
                </a:lnTo>
                <a:lnTo>
                  <a:pt x="30162" y="107403"/>
                </a:lnTo>
                <a:lnTo>
                  <a:pt x="42914" y="98442"/>
                </a:lnTo>
                <a:lnTo>
                  <a:pt x="52779" y="86753"/>
                </a:lnTo>
                <a:lnTo>
                  <a:pt x="59146" y="72903"/>
                </a:lnTo>
                <a:lnTo>
                  <a:pt x="61404" y="57454"/>
                </a:lnTo>
                <a:lnTo>
                  <a:pt x="56580" y="35131"/>
                </a:lnTo>
                <a:lnTo>
                  <a:pt x="43422" y="16892"/>
                </a:lnTo>
                <a:lnTo>
                  <a:pt x="23905" y="4571"/>
                </a:lnTo>
                <a:lnTo>
                  <a:pt x="0" y="0"/>
                </a:lnTo>
                <a:close/>
              </a:path>
            </a:pathLst>
          </a:custGeom>
          <a:solidFill>
            <a:srgbClr val="8FBDE5"/>
          </a:solidFill>
        </p:spPr>
        <p:txBody>
          <a:bodyPr wrap="square" lIns="0" tIns="0" rIns="0" bIns="0" rtlCol="0"/>
          <a:lstStyle/>
          <a:p>
            <a:endParaRPr/>
          </a:p>
        </p:txBody>
      </p:sp>
      <p:sp>
        <p:nvSpPr>
          <p:cNvPr id="41" name="object 41"/>
          <p:cNvSpPr/>
          <p:nvPr/>
        </p:nvSpPr>
        <p:spPr>
          <a:xfrm>
            <a:off x="799849" y="2305439"/>
            <a:ext cx="113030" cy="515620"/>
          </a:xfrm>
          <a:custGeom>
            <a:avLst/>
            <a:gdLst/>
            <a:ahLst/>
            <a:cxnLst/>
            <a:rect l="l" t="t" r="r" b="b"/>
            <a:pathLst>
              <a:path w="113030" h="515619">
                <a:moveTo>
                  <a:pt x="112585" y="0"/>
                </a:moveTo>
                <a:lnTo>
                  <a:pt x="112395" y="0"/>
                </a:lnTo>
                <a:lnTo>
                  <a:pt x="88411" y="4512"/>
                </a:lnTo>
                <a:lnTo>
                  <a:pt x="68834" y="16822"/>
                </a:lnTo>
                <a:lnTo>
                  <a:pt x="55637" y="35088"/>
                </a:lnTo>
                <a:lnTo>
                  <a:pt x="50800" y="57467"/>
                </a:lnTo>
                <a:lnTo>
                  <a:pt x="53058" y="72908"/>
                </a:lnTo>
                <a:lnTo>
                  <a:pt x="59424" y="86755"/>
                </a:lnTo>
                <a:lnTo>
                  <a:pt x="69289" y="98442"/>
                </a:lnTo>
                <a:lnTo>
                  <a:pt x="82042" y="107403"/>
                </a:lnTo>
                <a:lnTo>
                  <a:pt x="49243" y="121640"/>
                </a:lnTo>
                <a:lnTo>
                  <a:pt x="23261" y="144492"/>
                </a:lnTo>
                <a:lnTo>
                  <a:pt x="6159" y="174039"/>
                </a:lnTo>
                <a:lnTo>
                  <a:pt x="0" y="208356"/>
                </a:lnTo>
                <a:lnTo>
                  <a:pt x="0" y="341388"/>
                </a:lnTo>
                <a:lnTo>
                  <a:pt x="44665" y="341388"/>
                </a:lnTo>
                <a:lnTo>
                  <a:pt x="44665" y="515480"/>
                </a:lnTo>
                <a:lnTo>
                  <a:pt x="112585" y="515480"/>
                </a:lnTo>
                <a:lnTo>
                  <a:pt x="112585" y="0"/>
                </a:lnTo>
                <a:close/>
              </a:path>
            </a:pathLst>
          </a:custGeom>
          <a:solidFill>
            <a:srgbClr val="B0CFED"/>
          </a:solidFill>
        </p:spPr>
        <p:txBody>
          <a:bodyPr wrap="square" lIns="0" tIns="0" rIns="0" bIns="0" rtlCol="0"/>
          <a:lstStyle/>
          <a:p>
            <a:endParaRPr/>
          </a:p>
        </p:txBody>
      </p:sp>
      <p:sp>
        <p:nvSpPr>
          <p:cNvPr id="42" name="object 42"/>
          <p:cNvSpPr/>
          <p:nvPr/>
        </p:nvSpPr>
        <p:spPr>
          <a:xfrm>
            <a:off x="783698" y="2244347"/>
            <a:ext cx="257175" cy="238760"/>
          </a:xfrm>
          <a:custGeom>
            <a:avLst/>
            <a:gdLst/>
            <a:ahLst/>
            <a:cxnLst/>
            <a:rect l="l" t="t" r="r" b="b"/>
            <a:pathLst>
              <a:path w="257175" h="238760">
                <a:moveTo>
                  <a:pt x="219294" y="34956"/>
                </a:moveTo>
                <a:lnTo>
                  <a:pt x="247511" y="74445"/>
                </a:lnTo>
                <a:lnTo>
                  <a:pt x="256917" y="119360"/>
                </a:lnTo>
                <a:lnTo>
                  <a:pt x="247511" y="164276"/>
                </a:lnTo>
                <a:lnTo>
                  <a:pt x="219294" y="203765"/>
                </a:lnTo>
                <a:lnTo>
                  <a:pt x="176800" y="229982"/>
                </a:lnTo>
                <a:lnTo>
                  <a:pt x="128463" y="238721"/>
                </a:lnTo>
                <a:lnTo>
                  <a:pt x="80126" y="229982"/>
                </a:lnTo>
                <a:lnTo>
                  <a:pt x="37633" y="203765"/>
                </a:lnTo>
                <a:lnTo>
                  <a:pt x="9408" y="164276"/>
                </a:lnTo>
                <a:lnTo>
                  <a:pt x="0" y="119360"/>
                </a:lnTo>
                <a:lnTo>
                  <a:pt x="9408" y="74445"/>
                </a:lnTo>
                <a:lnTo>
                  <a:pt x="37633" y="34956"/>
                </a:lnTo>
                <a:lnTo>
                  <a:pt x="80126" y="8739"/>
                </a:lnTo>
                <a:lnTo>
                  <a:pt x="128463" y="0"/>
                </a:lnTo>
                <a:lnTo>
                  <a:pt x="176800" y="8739"/>
                </a:lnTo>
                <a:lnTo>
                  <a:pt x="219294" y="34956"/>
                </a:lnTo>
                <a:close/>
              </a:path>
            </a:pathLst>
          </a:custGeom>
          <a:ln w="12700">
            <a:solidFill>
              <a:srgbClr val="003057"/>
            </a:solidFill>
          </a:ln>
        </p:spPr>
        <p:txBody>
          <a:bodyPr wrap="square" lIns="0" tIns="0" rIns="0" bIns="0" rtlCol="0"/>
          <a:lstStyle/>
          <a:p>
            <a:endParaRPr/>
          </a:p>
        </p:txBody>
      </p:sp>
      <p:sp>
        <p:nvSpPr>
          <p:cNvPr id="43" name="object 43"/>
          <p:cNvSpPr/>
          <p:nvPr/>
        </p:nvSpPr>
        <p:spPr>
          <a:xfrm>
            <a:off x="996642" y="2441762"/>
            <a:ext cx="260656" cy="244003"/>
          </a:xfrm>
          <a:prstGeom prst="rect">
            <a:avLst/>
          </a:prstGeom>
          <a:blipFill>
            <a:blip r:embed="rId5" cstate="print"/>
            <a:stretch>
              <a:fillRect/>
            </a:stretch>
          </a:blipFill>
        </p:spPr>
        <p:txBody>
          <a:bodyPr wrap="square" lIns="0" tIns="0" rIns="0" bIns="0" rtlCol="0"/>
          <a:lstStyle/>
          <a:p>
            <a:endParaRPr/>
          </a:p>
        </p:txBody>
      </p:sp>
      <p:sp>
        <p:nvSpPr>
          <p:cNvPr id="44" name="object 44"/>
          <p:cNvSpPr/>
          <p:nvPr/>
        </p:nvSpPr>
        <p:spPr>
          <a:xfrm>
            <a:off x="6107790" y="5402059"/>
            <a:ext cx="584835" cy="437515"/>
          </a:xfrm>
          <a:custGeom>
            <a:avLst/>
            <a:gdLst/>
            <a:ahLst/>
            <a:cxnLst/>
            <a:rect l="l" t="t" r="r" b="b"/>
            <a:pathLst>
              <a:path w="584834" h="437514">
                <a:moveTo>
                  <a:pt x="483044" y="0"/>
                </a:moveTo>
                <a:lnTo>
                  <a:pt x="433312" y="8718"/>
                </a:lnTo>
                <a:lnTo>
                  <a:pt x="383585" y="17448"/>
                </a:lnTo>
                <a:lnTo>
                  <a:pt x="333863" y="26190"/>
                </a:lnTo>
                <a:lnTo>
                  <a:pt x="284147" y="34944"/>
                </a:lnTo>
                <a:lnTo>
                  <a:pt x="234439" y="43709"/>
                </a:lnTo>
                <a:lnTo>
                  <a:pt x="184741" y="52485"/>
                </a:lnTo>
                <a:lnTo>
                  <a:pt x="135052" y="61273"/>
                </a:lnTo>
                <a:lnTo>
                  <a:pt x="85376" y="70071"/>
                </a:lnTo>
                <a:lnTo>
                  <a:pt x="35712" y="78879"/>
                </a:lnTo>
                <a:lnTo>
                  <a:pt x="357" y="112183"/>
                </a:lnTo>
                <a:lnTo>
                  <a:pt x="0" y="129832"/>
                </a:lnTo>
                <a:lnTo>
                  <a:pt x="9497" y="184071"/>
                </a:lnTo>
                <a:lnTo>
                  <a:pt x="19070" y="238296"/>
                </a:lnTo>
                <a:lnTo>
                  <a:pt x="28709" y="292509"/>
                </a:lnTo>
                <a:lnTo>
                  <a:pt x="38404" y="346710"/>
                </a:lnTo>
                <a:lnTo>
                  <a:pt x="48145" y="400900"/>
                </a:lnTo>
                <a:lnTo>
                  <a:pt x="81667" y="437292"/>
                </a:lnTo>
                <a:lnTo>
                  <a:pt x="100152" y="437438"/>
                </a:lnTo>
                <a:lnTo>
                  <a:pt x="124423" y="433236"/>
                </a:lnTo>
                <a:lnTo>
                  <a:pt x="148696" y="428948"/>
                </a:lnTo>
                <a:lnTo>
                  <a:pt x="172995" y="424622"/>
                </a:lnTo>
                <a:lnTo>
                  <a:pt x="197345" y="420306"/>
                </a:lnTo>
                <a:lnTo>
                  <a:pt x="246917" y="411565"/>
                </a:lnTo>
                <a:lnTo>
                  <a:pt x="296503" y="402825"/>
                </a:lnTo>
                <a:lnTo>
                  <a:pt x="346100" y="394090"/>
                </a:lnTo>
                <a:lnTo>
                  <a:pt x="395700" y="385364"/>
                </a:lnTo>
                <a:lnTo>
                  <a:pt x="445300" y="376650"/>
                </a:lnTo>
                <a:lnTo>
                  <a:pt x="494893" y="367951"/>
                </a:lnTo>
                <a:lnTo>
                  <a:pt x="544474" y="359270"/>
                </a:lnTo>
                <a:lnTo>
                  <a:pt x="557763" y="355202"/>
                </a:lnTo>
                <a:lnTo>
                  <a:pt x="568318" y="348234"/>
                </a:lnTo>
                <a:lnTo>
                  <a:pt x="576349" y="338446"/>
                </a:lnTo>
                <a:lnTo>
                  <a:pt x="582066" y="325920"/>
                </a:lnTo>
                <a:lnTo>
                  <a:pt x="584441" y="318643"/>
                </a:lnTo>
                <a:lnTo>
                  <a:pt x="583158" y="311315"/>
                </a:lnTo>
                <a:lnTo>
                  <a:pt x="581863" y="303974"/>
                </a:lnTo>
                <a:lnTo>
                  <a:pt x="572463" y="250570"/>
                </a:lnTo>
                <a:lnTo>
                  <a:pt x="563090" y="197168"/>
                </a:lnTo>
                <a:lnTo>
                  <a:pt x="553728" y="143779"/>
                </a:lnTo>
                <a:lnTo>
                  <a:pt x="544362" y="90414"/>
                </a:lnTo>
                <a:lnTo>
                  <a:pt x="534974" y="37084"/>
                </a:lnTo>
                <a:lnTo>
                  <a:pt x="528530" y="19868"/>
                </a:lnTo>
                <a:lnTo>
                  <a:pt x="516843" y="7269"/>
                </a:lnTo>
                <a:lnTo>
                  <a:pt x="501240" y="306"/>
                </a:lnTo>
                <a:lnTo>
                  <a:pt x="483044" y="0"/>
                </a:lnTo>
                <a:close/>
              </a:path>
            </a:pathLst>
          </a:custGeom>
          <a:ln w="12700">
            <a:solidFill>
              <a:srgbClr val="243746"/>
            </a:solidFill>
          </a:ln>
        </p:spPr>
        <p:txBody>
          <a:bodyPr wrap="square" lIns="0" tIns="0" rIns="0" bIns="0" rtlCol="0"/>
          <a:lstStyle/>
          <a:p>
            <a:endParaRPr/>
          </a:p>
        </p:txBody>
      </p:sp>
      <p:sp>
        <p:nvSpPr>
          <p:cNvPr id="45" name="object 45"/>
          <p:cNvSpPr/>
          <p:nvPr/>
        </p:nvSpPr>
        <p:spPr>
          <a:xfrm>
            <a:off x="6379729" y="5697886"/>
            <a:ext cx="131445" cy="50165"/>
          </a:xfrm>
          <a:custGeom>
            <a:avLst/>
            <a:gdLst/>
            <a:ahLst/>
            <a:cxnLst/>
            <a:rect l="l" t="t" r="r" b="b"/>
            <a:pathLst>
              <a:path w="131445" h="50164">
                <a:moveTo>
                  <a:pt x="117614" y="0"/>
                </a:moveTo>
                <a:lnTo>
                  <a:pt x="109232" y="208"/>
                </a:lnTo>
                <a:lnTo>
                  <a:pt x="99983" y="1766"/>
                </a:lnTo>
                <a:lnTo>
                  <a:pt x="97043" y="2292"/>
                </a:lnTo>
                <a:lnTo>
                  <a:pt x="94109" y="2849"/>
                </a:lnTo>
                <a:lnTo>
                  <a:pt x="14503" y="16908"/>
                </a:lnTo>
                <a:lnTo>
                  <a:pt x="5460" y="18674"/>
                </a:lnTo>
                <a:lnTo>
                  <a:pt x="520" y="24058"/>
                </a:lnTo>
                <a:lnTo>
                  <a:pt x="0" y="41699"/>
                </a:lnTo>
                <a:lnTo>
                  <a:pt x="5168" y="46512"/>
                </a:lnTo>
                <a:lnTo>
                  <a:pt x="13030" y="49814"/>
                </a:lnTo>
                <a:lnTo>
                  <a:pt x="15582" y="49547"/>
                </a:lnTo>
                <a:lnTo>
                  <a:pt x="18694" y="49522"/>
                </a:lnTo>
                <a:lnTo>
                  <a:pt x="115442" y="32453"/>
                </a:lnTo>
                <a:lnTo>
                  <a:pt x="131317" y="13505"/>
                </a:lnTo>
                <a:lnTo>
                  <a:pt x="128829" y="6812"/>
                </a:lnTo>
                <a:lnTo>
                  <a:pt x="124204" y="2256"/>
                </a:lnTo>
                <a:lnTo>
                  <a:pt x="117614" y="0"/>
                </a:lnTo>
                <a:close/>
              </a:path>
            </a:pathLst>
          </a:custGeom>
          <a:solidFill>
            <a:srgbClr val="93BFE6"/>
          </a:solidFill>
        </p:spPr>
        <p:txBody>
          <a:bodyPr wrap="square" lIns="0" tIns="0" rIns="0" bIns="0" rtlCol="0"/>
          <a:lstStyle/>
          <a:p>
            <a:endParaRPr/>
          </a:p>
        </p:txBody>
      </p:sp>
      <p:sp>
        <p:nvSpPr>
          <p:cNvPr id="46" name="object 46"/>
          <p:cNvSpPr/>
          <p:nvPr/>
        </p:nvSpPr>
        <p:spPr>
          <a:xfrm>
            <a:off x="6343612" y="5474266"/>
            <a:ext cx="237808" cy="132351"/>
          </a:xfrm>
          <a:prstGeom prst="rect">
            <a:avLst/>
          </a:prstGeom>
          <a:blipFill>
            <a:blip r:embed="rId6" cstate="print"/>
            <a:stretch>
              <a:fillRect/>
            </a:stretch>
          </a:blipFill>
        </p:spPr>
        <p:txBody>
          <a:bodyPr wrap="square" lIns="0" tIns="0" rIns="0" bIns="0" rtlCol="0"/>
          <a:lstStyle/>
          <a:p>
            <a:endParaRPr/>
          </a:p>
        </p:txBody>
      </p:sp>
      <p:sp>
        <p:nvSpPr>
          <p:cNvPr id="47" name="object 47"/>
          <p:cNvSpPr/>
          <p:nvPr/>
        </p:nvSpPr>
        <p:spPr>
          <a:xfrm>
            <a:off x="6175272" y="5523297"/>
            <a:ext cx="132043" cy="167600"/>
          </a:xfrm>
          <a:prstGeom prst="rect">
            <a:avLst/>
          </a:prstGeom>
          <a:blipFill>
            <a:blip r:embed="rId7" cstate="print"/>
            <a:stretch>
              <a:fillRect/>
            </a:stretch>
          </a:blipFill>
        </p:spPr>
        <p:txBody>
          <a:bodyPr wrap="square" lIns="0" tIns="0" rIns="0" bIns="0" rtlCol="0"/>
          <a:lstStyle/>
          <a:p>
            <a:endParaRPr/>
          </a:p>
        </p:txBody>
      </p:sp>
      <p:sp>
        <p:nvSpPr>
          <p:cNvPr id="48" name="object 48"/>
          <p:cNvSpPr/>
          <p:nvPr/>
        </p:nvSpPr>
        <p:spPr>
          <a:xfrm>
            <a:off x="6541678" y="5643491"/>
            <a:ext cx="85178" cy="79844"/>
          </a:xfrm>
          <a:prstGeom prst="rect">
            <a:avLst/>
          </a:prstGeom>
          <a:blipFill>
            <a:blip r:embed="rId8" cstate="print"/>
            <a:stretch>
              <a:fillRect/>
            </a:stretch>
          </a:blipFill>
        </p:spPr>
        <p:txBody>
          <a:bodyPr wrap="square" lIns="0" tIns="0" rIns="0" bIns="0" rtlCol="0"/>
          <a:lstStyle/>
          <a:p>
            <a:endParaRPr/>
          </a:p>
        </p:txBody>
      </p:sp>
      <p:sp>
        <p:nvSpPr>
          <p:cNvPr id="49" name="object 49"/>
          <p:cNvSpPr txBox="1">
            <a:spLocks noGrp="1"/>
          </p:cNvSpPr>
          <p:nvPr>
            <p:ph type="ftr" sz="quarter" idx="5"/>
          </p:nvPr>
        </p:nvSpPr>
        <p:spPr>
          <a:prstGeom prst="rect">
            <a:avLst/>
          </a:prstGeom>
        </p:spPr>
        <p:txBody>
          <a:bodyPr vert="horz" wrap="square" lIns="0" tIns="6350" rIns="0" bIns="0" rtlCol="0">
            <a:spAutoFit/>
          </a:bodyPr>
          <a:lstStyle/>
          <a:p>
            <a:pPr marL="12700">
              <a:lnSpc>
                <a:spcPct val="100000"/>
              </a:lnSpc>
              <a:spcBef>
                <a:spcPts val="50"/>
              </a:spcBef>
            </a:pPr>
            <a:r>
              <a:rPr spc="75" dirty="0"/>
              <a:t>DONATION </a:t>
            </a:r>
            <a:r>
              <a:rPr spc="70" dirty="0"/>
              <a:t>EDUCATION </a:t>
            </a:r>
            <a:r>
              <a:rPr spc="55" dirty="0"/>
              <a:t>FOR </a:t>
            </a:r>
            <a:r>
              <a:rPr spc="40" dirty="0"/>
              <a:t>THE </a:t>
            </a:r>
            <a:r>
              <a:rPr spc="75" dirty="0"/>
              <a:t>CLASSROOM </a:t>
            </a:r>
            <a:r>
              <a:rPr spc="-50" dirty="0"/>
              <a:t>| </a:t>
            </a:r>
            <a:r>
              <a:rPr spc="45" dirty="0"/>
              <a:t>FACT </a:t>
            </a:r>
            <a:r>
              <a:rPr spc="50" dirty="0"/>
              <a:t>SHEET</a:t>
            </a:r>
            <a:r>
              <a:rPr spc="185" dirty="0"/>
              <a:t> </a:t>
            </a:r>
            <a:r>
              <a:rPr spc="60" dirty="0"/>
              <a:t>PRESENTATION</a:t>
            </a:r>
            <a:r>
              <a:rPr spc="-80" dirty="0"/>
              <a:t> </a:t>
            </a:r>
          </a:p>
        </p:txBody>
      </p:sp>
      <p:sp>
        <p:nvSpPr>
          <p:cNvPr id="50" name="object 50"/>
          <p:cNvSpPr txBox="1">
            <a:spLocks noGrp="1"/>
          </p:cNvSpPr>
          <p:nvPr>
            <p:ph type="sldNum" sz="quarter" idx="7"/>
          </p:nvPr>
        </p:nvSpPr>
        <p:spPr>
          <a:prstGeom prst="rect">
            <a:avLst/>
          </a:prstGeom>
        </p:spPr>
        <p:txBody>
          <a:bodyPr vert="horz" wrap="square" lIns="0" tIns="6350" rIns="0" bIns="0" rtlCol="0">
            <a:spAutoFit/>
          </a:bodyPr>
          <a:lstStyle/>
          <a:p>
            <a:pPr marL="38100">
              <a:lnSpc>
                <a:spcPct val="100000"/>
              </a:lnSpc>
              <a:spcBef>
                <a:spcPts val="50"/>
              </a:spcBef>
            </a:pPr>
            <a:fld id="{81D60167-4931-47E6-BA6A-407CBD079E47}" type="slidenum">
              <a:rPr spc="55" dirty="0"/>
              <a:t>3</a:t>
            </a:fld>
            <a:r>
              <a:rPr spc="-90" dirty="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89460" cy="1600200"/>
          </a:xfrm>
          <a:custGeom>
            <a:avLst/>
            <a:gdLst/>
            <a:ahLst/>
            <a:cxnLst/>
            <a:rect l="l" t="t" r="r" b="b"/>
            <a:pathLst>
              <a:path w="12189460" h="1600200">
                <a:moveTo>
                  <a:pt x="0" y="1600200"/>
                </a:moveTo>
                <a:lnTo>
                  <a:pt x="12188952" y="1600200"/>
                </a:lnTo>
                <a:lnTo>
                  <a:pt x="12188952" y="0"/>
                </a:lnTo>
                <a:lnTo>
                  <a:pt x="0" y="0"/>
                </a:lnTo>
                <a:lnTo>
                  <a:pt x="0" y="1600200"/>
                </a:lnTo>
                <a:close/>
              </a:path>
            </a:pathLst>
          </a:custGeom>
          <a:solidFill>
            <a:srgbClr val="93BFE6"/>
          </a:solidFill>
        </p:spPr>
        <p:txBody>
          <a:bodyPr wrap="square" lIns="0" tIns="0" rIns="0" bIns="0" rtlCol="0"/>
          <a:lstStyle/>
          <a:p>
            <a:endParaRPr/>
          </a:p>
        </p:txBody>
      </p:sp>
      <p:sp>
        <p:nvSpPr>
          <p:cNvPr id="3" name="object 3"/>
          <p:cNvSpPr txBox="1"/>
          <p:nvPr/>
        </p:nvSpPr>
        <p:spPr>
          <a:xfrm>
            <a:off x="673100" y="487259"/>
            <a:ext cx="2798445" cy="694055"/>
          </a:xfrm>
          <a:prstGeom prst="rect">
            <a:avLst/>
          </a:prstGeom>
        </p:spPr>
        <p:txBody>
          <a:bodyPr vert="horz" wrap="square" lIns="0" tIns="77470" rIns="0" bIns="0" rtlCol="0">
            <a:spAutoFit/>
          </a:bodyPr>
          <a:lstStyle/>
          <a:p>
            <a:pPr marL="12700">
              <a:lnSpc>
                <a:spcPct val="100000"/>
              </a:lnSpc>
              <a:spcBef>
                <a:spcPts val="610"/>
              </a:spcBef>
            </a:pPr>
            <a:r>
              <a:rPr sz="1300" i="1" spc="10" dirty="0">
                <a:solidFill>
                  <a:srgbClr val="002E46"/>
                </a:solidFill>
                <a:latin typeface="Trebuchet MS"/>
                <a:cs typeface="Trebuchet MS"/>
              </a:rPr>
              <a:t>Donation </a:t>
            </a:r>
            <a:r>
              <a:rPr sz="1300" i="1" spc="-5" dirty="0">
                <a:solidFill>
                  <a:srgbClr val="002E46"/>
                </a:solidFill>
                <a:latin typeface="Trebuchet MS"/>
                <a:cs typeface="Trebuchet MS"/>
              </a:rPr>
              <a:t>Education</a:t>
            </a:r>
            <a:r>
              <a:rPr sz="1300" i="1" spc="-280" dirty="0">
                <a:solidFill>
                  <a:srgbClr val="002E46"/>
                </a:solidFill>
                <a:latin typeface="Trebuchet MS"/>
                <a:cs typeface="Trebuchet MS"/>
              </a:rPr>
              <a:t> </a:t>
            </a:r>
            <a:r>
              <a:rPr sz="1300" i="1" spc="-45" dirty="0">
                <a:solidFill>
                  <a:srgbClr val="002E46"/>
                </a:solidFill>
                <a:latin typeface="Trebuchet MS"/>
                <a:cs typeface="Trebuchet MS"/>
              </a:rPr>
              <a:t>for </a:t>
            </a:r>
            <a:r>
              <a:rPr sz="1300" i="1" spc="-30" dirty="0">
                <a:solidFill>
                  <a:srgbClr val="002E46"/>
                </a:solidFill>
                <a:latin typeface="Trebuchet MS"/>
                <a:cs typeface="Trebuchet MS"/>
              </a:rPr>
              <a:t>the </a:t>
            </a:r>
            <a:r>
              <a:rPr sz="1300" i="1" dirty="0">
                <a:solidFill>
                  <a:srgbClr val="002E46"/>
                </a:solidFill>
                <a:latin typeface="Trebuchet MS"/>
                <a:cs typeface="Trebuchet MS"/>
              </a:rPr>
              <a:t>Classroom</a:t>
            </a:r>
            <a:endParaRPr sz="1300">
              <a:latin typeface="Trebuchet MS"/>
              <a:cs typeface="Trebuchet MS"/>
            </a:endParaRPr>
          </a:p>
          <a:p>
            <a:pPr marL="12700">
              <a:lnSpc>
                <a:spcPct val="100000"/>
              </a:lnSpc>
              <a:spcBef>
                <a:spcPts val="790"/>
              </a:spcBef>
            </a:pPr>
            <a:r>
              <a:rPr sz="2000" b="1" spc="60" dirty="0">
                <a:solidFill>
                  <a:srgbClr val="002E46"/>
                </a:solidFill>
                <a:latin typeface="Calibri"/>
                <a:cs typeface="Calibri"/>
              </a:rPr>
              <a:t>Eye</a:t>
            </a:r>
            <a:r>
              <a:rPr sz="2000" b="1" spc="20" dirty="0">
                <a:solidFill>
                  <a:srgbClr val="002E46"/>
                </a:solidFill>
                <a:latin typeface="Calibri"/>
                <a:cs typeface="Calibri"/>
              </a:rPr>
              <a:t> </a:t>
            </a:r>
            <a:r>
              <a:rPr sz="2000" b="1" spc="55" dirty="0">
                <a:solidFill>
                  <a:srgbClr val="002E46"/>
                </a:solidFill>
                <a:latin typeface="Calibri"/>
                <a:cs typeface="Calibri"/>
              </a:rPr>
              <a:t>Donation</a:t>
            </a:r>
            <a:endParaRPr sz="2000">
              <a:latin typeface="Calibri"/>
              <a:cs typeface="Calibri"/>
            </a:endParaRPr>
          </a:p>
        </p:txBody>
      </p:sp>
      <p:sp>
        <p:nvSpPr>
          <p:cNvPr id="4" name="object 4"/>
          <p:cNvSpPr/>
          <p:nvPr/>
        </p:nvSpPr>
        <p:spPr>
          <a:xfrm>
            <a:off x="10942040" y="590435"/>
            <a:ext cx="507365" cy="217804"/>
          </a:xfrm>
          <a:custGeom>
            <a:avLst/>
            <a:gdLst/>
            <a:ahLst/>
            <a:cxnLst/>
            <a:rect l="l" t="t" r="r" b="b"/>
            <a:pathLst>
              <a:path w="507365" h="217804">
                <a:moveTo>
                  <a:pt x="0" y="217462"/>
                </a:moveTo>
                <a:lnTo>
                  <a:pt x="506971" y="217462"/>
                </a:lnTo>
                <a:lnTo>
                  <a:pt x="506971" y="0"/>
                </a:lnTo>
                <a:lnTo>
                  <a:pt x="0" y="0"/>
                </a:lnTo>
                <a:lnTo>
                  <a:pt x="0" y="217462"/>
                </a:lnTo>
                <a:close/>
              </a:path>
            </a:pathLst>
          </a:custGeom>
          <a:solidFill>
            <a:srgbClr val="94BDE3"/>
          </a:solidFill>
        </p:spPr>
        <p:txBody>
          <a:bodyPr wrap="square" lIns="0" tIns="0" rIns="0" bIns="0" rtlCol="0"/>
          <a:lstStyle/>
          <a:p>
            <a:endParaRPr/>
          </a:p>
        </p:txBody>
      </p:sp>
      <p:sp>
        <p:nvSpPr>
          <p:cNvPr id="5" name="object 5"/>
          <p:cNvSpPr/>
          <p:nvPr/>
        </p:nvSpPr>
        <p:spPr>
          <a:xfrm>
            <a:off x="10942040" y="807897"/>
            <a:ext cx="507365" cy="292100"/>
          </a:xfrm>
          <a:custGeom>
            <a:avLst/>
            <a:gdLst/>
            <a:ahLst/>
            <a:cxnLst/>
            <a:rect l="l" t="t" r="r" b="b"/>
            <a:pathLst>
              <a:path w="507365" h="292100">
                <a:moveTo>
                  <a:pt x="0" y="291655"/>
                </a:moveTo>
                <a:lnTo>
                  <a:pt x="506971" y="291655"/>
                </a:lnTo>
                <a:lnTo>
                  <a:pt x="506971" y="0"/>
                </a:lnTo>
                <a:lnTo>
                  <a:pt x="0" y="0"/>
                </a:lnTo>
                <a:lnTo>
                  <a:pt x="0" y="291655"/>
                </a:lnTo>
                <a:close/>
              </a:path>
            </a:pathLst>
          </a:custGeom>
          <a:solidFill>
            <a:srgbClr val="B3D687"/>
          </a:solidFill>
        </p:spPr>
        <p:txBody>
          <a:bodyPr wrap="square" lIns="0" tIns="0" rIns="0" bIns="0" rtlCol="0"/>
          <a:lstStyle/>
          <a:p>
            <a:endParaRPr/>
          </a:p>
        </p:txBody>
      </p:sp>
      <p:sp>
        <p:nvSpPr>
          <p:cNvPr id="6" name="object 6"/>
          <p:cNvSpPr/>
          <p:nvPr/>
        </p:nvSpPr>
        <p:spPr>
          <a:xfrm>
            <a:off x="10982360" y="627755"/>
            <a:ext cx="430530" cy="109855"/>
          </a:xfrm>
          <a:custGeom>
            <a:avLst/>
            <a:gdLst/>
            <a:ahLst/>
            <a:cxnLst/>
            <a:rect l="l" t="t" r="r" b="b"/>
            <a:pathLst>
              <a:path w="430529" h="109854">
                <a:moveTo>
                  <a:pt x="264629" y="2578"/>
                </a:moveTo>
                <a:lnTo>
                  <a:pt x="250050" y="2578"/>
                </a:lnTo>
                <a:lnTo>
                  <a:pt x="227317" y="107226"/>
                </a:lnTo>
                <a:lnTo>
                  <a:pt x="252196" y="107226"/>
                </a:lnTo>
                <a:lnTo>
                  <a:pt x="254774" y="87071"/>
                </a:lnTo>
                <a:lnTo>
                  <a:pt x="264629" y="87071"/>
                </a:lnTo>
                <a:lnTo>
                  <a:pt x="264629" y="68618"/>
                </a:lnTo>
                <a:lnTo>
                  <a:pt x="257771" y="68618"/>
                </a:lnTo>
                <a:lnTo>
                  <a:pt x="264629" y="21450"/>
                </a:lnTo>
                <a:lnTo>
                  <a:pt x="264629" y="2578"/>
                </a:lnTo>
                <a:close/>
              </a:path>
              <a:path w="430529" h="109854">
                <a:moveTo>
                  <a:pt x="279641" y="2578"/>
                </a:moveTo>
                <a:lnTo>
                  <a:pt x="264629" y="2578"/>
                </a:lnTo>
                <a:lnTo>
                  <a:pt x="264629" y="21450"/>
                </a:lnTo>
                <a:lnTo>
                  <a:pt x="265061" y="21450"/>
                </a:lnTo>
                <a:lnTo>
                  <a:pt x="271919" y="68618"/>
                </a:lnTo>
                <a:lnTo>
                  <a:pt x="264629" y="68618"/>
                </a:lnTo>
                <a:lnTo>
                  <a:pt x="264629" y="87071"/>
                </a:lnTo>
                <a:lnTo>
                  <a:pt x="274065" y="87071"/>
                </a:lnTo>
                <a:lnTo>
                  <a:pt x="277494" y="107226"/>
                </a:lnTo>
                <a:lnTo>
                  <a:pt x="300659" y="107226"/>
                </a:lnTo>
                <a:lnTo>
                  <a:pt x="300659" y="99504"/>
                </a:lnTo>
                <a:lnTo>
                  <a:pt x="279641" y="2578"/>
                </a:lnTo>
                <a:close/>
              </a:path>
              <a:path w="430529" h="109854">
                <a:moveTo>
                  <a:pt x="300659" y="99504"/>
                </a:moveTo>
                <a:lnTo>
                  <a:pt x="300659" y="107226"/>
                </a:lnTo>
                <a:lnTo>
                  <a:pt x="302374" y="107226"/>
                </a:lnTo>
                <a:lnTo>
                  <a:pt x="300659" y="99504"/>
                </a:lnTo>
                <a:close/>
              </a:path>
              <a:path w="430529" h="109854">
                <a:moveTo>
                  <a:pt x="342684" y="23596"/>
                </a:moveTo>
                <a:lnTo>
                  <a:pt x="318249" y="23596"/>
                </a:lnTo>
                <a:lnTo>
                  <a:pt x="318249" y="107226"/>
                </a:lnTo>
                <a:lnTo>
                  <a:pt x="342684" y="107226"/>
                </a:lnTo>
                <a:lnTo>
                  <a:pt x="342684" y="23596"/>
                </a:lnTo>
                <a:close/>
              </a:path>
              <a:path w="430529" h="109854">
                <a:moveTo>
                  <a:pt x="300659" y="2578"/>
                </a:moveTo>
                <a:lnTo>
                  <a:pt x="298945" y="2578"/>
                </a:lnTo>
                <a:lnTo>
                  <a:pt x="298945" y="23596"/>
                </a:lnTo>
                <a:lnTo>
                  <a:pt x="300659" y="23596"/>
                </a:lnTo>
                <a:lnTo>
                  <a:pt x="300659" y="2578"/>
                </a:lnTo>
                <a:close/>
              </a:path>
              <a:path w="430529" h="109854">
                <a:moveTo>
                  <a:pt x="362838" y="2578"/>
                </a:moveTo>
                <a:lnTo>
                  <a:pt x="300659" y="2578"/>
                </a:lnTo>
                <a:lnTo>
                  <a:pt x="300659" y="23596"/>
                </a:lnTo>
                <a:lnTo>
                  <a:pt x="362838" y="23596"/>
                </a:lnTo>
                <a:lnTo>
                  <a:pt x="362838" y="2578"/>
                </a:lnTo>
                <a:close/>
              </a:path>
              <a:path w="430529" h="109854">
                <a:moveTo>
                  <a:pt x="428472" y="2578"/>
                </a:moveTo>
                <a:lnTo>
                  <a:pt x="372287" y="2578"/>
                </a:lnTo>
                <a:lnTo>
                  <a:pt x="372287" y="107226"/>
                </a:lnTo>
                <a:lnTo>
                  <a:pt x="430187" y="107226"/>
                </a:lnTo>
                <a:lnTo>
                  <a:pt x="430187" y="86639"/>
                </a:lnTo>
                <a:lnTo>
                  <a:pt x="396722" y="86639"/>
                </a:lnTo>
                <a:lnTo>
                  <a:pt x="396722" y="63906"/>
                </a:lnTo>
                <a:lnTo>
                  <a:pt x="427621" y="63906"/>
                </a:lnTo>
                <a:lnTo>
                  <a:pt x="427621" y="42887"/>
                </a:lnTo>
                <a:lnTo>
                  <a:pt x="396722" y="42887"/>
                </a:lnTo>
                <a:lnTo>
                  <a:pt x="396722" y="23596"/>
                </a:lnTo>
                <a:lnTo>
                  <a:pt x="428472" y="23596"/>
                </a:lnTo>
                <a:lnTo>
                  <a:pt x="428472" y="2578"/>
                </a:lnTo>
                <a:close/>
              </a:path>
              <a:path w="430529" h="109854">
                <a:moveTo>
                  <a:pt x="110223" y="0"/>
                </a:moveTo>
                <a:lnTo>
                  <a:pt x="95947" y="2300"/>
                </a:lnTo>
                <a:lnTo>
                  <a:pt x="85453" y="8420"/>
                </a:lnTo>
                <a:lnTo>
                  <a:pt x="78981" y="18159"/>
                </a:lnTo>
                <a:lnTo>
                  <a:pt x="76771" y="31318"/>
                </a:lnTo>
                <a:lnTo>
                  <a:pt x="76771" y="74206"/>
                </a:lnTo>
                <a:lnTo>
                  <a:pt x="78499" y="89540"/>
                </a:lnTo>
                <a:lnTo>
                  <a:pt x="84167" y="100691"/>
                </a:lnTo>
                <a:lnTo>
                  <a:pt x="94500" y="107499"/>
                </a:lnTo>
                <a:lnTo>
                  <a:pt x="110223" y="109804"/>
                </a:lnTo>
                <a:lnTo>
                  <a:pt x="110223" y="90931"/>
                </a:lnTo>
                <a:lnTo>
                  <a:pt x="102488" y="90931"/>
                </a:lnTo>
                <a:lnTo>
                  <a:pt x="101206" y="81927"/>
                </a:lnTo>
                <a:lnTo>
                  <a:pt x="101206" y="26593"/>
                </a:lnTo>
                <a:lnTo>
                  <a:pt x="102488" y="18872"/>
                </a:lnTo>
                <a:lnTo>
                  <a:pt x="110223" y="18872"/>
                </a:lnTo>
                <a:lnTo>
                  <a:pt x="110223" y="0"/>
                </a:lnTo>
                <a:close/>
              </a:path>
              <a:path w="430529" h="109854">
                <a:moveTo>
                  <a:pt x="110223" y="0"/>
                </a:moveTo>
                <a:lnTo>
                  <a:pt x="110223" y="18872"/>
                </a:lnTo>
                <a:lnTo>
                  <a:pt x="118363" y="18872"/>
                </a:lnTo>
                <a:lnTo>
                  <a:pt x="118795" y="26593"/>
                </a:lnTo>
                <a:lnTo>
                  <a:pt x="118795" y="81927"/>
                </a:lnTo>
                <a:lnTo>
                  <a:pt x="118363" y="90931"/>
                </a:lnTo>
                <a:lnTo>
                  <a:pt x="110223" y="90931"/>
                </a:lnTo>
                <a:lnTo>
                  <a:pt x="110223" y="109804"/>
                </a:lnTo>
                <a:lnTo>
                  <a:pt x="125878" y="107558"/>
                </a:lnTo>
                <a:lnTo>
                  <a:pt x="136063" y="100849"/>
                </a:lnTo>
                <a:lnTo>
                  <a:pt x="141582" y="89717"/>
                </a:lnTo>
                <a:lnTo>
                  <a:pt x="143243" y="74206"/>
                </a:lnTo>
                <a:lnTo>
                  <a:pt x="143243" y="31318"/>
                </a:lnTo>
                <a:lnTo>
                  <a:pt x="141098" y="17916"/>
                </a:lnTo>
                <a:lnTo>
                  <a:pt x="134772" y="8096"/>
                </a:lnTo>
                <a:lnTo>
                  <a:pt x="124426" y="2057"/>
                </a:lnTo>
                <a:lnTo>
                  <a:pt x="110223" y="0"/>
                </a:lnTo>
                <a:close/>
              </a:path>
              <a:path w="430529" h="109854">
                <a:moveTo>
                  <a:pt x="180136" y="2578"/>
                </a:moveTo>
                <a:lnTo>
                  <a:pt x="154825" y="2578"/>
                </a:lnTo>
                <a:lnTo>
                  <a:pt x="154825" y="107226"/>
                </a:lnTo>
                <a:lnTo>
                  <a:pt x="177990" y="107226"/>
                </a:lnTo>
                <a:lnTo>
                  <a:pt x="175844" y="48894"/>
                </a:lnTo>
                <a:lnTo>
                  <a:pt x="195011" y="48894"/>
                </a:lnTo>
                <a:lnTo>
                  <a:pt x="180136" y="2578"/>
                </a:lnTo>
                <a:close/>
              </a:path>
              <a:path w="430529" h="109854">
                <a:moveTo>
                  <a:pt x="195011" y="48894"/>
                </a:moveTo>
                <a:lnTo>
                  <a:pt x="176275" y="48894"/>
                </a:lnTo>
                <a:lnTo>
                  <a:pt x="195148" y="107226"/>
                </a:lnTo>
                <a:lnTo>
                  <a:pt x="220014" y="107226"/>
                </a:lnTo>
                <a:lnTo>
                  <a:pt x="220014" y="61340"/>
                </a:lnTo>
                <a:lnTo>
                  <a:pt x="199008" y="61340"/>
                </a:lnTo>
                <a:lnTo>
                  <a:pt x="195011" y="48894"/>
                </a:lnTo>
                <a:close/>
              </a:path>
              <a:path w="430529" h="109854">
                <a:moveTo>
                  <a:pt x="220014" y="2578"/>
                </a:moveTo>
                <a:lnTo>
                  <a:pt x="197294" y="2578"/>
                </a:lnTo>
                <a:lnTo>
                  <a:pt x="199440" y="61340"/>
                </a:lnTo>
                <a:lnTo>
                  <a:pt x="220014" y="61340"/>
                </a:lnTo>
                <a:lnTo>
                  <a:pt x="220014" y="2578"/>
                </a:lnTo>
                <a:close/>
              </a:path>
              <a:path w="430529" h="109854">
                <a:moveTo>
                  <a:pt x="32588" y="2578"/>
                </a:moveTo>
                <a:lnTo>
                  <a:pt x="0" y="2578"/>
                </a:lnTo>
                <a:lnTo>
                  <a:pt x="0" y="107226"/>
                </a:lnTo>
                <a:lnTo>
                  <a:pt x="32588" y="107226"/>
                </a:lnTo>
                <a:lnTo>
                  <a:pt x="32588" y="88785"/>
                </a:lnTo>
                <a:lnTo>
                  <a:pt x="27876" y="88785"/>
                </a:lnTo>
                <a:lnTo>
                  <a:pt x="24434" y="88353"/>
                </a:lnTo>
                <a:lnTo>
                  <a:pt x="24434" y="21450"/>
                </a:lnTo>
                <a:lnTo>
                  <a:pt x="32588" y="21450"/>
                </a:lnTo>
                <a:lnTo>
                  <a:pt x="32588" y="2578"/>
                </a:lnTo>
                <a:close/>
              </a:path>
              <a:path w="430529" h="109854">
                <a:moveTo>
                  <a:pt x="32588" y="2578"/>
                </a:moveTo>
                <a:lnTo>
                  <a:pt x="32588" y="21882"/>
                </a:lnTo>
                <a:lnTo>
                  <a:pt x="38595" y="23164"/>
                </a:lnTo>
                <a:lnTo>
                  <a:pt x="40741" y="25742"/>
                </a:lnTo>
                <a:lnTo>
                  <a:pt x="40741" y="69062"/>
                </a:lnTo>
                <a:lnTo>
                  <a:pt x="41160" y="80213"/>
                </a:lnTo>
                <a:lnTo>
                  <a:pt x="41160" y="86639"/>
                </a:lnTo>
                <a:lnTo>
                  <a:pt x="32588" y="88353"/>
                </a:lnTo>
                <a:lnTo>
                  <a:pt x="32588" y="107226"/>
                </a:lnTo>
                <a:lnTo>
                  <a:pt x="40741" y="107226"/>
                </a:lnTo>
                <a:lnTo>
                  <a:pt x="48450" y="106794"/>
                </a:lnTo>
                <a:lnTo>
                  <a:pt x="54889" y="102514"/>
                </a:lnTo>
                <a:lnTo>
                  <a:pt x="62191" y="98221"/>
                </a:lnTo>
                <a:lnTo>
                  <a:pt x="65189" y="90500"/>
                </a:lnTo>
                <a:lnTo>
                  <a:pt x="65189" y="33451"/>
                </a:lnTo>
                <a:lnTo>
                  <a:pt x="40309" y="3009"/>
                </a:lnTo>
                <a:lnTo>
                  <a:pt x="32588" y="2578"/>
                </a:lnTo>
                <a:close/>
              </a:path>
              <a:path w="430529" h="109854">
                <a:moveTo>
                  <a:pt x="32588" y="88353"/>
                </a:moveTo>
                <a:lnTo>
                  <a:pt x="30441" y="88785"/>
                </a:lnTo>
                <a:lnTo>
                  <a:pt x="32588" y="88785"/>
                </a:lnTo>
                <a:lnTo>
                  <a:pt x="32588" y="88353"/>
                </a:lnTo>
                <a:close/>
              </a:path>
              <a:path w="430529" h="109854">
                <a:moveTo>
                  <a:pt x="32588" y="21450"/>
                </a:moveTo>
                <a:lnTo>
                  <a:pt x="27876" y="21450"/>
                </a:lnTo>
                <a:lnTo>
                  <a:pt x="30441" y="21882"/>
                </a:lnTo>
                <a:lnTo>
                  <a:pt x="32588" y="21882"/>
                </a:lnTo>
                <a:lnTo>
                  <a:pt x="32588" y="21450"/>
                </a:lnTo>
                <a:close/>
              </a:path>
            </a:pathLst>
          </a:custGeom>
          <a:solidFill>
            <a:srgbClr val="241F21"/>
          </a:solidFill>
        </p:spPr>
        <p:txBody>
          <a:bodyPr wrap="square" lIns="0" tIns="0" rIns="0" bIns="0" rtlCol="0"/>
          <a:lstStyle/>
          <a:p>
            <a:endParaRPr/>
          </a:p>
        </p:txBody>
      </p:sp>
      <p:sp>
        <p:nvSpPr>
          <p:cNvPr id="7" name="object 7"/>
          <p:cNvSpPr/>
          <p:nvPr/>
        </p:nvSpPr>
        <p:spPr>
          <a:xfrm>
            <a:off x="10988350" y="1032894"/>
            <a:ext cx="100965" cy="0"/>
          </a:xfrm>
          <a:custGeom>
            <a:avLst/>
            <a:gdLst/>
            <a:ahLst/>
            <a:cxnLst/>
            <a:rect l="l" t="t" r="r" b="b"/>
            <a:pathLst>
              <a:path w="100965">
                <a:moveTo>
                  <a:pt x="0" y="0"/>
                </a:moveTo>
                <a:lnTo>
                  <a:pt x="100368" y="0"/>
                </a:lnTo>
              </a:path>
            </a:pathLst>
          </a:custGeom>
          <a:ln w="38100">
            <a:solidFill>
              <a:srgbClr val="241F21"/>
            </a:solidFill>
          </a:ln>
        </p:spPr>
        <p:txBody>
          <a:bodyPr wrap="square" lIns="0" tIns="0" rIns="0" bIns="0" rtlCol="0"/>
          <a:lstStyle/>
          <a:p>
            <a:endParaRPr/>
          </a:p>
        </p:txBody>
      </p:sp>
      <p:sp>
        <p:nvSpPr>
          <p:cNvPr id="8" name="object 8"/>
          <p:cNvSpPr/>
          <p:nvPr/>
        </p:nvSpPr>
        <p:spPr>
          <a:xfrm>
            <a:off x="11010873" y="860174"/>
            <a:ext cx="0" cy="153670"/>
          </a:xfrm>
          <a:custGeom>
            <a:avLst/>
            <a:gdLst/>
            <a:ahLst/>
            <a:cxnLst/>
            <a:rect l="l" t="t" r="r" b="b"/>
            <a:pathLst>
              <a:path h="153669">
                <a:moveTo>
                  <a:pt x="0" y="0"/>
                </a:moveTo>
                <a:lnTo>
                  <a:pt x="0" y="153670"/>
                </a:lnTo>
              </a:path>
            </a:pathLst>
          </a:custGeom>
          <a:ln w="45046">
            <a:solidFill>
              <a:srgbClr val="241F21"/>
            </a:solidFill>
          </a:ln>
        </p:spPr>
        <p:txBody>
          <a:bodyPr wrap="square" lIns="0" tIns="0" rIns="0" bIns="0" rtlCol="0"/>
          <a:lstStyle/>
          <a:p>
            <a:endParaRPr/>
          </a:p>
        </p:txBody>
      </p:sp>
      <p:sp>
        <p:nvSpPr>
          <p:cNvPr id="9" name="object 9"/>
          <p:cNvSpPr/>
          <p:nvPr/>
        </p:nvSpPr>
        <p:spPr>
          <a:xfrm>
            <a:off x="11128392" y="860657"/>
            <a:ext cx="0" cy="191770"/>
          </a:xfrm>
          <a:custGeom>
            <a:avLst/>
            <a:gdLst/>
            <a:ahLst/>
            <a:cxnLst/>
            <a:rect l="l" t="t" r="r" b="b"/>
            <a:pathLst>
              <a:path h="191769">
                <a:moveTo>
                  <a:pt x="0" y="0"/>
                </a:moveTo>
                <a:lnTo>
                  <a:pt x="0" y="191287"/>
                </a:lnTo>
              </a:path>
            </a:pathLst>
          </a:custGeom>
          <a:ln w="45034">
            <a:solidFill>
              <a:srgbClr val="241F21"/>
            </a:solidFill>
          </a:ln>
        </p:spPr>
        <p:txBody>
          <a:bodyPr wrap="square" lIns="0" tIns="0" rIns="0" bIns="0" rtlCol="0"/>
          <a:lstStyle/>
          <a:p>
            <a:endParaRPr/>
          </a:p>
        </p:txBody>
      </p:sp>
      <p:sp>
        <p:nvSpPr>
          <p:cNvPr id="10" name="object 10"/>
          <p:cNvSpPr/>
          <p:nvPr/>
        </p:nvSpPr>
        <p:spPr>
          <a:xfrm>
            <a:off x="11176220" y="970664"/>
            <a:ext cx="45085" cy="81280"/>
          </a:xfrm>
          <a:custGeom>
            <a:avLst/>
            <a:gdLst/>
            <a:ahLst/>
            <a:cxnLst/>
            <a:rect l="l" t="t" r="r" b="b"/>
            <a:pathLst>
              <a:path w="45084" h="81280">
                <a:moveTo>
                  <a:pt x="0" y="81279"/>
                </a:moveTo>
                <a:lnTo>
                  <a:pt x="44602" y="81279"/>
                </a:lnTo>
                <a:lnTo>
                  <a:pt x="44602" y="0"/>
                </a:lnTo>
                <a:lnTo>
                  <a:pt x="0" y="0"/>
                </a:lnTo>
                <a:lnTo>
                  <a:pt x="0" y="81279"/>
                </a:lnTo>
                <a:close/>
              </a:path>
            </a:pathLst>
          </a:custGeom>
          <a:solidFill>
            <a:srgbClr val="241F21"/>
          </a:solidFill>
        </p:spPr>
        <p:txBody>
          <a:bodyPr wrap="square" lIns="0" tIns="0" rIns="0" bIns="0" rtlCol="0"/>
          <a:lstStyle/>
          <a:p>
            <a:endParaRPr/>
          </a:p>
        </p:txBody>
      </p:sp>
      <p:sp>
        <p:nvSpPr>
          <p:cNvPr id="11" name="object 11"/>
          <p:cNvSpPr/>
          <p:nvPr/>
        </p:nvSpPr>
        <p:spPr>
          <a:xfrm>
            <a:off x="11176220" y="951614"/>
            <a:ext cx="100965" cy="0"/>
          </a:xfrm>
          <a:custGeom>
            <a:avLst/>
            <a:gdLst/>
            <a:ahLst/>
            <a:cxnLst/>
            <a:rect l="l" t="t" r="r" b="b"/>
            <a:pathLst>
              <a:path w="100965">
                <a:moveTo>
                  <a:pt x="0" y="0"/>
                </a:moveTo>
                <a:lnTo>
                  <a:pt x="100799" y="0"/>
                </a:lnTo>
              </a:path>
            </a:pathLst>
          </a:custGeom>
          <a:ln w="38100">
            <a:solidFill>
              <a:srgbClr val="241F21"/>
            </a:solidFill>
          </a:ln>
        </p:spPr>
        <p:txBody>
          <a:bodyPr wrap="square" lIns="0" tIns="0" rIns="0" bIns="0" rtlCol="0"/>
          <a:lstStyle/>
          <a:p>
            <a:endParaRPr/>
          </a:p>
        </p:txBody>
      </p:sp>
      <p:sp>
        <p:nvSpPr>
          <p:cNvPr id="12" name="object 12"/>
          <p:cNvSpPr/>
          <p:nvPr/>
        </p:nvSpPr>
        <p:spPr>
          <a:xfrm>
            <a:off x="11176220" y="898274"/>
            <a:ext cx="45085" cy="34290"/>
          </a:xfrm>
          <a:custGeom>
            <a:avLst/>
            <a:gdLst/>
            <a:ahLst/>
            <a:cxnLst/>
            <a:rect l="l" t="t" r="r" b="b"/>
            <a:pathLst>
              <a:path w="45084" h="34290">
                <a:moveTo>
                  <a:pt x="0" y="34290"/>
                </a:moveTo>
                <a:lnTo>
                  <a:pt x="44602" y="34290"/>
                </a:lnTo>
                <a:lnTo>
                  <a:pt x="44602" y="0"/>
                </a:lnTo>
                <a:lnTo>
                  <a:pt x="0" y="0"/>
                </a:lnTo>
                <a:lnTo>
                  <a:pt x="0" y="34290"/>
                </a:lnTo>
                <a:close/>
              </a:path>
            </a:pathLst>
          </a:custGeom>
          <a:solidFill>
            <a:srgbClr val="241F21"/>
          </a:solidFill>
        </p:spPr>
        <p:txBody>
          <a:bodyPr wrap="square" lIns="0" tIns="0" rIns="0" bIns="0" rtlCol="0"/>
          <a:lstStyle/>
          <a:p>
            <a:endParaRPr/>
          </a:p>
        </p:txBody>
      </p:sp>
      <p:sp>
        <p:nvSpPr>
          <p:cNvPr id="13" name="object 13"/>
          <p:cNvSpPr/>
          <p:nvPr/>
        </p:nvSpPr>
        <p:spPr>
          <a:xfrm>
            <a:off x="11176220" y="879224"/>
            <a:ext cx="106045" cy="0"/>
          </a:xfrm>
          <a:custGeom>
            <a:avLst/>
            <a:gdLst/>
            <a:ahLst/>
            <a:cxnLst/>
            <a:rect l="l" t="t" r="r" b="b"/>
            <a:pathLst>
              <a:path w="106045">
                <a:moveTo>
                  <a:pt x="0" y="0"/>
                </a:moveTo>
                <a:lnTo>
                  <a:pt x="105511" y="0"/>
                </a:lnTo>
              </a:path>
            </a:pathLst>
          </a:custGeom>
          <a:ln w="38100">
            <a:solidFill>
              <a:srgbClr val="241F21"/>
            </a:solidFill>
          </a:ln>
        </p:spPr>
        <p:txBody>
          <a:bodyPr wrap="square" lIns="0" tIns="0" rIns="0" bIns="0" rtlCol="0"/>
          <a:lstStyle/>
          <a:p>
            <a:endParaRPr/>
          </a:p>
        </p:txBody>
      </p:sp>
      <p:sp>
        <p:nvSpPr>
          <p:cNvPr id="14" name="object 14"/>
          <p:cNvSpPr/>
          <p:nvPr/>
        </p:nvSpPr>
        <p:spPr>
          <a:xfrm>
            <a:off x="11303170" y="1032894"/>
            <a:ext cx="106680" cy="0"/>
          </a:xfrm>
          <a:custGeom>
            <a:avLst/>
            <a:gdLst/>
            <a:ahLst/>
            <a:cxnLst/>
            <a:rect l="l" t="t" r="r" b="b"/>
            <a:pathLst>
              <a:path w="106679">
                <a:moveTo>
                  <a:pt x="0" y="0"/>
                </a:moveTo>
                <a:lnTo>
                  <a:pt x="106362" y="0"/>
                </a:lnTo>
              </a:path>
            </a:pathLst>
          </a:custGeom>
          <a:ln w="38100">
            <a:solidFill>
              <a:srgbClr val="241F21"/>
            </a:solidFill>
          </a:ln>
        </p:spPr>
        <p:txBody>
          <a:bodyPr wrap="square" lIns="0" tIns="0" rIns="0" bIns="0" rtlCol="0"/>
          <a:lstStyle/>
          <a:p>
            <a:endParaRPr/>
          </a:p>
        </p:txBody>
      </p:sp>
      <p:sp>
        <p:nvSpPr>
          <p:cNvPr id="15" name="object 15"/>
          <p:cNvSpPr/>
          <p:nvPr/>
        </p:nvSpPr>
        <p:spPr>
          <a:xfrm>
            <a:off x="11303170" y="971934"/>
            <a:ext cx="45085" cy="41910"/>
          </a:xfrm>
          <a:custGeom>
            <a:avLst/>
            <a:gdLst/>
            <a:ahLst/>
            <a:cxnLst/>
            <a:rect l="l" t="t" r="r" b="b"/>
            <a:pathLst>
              <a:path w="45084" h="41909">
                <a:moveTo>
                  <a:pt x="0" y="41910"/>
                </a:moveTo>
                <a:lnTo>
                  <a:pt x="45034" y="41910"/>
                </a:lnTo>
                <a:lnTo>
                  <a:pt x="45034" y="0"/>
                </a:lnTo>
                <a:lnTo>
                  <a:pt x="0" y="0"/>
                </a:lnTo>
                <a:lnTo>
                  <a:pt x="0" y="41910"/>
                </a:lnTo>
                <a:close/>
              </a:path>
            </a:pathLst>
          </a:custGeom>
          <a:solidFill>
            <a:srgbClr val="241F21"/>
          </a:solidFill>
        </p:spPr>
        <p:txBody>
          <a:bodyPr wrap="square" lIns="0" tIns="0" rIns="0" bIns="0" rtlCol="0"/>
          <a:lstStyle/>
          <a:p>
            <a:endParaRPr/>
          </a:p>
        </p:txBody>
      </p:sp>
      <p:sp>
        <p:nvSpPr>
          <p:cNvPr id="16" name="object 16"/>
          <p:cNvSpPr/>
          <p:nvPr/>
        </p:nvSpPr>
        <p:spPr>
          <a:xfrm>
            <a:off x="11303170" y="952884"/>
            <a:ext cx="101600" cy="0"/>
          </a:xfrm>
          <a:custGeom>
            <a:avLst/>
            <a:gdLst/>
            <a:ahLst/>
            <a:cxnLst/>
            <a:rect l="l" t="t" r="r" b="b"/>
            <a:pathLst>
              <a:path w="101600">
                <a:moveTo>
                  <a:pt x="0" y="0"/>
                </a:moveTo>
                <a:lnTo>
                  <a:pt x="101219" y="0"/>
                </a:lnTo>
              </a:path>
            </a:pathLst>
          </a:custGeom>
          <a:ln w="38100">
            <a:solidFill>
              <a:srgbClr val="241F21"/>
            </a:solidFill>
          </a:ln>
        </p:spPr>
        <p:txBody>
          <a:bodyPr wrap="square" lIns="0" tIns="0" rIns="0" bIns="0" rtlCol="0"/>
          <a:lstStyle/>
          <a:p>
            <a:endParaRPr/>
          </a:p>
        </p:txBody>
      </p:sp>
      <p:sp>
        <p:nvSpPr>
          <p:cNvPr id="17" name="object 17"/>
          <p:cNvSpPr/>
          <p:nvPr/>
        </p:nvSpPr>
        <p:spPr>
          <a:xfrm>
            <a:off x="11303170" y="898274"/>
            <a:ext cx="45085" cy="35560"/>
          </a:xfrm>
          <a:custGeom>
            <a:avLst/>
            <a:gdLst/>
            <a:ahLst/>
            <a:cxnLst/>
            <a:rect l="l" t="t" r="r" b="b"/>
            <a:pathLst>
              <a:path w="45084" h="35559">
                <a:moveTo>
                  <a:pt x="0" y="35560"/>
                </a:moveTo>
                <a:lnTo>
                  <a:pt x="45034" y="35560"/>
                </a:lnTo>
                <a:lnTo>
                  <a:pt x="45034" y="0"/>
                </a:lnTo>
                <a:lnTo>
                  <a:pt x="0" y="0"/>
                </a:lnTo>
                <a:lnTo>
                  <a:pt x="0" y="35560"/>
                </a:lnTo>
                <a:close/>
              </a:path>
            </a:pathLst>
          </a:custGeom>
          <a:solidFill>
            <a:srgbClr val="241F21"/>
          </a:solidFill>
        </p:spPr>
        <p:txBody>
          <a:bodyPr wrap="square" lIns="0" tIns="0" rIns="0" bIns="0" rtlCol="0"/>
          <a:lstStyle/>
          <a:p>
            <a:endParaRPr/>
          </a:p>
        </p:txBody>
      </p:sp>
      <p:sp>
        <p:nvSpPr>
          <p:cNvPr id="18" name="object 18"/>
          <p:cNvSpPr/>
          <p:nvPr/>
        </p:nvSpPr>
        <p:spPr>
          <a:xfrm>
            <a:off x="11303170" y="879224"/>
            <a:ext cx="103505" cy="0"/>
          </a:xfrm>
          <a:custGeom>
            <a:avLst/>
            <a:gdLst/>
            <a:ahLst/>
            <a:cxnLst/>
            <a:rect l="l" t="t" r="r" b="b"/>
            <a:pathLst>
              <a:path w="103504">
                <a:moveTo>
                  <a:pt x="0" y="0"/>
                </a:moveTo>
                <a:lnTo>
                  <a:pt x="103365" y="0"/>
                </a:lnTo>
              </a:path>
            </a:pathLst>
          </a:custGeom>
          <a:ln w="38100">
            <a:solidFill>
              <a:srgbClr val="241F21"/>
            </a:solidFill>
          </a:ln>
        </p:spPr>
        <p:txBody>
          <a:bodyPr wrap="square" lIns="0" tIns="0" rIns="0" bIns="0" rtlCol="0"/>
          <a:lstStyle/>
          <a:p>
            <a:endParaRPr/>
          </a:p>
        </p:txBody>
      </p:sp>
      <p:sp>
        <p:nvSpPr>
          <p:cNvPr id="19" name="object 19"/>
          <p:cNvSpPr/>
          <p:nvPr/>
        </p:nvSpPr>
        <p:spPr>
          <a:xfrm>
            <a:off x="10926591" y="1098892"/>
            <a:ext cx="267970" cy="0"/>
          </a:xfrm>
          <a:custGeom>
            <a:avLst/>
            <a:gdLst/>
            <a:ahLst/>
            <a:cxnLst/>
            <a:rect l="l" t="t" r="r" b="b"/>
            <a:pathLst>
              <a:path w="267970">
                <a:moveTo>
                  <a:pt x="0" y="0"/>
                </a:moveTo>
                <a:lnTo>
                  <a:pt x="267639" y="0"/>
                </a:lnTo>
              </a:path>
            </a:pathLst>
          </a:custGeom>
          <a:ln w="26669">
            <a:solidFill>
              <a:srgbClr val="241F21"/>
            </a:solidFill>
          </a:ln>
        </p:spPr>
        <p:txBody>
          <a:bodyPr wrap="square" lIns="0" tIns="0" rIns="0" bIns="0" rtlCol="0"/>
          <a:lstStyle/>
          <a:p>
            <a:endParaRPr/>
          </a:p>
        </p:txBody>
      </p:sp>
      <p:sp>
        <p:nvSpPr>
          <p:cNvPr id="20" name="object 20"/>
          <p:cNvSpPr/>
          <p:nvPr/>
        </p:nvSpPr>
        <p:spPr>
          <a:xfrm>
            <a:off x="10939894" y="602957"/>
            <a:ext cx="0" cy="482600"/>
          </a:xfrm>
          <a:custGeom>
            <a:avLst/>
            <a:gdLst/>
            <a:ahLst/>
            <a:cxnLst/>
            <a:rect l="l" t="t" r="r" b="b"/>
            <a:pathLst>
              <a:path h="482600">
                <a:moveTo>
                  <a:pt x="0" y="0"/>
                </a:moveTo>
                <a:lnTo>
                  <a:pt x="0" y="482600"/>
                </a:lnTo>
              </a:path>
            </a:pathLst>
          </a:custGeom>
          <a:ln w="26606">
            <a:solidFill>
              <a:srgbClr val="241F21"/>
            </a:solidFill>
          </a:ln>
        </p:spPr>
        <p:txBody>
          <a:bodyPr wrap="square" lIns="0" tIns="0" rIns="0" bIns="0" rtlCol="0"/>
          <a:lstStyle/>
          <a:p>
            <a:endParaRPr/>
          </a:p>
        </p:txBody>
      </p:sp>
      <p:sp>
        <p:nvSpPr>
          <p:cNvPr id="21" name="object 21"/>
          <p:cNvSpPr/>
          <p:nvPr/>
        </p:nvSpPr>
        <p:spPr>
          <a:xfrm>
            <a:off x="10926591" y="589622"/>
            <a:ext cx="267970" cy="0"/>
          </a:xfrm>
          <a:custGeom>
            <a:avLst/>
            <a:gdLst/>
            <a:ahLst/>
            <a:cxnLst/>
            <a:rect l="l" t="t" r="r" b="b"/>
            <a:pathLst>
              <a:path w="267970">
                <a:moveTo>
                  <a:pt x="0" y="0"/>
                </a:moveTo>
                <a:lnTo>
                  <a:pt x="267639" y="0"/>
                </a:lnTo>
              </a:path>
            </a:pathLst>
          </a:custGeom>
          <a:ln w="26670">
            <a:solidFill>
              <a:srgbClr val="241F21"/>
            </a:solidFill>
          </a:ln>
        </p:spPr>
        <p:txBody>
          <a:bodyPr wrap="square" lIns="0" tIns="0" rIns="0" bIns="0" rtlCol="0"/>
          <a:lstStyle/>
          <a:p>
            <a:endParaRPr/>
          </a:p>
        </p:txBody>
      </p:sp>
      <p:sp>
        <p:nvSpPr>
          <p:cNvPr id="22" name="object 22"/>
          <p:cNvSpPr/>
          <p:nvPr/>
        </p:nvSpPr>
        <p:spPr>
          <a:xfrm>
            <a:off x="11194230" y="1098892"/>
            <a:ext cx="267970" cy="0"/>
          </a:xfrm>
          <a:custGeom>
            <a:avLst/>
            <a:gdLst/>
            <a:ahLst/>
            <a:cxnLst/>
            <a:rect l="l" t="t" r="r" b="b"/>
            <a:pathLst>
              <a:path w="267970">
                <a:moveTo>
                  <a:pt x="0" y="0"/>
                </a:moveTo>
                <a:lnTo>
                  <a:pt x="267639" y="0"/>
                </a:lnTo>
              </a:path>
            </a:pathLst>
          </a:custGeom>
          <a:ln w="26669">
            <a:solidFill>
              <a:srgbClr val="241F21"/>
            </a:solidFill>
          </a:ln>
        </p:spPr>
        <p:txBody>
          <a:bodyPr wrap="square" lIns="0" tIns="0" rIns="0" bIns="0" rtlCol="0"/>
          <a:lstStyle/>
          <a:p>
            <a:endParaRPr/>
          </a:p>
        </p:txBody>
      </p:sp>
      <p:sp>
        <p:nvSpPr>
          <p:cNvPr id="23" name="object 23"/>
          <p:cNvSpPr/>
          <p:nvPr/>
        </p:nvSpPr>
        <p:spPr>
          <a:xfrm>
            <a:off x="11448574" y="602957"/>
            <a:ext cx="0" cy="482600"/>
          </a:xfrm>
          <a:custGeom>
            <a:avLst/>
            <a:gdLst/>
            <a:ahLst/>
            <a:cxnLst/>
            <a:rect l="l" t="t" r="r" b="b"/>
            <a:pathLst>
              <a:path h="482600">
                <a:moveTo>
                  <a:pt x="0" y="0"/>
                </a:moveTo>
                <a:lnTo>
                  <a:pt x="0" y="482600"/>
                </a:lnTo>
              </a:path>
            </a:pathLst>
          </a:custGeom>
          <a:ln w="26593">
            <a:solidFill>
              <a:srgbClr val="241F21"/>
            </a:solidFill>
          </a:ln>
        </p:spPr>
        <p:txBody>
          <a:bodyPr wrap="square" lIns="0" tIns="0" rIns="0" bIns="0" rtlCol="0"/>
          <a:lstStyle/>
          <a:p>
            <a:endParaRPr/>
          </a:p>
        </p:txBody>
      </p:sp>
      <p:sp>
        <p:nvSpPr>
          <p:cNvPr id="24" name="object 24"/>
          <p:cNvSpPr/>
          <p:nvPr/>
        </p:nvSpPr>
        <p:spPr>
          <a:xfrm>
            <a:off x="11194230" y="589622"/>
            <a:ext cx="267970" cy="0"/>
          </a:xfrm>
          <a:custGeom>
            <a:avLst/>
            <a:gdLst/>
            <a:ahLst/>
            <a:cxnLst/>
            <a:rect l="l" t="t" r="r" b="b"/>
            <a:pathLst>
              <a:path w="267970">
                <a:moveTo>
                  <a:pt x="0" y="0"/>
                </a:moveTo>
                <a:lnTo>
                  <a:pt x="267639" y="0"/>
                </a:lnTo>
              </a:path>
            </a:pathLst>
          </a:custGeom>
          <a:ln w="26670">
            <a:solidFill>
              <a:srgbClr val="241F21"/>
            </a:solidFill>
          </a:ln>
        </p:spPr>
        <p:txBody>
          <a:bodyPr wrap="square" lIns="0" tIns="0" rIns="0" bIns="0" rtlCol="0"/>
          <a:lstStyle/>
          <a:p>
            <a:endParaRPr/>
          </a:p>
        </p:txBody>
      </p:sp>
      <p:sp>
        <p:nvSpPr>
          <p:cNvPr id="25" name="object 25"/>
          <p:cNvSpPr/>
          <p:nvPr/>
        </p:nvSpPr>
        <p:spPr>
          <a:xfrm>
            <a:off x="10934744" y="777876"/>
            <a:ext cx="521970" cy="67310"/>
          </a:xfrm>
          <a:custGeom>
            <a:avLst/>
            <a:gdLst/>
            <a:ahLst/>
            <a:cxnLst/>
            <a:rect l="l" t="t" r="r" b="b"/>
            <a:pathLst>
              <a:path w="521970" h="67309">
                <a:moveTo>
                  <a:pt x="521550" y="31750"/>
                </a:moveTo>
                <a:lnTo>
                  <a:pt x="259486" y="31750"/>
                </a:lnTo>
                <a:lnTo>
                  <a:pt x="315192" y="33265"/>
                </a:lnTo>
                <a:lnTo>
                  <a:pt x="369457" y="37701"/>
                </a:lnTo>
                <a:lnTo>
                  <a:pt x="422076" y="44895"/>
                </a:lnTo>
                <a:lnTo>
                  <a:pt x="472843" y="54683"/>
                </a:lnTo>
                <a:lnTo>
                  <a:pt x="521550" y="66903"/>
                </a:lnTo>
                <a:lnTo>
                  <a:pt x="521550" y="31750"/>
                </a:lnTo>
                <a:close/>
              </a:path>
              <a:path w="521970" h="67309">
                <a:moveTo>
                  <a:pt x="259486" y="0"/>
                </a:moveTo>
                <a:lnTo>
                  <a:pt x="204914" y="1272"/>
                </a:lnTo>
                <a:lnTo>
                  <a:pt x="151474" y="5036"/>
                </a:lnTo>
                <a:lnTo>
                  <a:pt x="99371" y="11208"/>
                </a:lnTo>
                <a:lnTo>
                  <a:pt x="48811" y="19708"/>
                </a:lnTo>
                <a:lnTo>
                  <a:pt x="0" y="30454"/>
                </a:lnTo>
                <a:lnTo>
                  <a:pt x="0" y="66484"/>
                </a:lnTo>
                <a:lnTo>
                  <a:pt x="48231" y="54308"/>
                </a:lnTo>
                <a:lnTo>
                  <a:pt x="98562" y="44623"/>
                </a:lnTo>
                <a:lnTo>
                  <a:pt x="150727" y="37553"/>
                </a:lnTo>
                <a:lnTo>
                  <a:pt x="204458" y="33221"/>
                </a:lnTo>
                <a:lnTo>
                  <a:pt x="259486" y="31750"/>
                </a:lnTo>
                <a:lnTo>
                  <a:pt x="521550" y="31750"/>
                </a:lnTo>
                <a:lnTo>
                  <a:pt x="521550" y="31305"/>
                </a:lnTo>
                <a:lnTo>
                  <a:pt x="472227" y="20310"/>
                </a:lnTo>
                <a:lnTo>
                  <a:pt x="421153" y="11579"/>
                </a:lnTo>
                <a:lnTo>
                  <a:pt x="368534" y="5214"/>
                </a:lnTo>
                <a:lnTo>
                  <a:pt x="314576" y="1320"/>
                </a:lnTo>
                <a:lnTo>
                  <a:pt x="259486" y="0"/>
                </a:lnTo>
                <a:close/>
              </a:path>
            </a:pathLst>
          </a:custGeom>
          <a:solidFill>
            <a:srgbClr val="241F21"/>
          </a:solidFill>
        </p:spPr>
        <p:txBody>
          <a:bodyPr wrap="square" lIns="0" tIns="0" rIns="0" bIns="0" rtlCol="0"/>
          <a:lstStyle/>
          <a:p>
            <a:endParaRPr/>
          </a:p>
        </p:txBody>
      </p:sp>
      <p:sp>
        <p:nvSpPr>
          <p:cNvPr id="26" name="object 26"/>
          <p:cNvSpPr/>
          <p:nvPr/>
        </p:nvSpPr>
        <p:spPr>
          <a:xfrm>
            <a:off x="11086572" y="752855"/>
            <a:ext cx="85349" cy="89954"/>
          </a:xfrm>
          <a:prstGeom prst="rect">
            <a:avLst/>
          </a:prstGeom>
          <a:blipFill>
            <a:blip r:embed="rId2" cstate="print"/>
            <a:stretch>
              <a:fillRect/>
            </a:stretch>
          </a:blipFill>
        </p:spPr>
        <p:txBody>
          <a:bodyPr wrap="square" lIns="0" tIns="0" rIns="0" bIns="0" rtlCol="0"/>
          <a:lstStyle/>
          <a:p>
            <a:endParaRPr/>
          </a:p>
        </p:txBody>
      </p:sp>
      <p:sp>
        <p:nvSpPr>
          <p:cNvPr id="27" name="object 27"/>
          <p:cNvSpPr/>
          <p:nvPr/>
        </p:nvSpPr>
        <p:spPr>
          <a:xfrm>
            <a:off x="11471883" y="576068"/>
            <a:ext cx="31750" cy="31750"/>
          </a:xfrm>
          <a:custGeom>
            <a:avLst/>
            <a:gdLst/>
            <a:ahLst/>
            <a:cxnLst/>
            <a:rect l="l" t="t" r="r" b="b"/>
            <a:pathLst>
              <a:path w="31750" h="31750">
                <a:moveTo>
                  <a:pt x="19938" y="0"/>
                </a:moveTo>
                <a:lnTo>
                  <a:pt x="11302" y="0"/>
                </a:lnTo>
                <a:lnTo>
                  <a:pt x="7632" y="1524"/>
                </a:lnTo>
                <a:lnTo>
                  <a:pt x="1549" y="7607"/>
                </a:lnTo>
                <a:lnTo>
                  <a:pt x="5" y="11277"/>
                </a:lnTo>
                <a:lnTo>
                  <a:pt x="0" y="19926"/>
                </a:lnTo>
                <a:lnTo>
                  <a:pt x="1523" y="23609"/>
                </a:lnTo>
                <a:lnTo>
                  <a:pt x="7581" y="29743"/>
                </a:lnTo>
                <a:lnTo>
                  <a:pt x="11264" y="31267"/>
                </a:lnTo>
                <a:lnTo>
                  <a:pt x="19938" y="31267"/>
                </a:lnTo>
                <a:lnTo>
                  <a:pt x="23634" y="29743"/>
                </a:lnTo>
                <a:lnTo>
                  <a:pt x="24229" y="29146"/>
                </a:lnTo>
                <a:lnTo>
                  <a:pt x="11874" y="29146"/>
                </a:lnTo>
                <a:lnTo>
                  <a:pt x="8674" y="27825"/>
                </a:lnTo>
                <a:lnTo>
                  <a:pt x="3418" y="22517"/>
                </a:lnTo>
                <a:lnTo>
                  <a:pt x="2214" y="19583"/>
                </a:lnTo>
                <a:lnTo>
                  <a:pt x="2120" y="11887"/>
                </a:lnTo>
                <a:lnTo>
                  <a:pt x="3441" y="8712"/>
                </a:lnTo>
                <a:lnTo>
                  <a:pt x="8712" y="3454"/>
                </a:lnTo>
                <a:lnTo>
                  <a:pt x="11887" y="2120"/>
                </a:lnTo>
                <a:lnTo>
                  <a:pt x="24235" y="2120"/>
                </a:lnTo>
                <a:lnTo>
                  <a:pt x="23634" y="1524"/>
                </a:lnTo>
                <a:lnTo>
                  <a:pt x="19938" y="0"/>
                </a:lnTo>
                <a:close/>
              </a:path>
              <a:path w="31750" h="31750">
                <a:moveTo>
                  <a:pt x="24235" y="2120"/>
                </a:moveTo>
                <a:lnTo>
                  <a:pt x="19367" y="2120"/>
                </a:lnTo>
                <a:lnTo>
                  <a:pt x="22555" y="3454"/>
                </a:lnTo>
                <a:lnTo>
                  <a:pt x="27825" y="8712"/>
                </a:lnTo>
                <a:lnTo>
                  <a:pt x="29146" y="11887"/>
                </a:lnTo>
                <a:lnTo>
                  <a:pt x="29051" y="19583"/>
                </a:lnTo>
                <a:lnTo>
                  <a:pt x="27825" y="22542"/>
                </a:lnTo>
                <a:lnTo>
                  <a:pt x="22580" y="27825"/>
                </a:lnTo>
                <a:lnTo>
                  <a:pt x="19380" y="29146"/>
                </a:lnTo>
                <a:lnTo>
                  <a:pt x="24229" y="29146"/>
                </a:lnTo>
                <a:lnTo>
                  <a:pt x="29743" y="23609"/>
                </a:lnTo>
                <a:lnTo>
                  <a:pt x="31262" y="19926"/>
                </a:lnTo>
                <a:lnTo>
                  <a:pt x="31141" y="10972"/>
                </a:lnTo>
                <a:lnTo>
                  <a:pt x="29743" y="7594"/>
                </a:lnTo>
                <a:lnTo>
                  <a:pt x="24235" y="2120"/>
                </a:lnTo>
                <a:close/>
              </a:path>
              <a:path w="31750" h="31750">
                <a:moveTo>
                  <a:pt x="17475" y="6972"/>
                </a:moveTo>
                <a:lnTo>
                  <a:pt x="9309" y="6972"/>
                </a:lnTo>
                <a:lnTo>
                  <a:pt x="9309" y="24079"/>
                </a:lnTo>
                <a:lnTo>
                  <a:pt x="12255" y="24079"/>
                </a:lnTo>
                <a:lnTo>
                  <a:pt x="12255" y="17335"/>
                </a:lnTo>
                <a:lnTo>
                  <a:pt x="21167" y="17335"/>
                </a:lnTo>
                <a:lnTo>
                  <a:pt x="20866" y="16891"/>
                </a:lnTo>
                <a:lnTo>
                  <a:pt x="19875" y="16332"/>
                </a:lnTo>
                <a:lnTo>
                  <a:pt x="18541" y="16116"/>
                </a:lnTo>
                <a:lnTo>
                  <a:pt x="19596" y="15951"/>
                </a:lnTo>
                <a:lnTo>
                  <a:pt x="20434" y="15671"/>
                </a:lnTo>
                <a:lnTo>
                  <a:pt x="21129" y="15227"/>
                </a:lnTo>
                <a:lnTo>
                  <a:pt x="12255" y="15227"/>
                </a:lnTo>
                <a:lnTo>
                  <a:pt x="12255" y="9093"/>
                </a:lnTo>
                <a:lnTo>
                  <a:pt x="22306" y="9093"/>
                </a:lnTo>
                <a:lnTo>
                  <a:pt x="21831" y="8318"/>
                </a:lnTo>
                <a:lnTo>
                  <a:pt x="19037" y="7175"/>
                </a:lnTo>
                <a:lnTo>
                  <a:pt x="17475" y="6972"/>
                </a:lnTo>
                <a:close/>
              </a:path>
              <a:path w="31750" h="31750">
                <a:moveTo>
                  <a:pt x="21167" y="17335"/>
                </a:moveTo>
                <a:lnTo>
                  <a:pt x="16319" y="17335"/>
                </a:lnTo>
                <a:lnTo>
                  <a:pt x="17462" y="17526"/>
                </a:lnTo>
                <a:lnTo>
                  <a:pt x="19215" y="18529"/>
                </a:lnTo>
                <a:lnTo>
                  <a:pt x="19761" y="19837"/>
                </a:lnTo>
                <a:lnTo>
                  <a:pt x="19801" y="23609"/>
                </a:lnTo>
                <a:lnTo>
                  <a:pt x="19913" y="24079"/>
                </a:lnTo>
                <a:lnTo>
                  <a:pt x="22720" y="24079"/>
                </a:lnTo>
                <a:lnTo>
                  <a:pt x="22529" y="23723"/>
                </a:lnTo>
                <a:lnTo>
                  <a:pt x="22415" y="19583"/>
                </a:lnTo>
                <a:lnTo>
                  <a:pt x="22097" y="18707"/>
                </a:lnTo>
                <a:lnTo>
                  <a:pt x="21167" y="17335"/>
                </a:lnTo>
                <a:close/>
              </a:path>
              <a:path w="31750" h="31750">
                <a:moveTo>
                  <a:pt x="22306" y="9093"/>
                </a:moveTo>
                <a:lnTo>
                  <a:pt x="16598" y="9093"/>
                </a:lnTo>
                <a:lnTo>
                  <a:pt x="17830" y="9309"/>
                </a:lnTo>
                <a:lnTo>
                  <a:pt x="19367" y="10147"/>
                </a:lnTo>
                <a:lnTo>
                  <a:pt x="19761" y="10972"/>
                </a:lnTo>
                <a:lnTo>
                  <a:pt x="19761" y="13500"/>
                </a:lnTo>
                <a:lnTo>
                  <a:pt x="19164" y="14376"/>
                </a:lnTo>
                <a:lnTo>
                  <a:pt x="17322" y="15100"/>
                </a:lnTo>
                <a:lnTo>
                  <a:pt x="16344" y="15227"/>
                </a:lnTo>
                <a:lnTo>
                  <a:pt x="21129" y="15227"/>
                </a:lnTo>
                <a:lnTo>
                  <a:pt x="22161" y="14566"/>
                </a:lnTo>
                <a:lnTo>
                  <a:pt x="22694" y="13500"/>
                </a:lnTo>
                <a:lnTo>
                  <a:pt x="22696" y="9728"/>
                </a:lnTo>
                <a:lnTo>
                  <a:pt x="22306" y="9093"/>
                </a:lnTo>
                <a:close/>
              </a:path>
            </a:pathLst>
          </a:custGeom>
          <a:solidFill>
            <a:srgbClr val="241F21"/>
          </a:solidFill>
        </p:spPr>
        <p:txBody>
          <a:bodyPr wrap="square" lIns="0" tIns="0" rIns="0" bIns="0" rtlCol="0"/>
          <a:lstStyle/>
          <a:p>
            <a:endParaRPr/>
          </a:p>
        </p:txBody>
      </p:sp>
      <p:sp>
        <p:nvSpPr>
          <p:cNvPr id="28" name="object 28"/>
          <p:cNvSpPr txBox="1"/>
          <p:nvPr/>
        </p:nvSpPr>
        <p:spPr>
          <a:xfrm>
            <a:off x="4518152" y="612621"/>
            <a:ext cx="5549265" cy="508000"/>
          </a:xfrm>
          <a:prstGeom prst="rect">
            <a:avLst/>
          </a:prstGeom>
        </p:spPr>
        <p:txBody>
          <a:bodyPr vert="horz" wrap="square" lIns="0" tIns="12700" rIns="0" bIns="0" rtlCol="0">
            <a:spAutoFit/>
          </a:bodyPr>
          <a:lstStyle/>
          <a:p>
            <a:pPr marL="12700" marR="5080">
              <a:lnSpc>
                <a:spcPct val="113100"/>
              </a:lnSpc>
              <a:spcBef>
                <a:spcPts val="100"/>
              </a:spcBef>
            </a:pPr>
            <a:r>
              <a:rPr sz="1400" spc="-70" dirty="0">
                <a:solidFill>
                  <a:srgbClr val="002E46"/>
                </a:solidFill>
                <a:latin typeface="Lucida Sans"/>
                <a:cs typeface="Lucida Sans"/>
              </a:rPr>
              <a:t>Did </a:t>
            </a:r>
            <a:r>
              <a:rPr sz="1400" spc="-80" dirty="0">
                <a:solidFill>
                  <a:srgbClr val="002E46"/>
                </a:solidFill>
                <a:latin typeface="Lucida Sans"/>
                <a:cs typeface="Lucida Sans"/>
              </a:rPr>
              <a:t>you </a:t>
            </a:r>
            <a:r>
              <a:rPr sz="1400" spc="-75" dirty="0">
                <a:solidFill>
                  <a:srgbClr val="002E46"/>
                </a:solidFill>
                <a:latin typeface="Lucida Sans"/>
                <a:cs typeface="Lucida Sans"/>
              </a:rPr>
              <a:t>know </a:t>
            </a:r>
            <a:r>
              <a:rPr sz="1400" spc="-45" dirty="0">
                <a:solidFill>
                  <a:srgbClr val="002E46"/>
                </a:solidFill>
                <a:latin typeface="Lucida Sans"/>
                <a:cs typeface="Lucida Sans"/>
              </a:rPr>
              <a:t>that </a:t>
            </a:r>
            <a:r>
              <a:rPr sz="1400" spc="-50" dirty="0">
                <a:solidFill>
                  <a:srgbClr val="002E46"/>
                </a:solidFill>
                <a:latin typeface="Lucida Sans"/>
                <a:cs typeface="Lucida Sans"/>
              </a:rPr>
              <a:t>eye </a:t>
            </a:r>
            <a:r>
              <a:rPr sz="1400" spc="-65" dirty="0">
                <a:solidFill>
                  <a:srgbClr val="002E46"/>
                </a:solidFill>
                <a:latin typeface="Lucida Sans"/>
                <a:cs typeface="Lucida Sans"/>
              </a:rPr>
              <a:t>donation </a:t>
            </a:r>
            <a:r>
              <a:rPr sz="1400" spc="-85" dirty="0">
                <a:solidFill>
                  <a:srgbClr val="002E46"/>
                </a:solidFill>
                <a:latin typeface="Lucida Sans"/>
                <a:cs typeface="Lucida Sans"/>
              </a:rPr>
              <a:t>is </a:t>
            </a:r>
            <a:r>
              <a:rPr sz="1400" spc="-35" dirty="0">
                <a:solidFill>
                  <a:srgbClr val="002E46"/>
                </a:solidFill>
                <a:latin typeface="Lucida Sans"/>
                <a:cs typeface="Lucida Sans"/>
              </a:rPr>
              <a:t>actually </a:t>
            </a:r>
            <a:r>
              <a:rPr sz="1400" spc="-50" dirty="0">
                <a:solidFill>
                  <a:srgbClr val="002E46"/>
                </a:solidFill>
                <a:latin typeface="Lucida Sans"/>
                <a:cs typeface="Lucida Sans"/>
              </a:rPr>
              <a:t>the </a:t>
            </a:r>
            <a:r>
              <a:rPr sz="1400" spc="-95" dirty="0">
                <a:solidFill>
                  <a:srgbClr val="002E46"/>
                </a:solidFill>
                <a:latin typeface="Lucida Sans"/>
                <a:cs typeface="Lucida Sans"/>
              </a:rPr>
              <a:t>most </a:t>
            </a:r>
            <a:r>
              <a:rPr sz="1400" spc="-85" dirty="0">
                <a:solidFill>
                  <a:srgbClr val="002E46"/>
                </a:solidFill>
                <a:latin typeface="Lucida Sans"/>
                <a:cs typeface="Lucida Sans"/>
              </a:rPr>
              <a:t>common </a:t>
            </a:r>
            <a:r>
              <a:rPr sz="1400" spc="-65" dirty="0">
                <a:solidFill>
                  <a:srgbClr val="002E46"/>
                </a:solidFill>
                <a:latin typeface="Lucida Sans"/>
                <a:cs typeface="Lucida Sans"/>
              </a:rPr>
              <a:t>of </a:t>
            </a:r>
            <a:r>
              <a:rPr sz="1400" dirty="0">
                <a:solidFill>
                  <a:srgbClr val="002E46"/>
                </a:solidFill>
                <a:latin typeface="Lucida Sans"/>
                <a:cs typeface="Lucida Sans"/>
              </a:rPr>
              <a:t>all  </a:t>
            </a:r>
            <a:r>
              <a:rPr sz="1400" spc="-60" dirty="0">
                <a:solidFill>
                  <a:srgbClr val="002E46"/>
                </a:solidFill>
                <a:latin typeface="Lucida Sans"/>
                <a:cs typeface="Lucida Sans"/>
              </a:rPr>
              <a:t>donations?</a:t>
            </a:r>
            <a:r>
              <a:rPr sz="1400" spc="-110" dirty="0">
                <a:solidFill>
                  <a:srgbClr val="002E46"/>
                </a:solidFill>
                <a:latin typeface="Lucida Sans"/>
                <a:cs typeface="Lucida Sans"/>
              </a:rPr>
              <a:t> </a:t>
            </a:r>
            <a:r>
              <a:rPr sz="1400" spc="-40" dirty="0">
                <a:solidFill>
                  <a:srgbClr val="002E46"/>
                </a:solidFill>
                <a:latin typeface="Lucida Sans"/>
                <a:cs typeface="Lucida Sans"/>
              </a:rPr>
              <a:t>Read</a:t>
            </a:r>
            <a:r>
              <a:rPr sz="1400" spc="-110" dirty="0">
                <a:solidFill>
                  <a:srgbClr val="002E46"/>
                </a:solidFill>
                <a:latin typeface="Lucida Sans"/>
                <a:cs typeface="Lucida Sans"/>
              </a:rPr>
              <a:t> </a:t>
            </a:r>
            <a:r>
              <a:rPr sz="1400" spc="-55" dirty="0">
                <a:solidFill>
                  <a:srgbClr val="002E46"/>
                </a:solidFill>
                <a:latin typeface="Lucida Sans"/>
                <a:cs typeface="Lucida Sans"/>
              </a:rPr>
              <a:t>below</a:t>
            </a:r>
            <a:r>
              <a:rPr sz="1400" spc="-110" dirty="0">
                <a:solidFill>
                  <a:srgbClr val="002E46"/>
                </a:solidFill>
                <a:latin typeface="Lucida Sans"/>
                <a:cs typeface="Lucida Sans"/>
              </a:rPr>
              <a:t> </a:t>
            </a:r>
            <a:r>
              <a:rPr sz="1400" spc="-55" dirty="0">
                <a:solidFill>
                  <a:srgbClr val="002E46"/>
                </a:solidFill>
                <a:latin typeface="Lucida Sans"/>
                <a:cs typeface="Lucida Sans"/>
              </a:rPr>
              <a:t>to</a:t>
            </a:r>
            <a:r>
              <a:rPr sz="1400" spc="-110" dirty="0">
                <a:solidFill>
                  <a:srgbClr val="002E46"/>
                </a:solidFill>
                <a:latin typeface="Lucida Sans"/>
                <a:cs typeface="Lucida Sans"/>
              </a:rPr>
              <a:t> </a:t>
            </a:r>
            <a:r>
              <a:rPr sz="1400" spc="-45" dirty="0">
                <a:solidFill>
                  <a:srgbClr val="002E46"/>
                </a:solidFill>
                <a:latin typeface="Lucida Sans"/>
                <a:cs typeface="Lucida Sans"/>
              </a:rPr>
              <a:t>learn</a:t>
            </a:r>
            <a:r>
              <a:rPr sz="1400" spc="-110" dirty="0">
                <a:solidFill>
                  <a:srgbClr val="002E46"/>
                </a:solidFill>
                <a:latin typeface="Lucida Sans"/>
                <a:cs typeface="Lucida Sans"/>
              </a:rPr>
              <a:t> </a:t>
            </a:r>
            <a:r>
              <a:rPr sz="1400" spc="-75" dirty="0">
                <a:solidFill>
                  <a:srgbClr val="002E46"/>
                </a:solidFill>
                <a:latin typeface="Lucida Sans"/>
                <a:cs typeface="Lucida Sans"/>
              </a:rPr>
              <a:t>more</a:t>
            </a:r>
            <a:r>
              <a:rPr sz="1400" spc="-110" dirty="0">
                <a:solidFill>
                  <a:srgbClr val="002E46"/>
                </a:solidFill>
                <a:latin typeface="Lucida Sans"/>
                <a:cs typeface="Lucida Sans"/>
              </a:rPr>
              <a:t> </a:t>
            </a:r>
            <a:r>
              <a:rPr sz="1400" spc="-60" dirty="0">
                <a:solidFill>
                  <a:srgbClr val="002E46"/>
                </a:solidFill>
                <a:latin typeface="Lucida Sans"/>
                <a:cs typeface="Lucida Sans"/>
              </a:rPr>
              <a:t>about</a:t>
            </a:r>
            <a:r>
              <a:rPr sz="1400" spc="-105" dirty="0">
                <a:solidFill>
                  <a:srgbClr val="002E46"/>
                </a:solidFill>
                <a:latin typeface="Lucida Sans"/>
                <a:cs typeface="Lucida Sans"/>
              </a:rPr>
              <a:t> </a:t>
            </a:r>
            <a:r>
              <a:rPr sz="1400" spc="-50" dirty="0">
                <a:solidFill>
                  <a:srgbClr val="002E46"/>
                </a:solidFill>
                <a:latin typeface="Lucida Sans"/>
                <a:cs typeface="Lucida Sans"/>
              </a:rPr>
              <a:t>the</a:t>
            </a:r>
            <a:r>
              <a:rPr sz="1400" spc="-110" dirty="0">
                <a:solidFill>
                  <a:srgbClr val="002E46"/>
                </a:solidFill>
                <a:latin typeface="Lucida Sans"/>
                <a:cs typeface="Lucida Sans"/>
              </a:rPr>
              <a:t> </a:t>
            </a:r>
            <a:r>
              <a:rPr sz="1400" spc="-60" dirty="0">
                <a:solidFill>
                  <a:srgbClr val="002E46"/>
                </a:solidFill>
                <a:latin typeface="Lucida Sans"/>
                <a:cs typeface="Lucida Sans"/>
              </a:rPr>
              <a:t>incredible</a:t>
            </a:r>
            <a:r>
              <a:rPr sz="1400" spc="-110" dirty="0">
                <a:solidFill>
                  <a:srgbClr val="002E46"/>
                </a:solidFill>
                <a:latin typeface="Lucida Sans"/>
                <a:cs typeface="Lucida Sans"/>
              </a:rPr>
              <a:t> </a:t>
            </a:r>
            <a:r>
              <a:rPr sz="1400" spc="-70" dirty="0">
                <a:solidFill>
                  <a:srgbClr val="002E46"/>
                </a:solidFill>
                <a:latin typeface="Lucida Sans"/>
                <a:cs typeface="Lucida Sans"/>
              </a:rPr>
              <a:t>gift</a:t>
            </a:r>
            <a:r>
              <a:rPr sz="1400" spc="-110" dirty="0">
                <a:solidFill>
                  <a:srgbClr val="002E46"/>
                </a:solidFill>
                <a:latin typeface="Lucida Sans"/>
                <a:cs typeface="Lucida Sans"/>
              </a:rPr>
              <a:t> </a:t>
            </a:r>
            <a:r>
              <a:rPr sz="1400" spc="-65" dirty="0">
                <a:solidFill>
                  <a:srgbClr val="002E46"/>
                </a:solidFill>
                <a:latin typeface="Lucida Sans"/>
                <a:cs typeface="Lucida Sans"/>
              </a:rPr>
              <a:t>of</a:t>
            </a:r>
            <a:r>
              <a:rPr sz="1400" spc="-110" dirty="0">
                <a:solidFill>
                  <a:srgbClr val="002E46"/>
                </a:solidFill>
                <a:latin typeface="Lucida Sans"/>
                <a:cs typeface="Lucida Sans"/>
              </a:rPr>
              <a:t> </a:t>
            </a:r>
            <a:r>
              <a:rPr sz="1400" spc="-75" dirty="0">
                <a:solidFill>
                  <a:srgbClr val="002E46"/>
                </a:solidFill>
                <a:latin typeface="Lucida Sans"/>
                <a:cs typeface="Lucida Sans"/>
              </a:rPr>
              <a:t>sight!</a:t>
            </a:r>
            <a:endParaRPr sz="1400">
              <a:latin typeface="Lucida Sans"/>
              <a:cs typeface="Lucida Sans"/>
            </a:endParaRPr>
          </a:p>
        </p:txBody>
      </p:sp>
      <p:sp>
        <p:nvSpPr>
          <p:cNvPr id="29" name="object 29"/>
          <p:cNvSpPr/>
          <p:nvPr/>
        </p:nvSpPr>
        <p:spPr>
          <a:xfrm>
            <a:off x="4064508" y="512063"/>
            <a:ext cx="0" cy="676910"/>
          </a:xfrm>
          <a:custGeom>
            <a:avLst/>
            <a:gdLst/>
            <a:ahLst/>
            <a:cxnLst/>
            <a:rect l="l" t="t" r="r" b="b"/>
            <a:pathLst>
              <a:path h="676910">
                <a:moveTo>
                  <a:pt x="0" y="0"/>
                </a:moveTo>
                <a:lnTo>
                  <a:pt x="0" y="676757"/>
                </a:lnTo>
              </a:path>
            </a:pathLst>
          </a:custGeom>
          <a:ln w="25400">
            <a:solidFill>
              <a:srgbClr val="FFFFFF"/>
            </a:solidFill>
          </a:ln>
        </p:spPr>
        <p:txBody>
          <a:bodyPr wrap="square" lIns="0" tIns="0" rIns="0" bIns="0" rtlCol="0"/>
          <a:lstStyle/>
          <a:p>
            <a:endParaRPr/>
          </a:p>
        </p:txBody>
      </p:sp>
      <p:sp>
        <p:nvSpPr>
          <p:cNvPr id="30" name="object 30"/>
          <p:cNvSpPr txBox="1"/>
          <p:nvPr/>
        </p:nvSpPr>
        <p:spPr>
          <a:xfrm>
            <a:off x="1421071" y="2243783"/>
            <a:ext cx="4245610" cy="1064260"/>
          </a:xfrm>
          <a:prstGeom prst="rect">
            <a:avLst/>
          </a:prstGeom>
        </p:spPr>
        <p:txBody>
          <a:bodyPr vert="horz" wrap="square" lIns="0" tIns="30480" rIns="0" bIns="0" rtlCol="0">
            <a:spAutoFit/>
          </a:bodyPr>
          <a:lstStyle/>
          <a:p>
            <a:pPr marL="12700">
              <a:lnSpc>
                <a:spcPct val="100000"/>
              </a:lnSpc>
              <a:spcBef>
                <a:spcPts val="240"/>
              </a:spcBef>
            </a:pPr>
            <a:r>
              <a:rPr sz="1400" b="1" spc="25" dirty="0">
                <a:solidFill>
                  <a:srgbClr val="002E46"/>
                </a:solidFill>
                <a:latin typeface="Calibri"/>
                <a:cs typeface="Calibri"/>
              </a:rPr>
              <a:t>Who </a:t>
            </a:r>
            <a:r>
              <a:rPr sz="1400" b="1" spc="60" dirty="0">
                <a:solidFill>
                  <a:srgbClr val="002E46"/>
                </a:solidFill>
                <a:latin typeface="Calibri"/>
                <a:cs typeface="Calibri"/>
              </a:rPr>
              <a:t>can </a:t>
            </a:r>
            <a:r>
              <a:rPr sz="1400" b="1" spc="50" dirty="0">
                <a:solidFill>
                  <a:srgbClr val="002E46"/>
                </a:solidFill>
                <a:latin typeface="Calibri"/>
                <a:cs typeface="Calibri"/>
              </a:rPr>
              <a:t>become an </a:t>
            </a:r>
            <a:r>
              <a:rPr sz="1400" b="1" spc="25" dirty="0">
                <a:solidFill>
                  <a:srgbClr val="002E46"/>
                </a:solidFill>
                <a:latin typeface="Calibri"/>
                <a:cs typeface="Calibri"/>
              </a:rPr>
              <a:t>eye</a:t>
            </a:r>
            <a:r>
              <a:rPr sz="1400" b="1" spc="-114" dirty="0">
                <a:solidFill>
                  <a:srgbClr val="002E46"/>
                </a:solidFill>
                <a:latin typeface="Calibri"/>
                <a:cs typeface="Calibri"/>
              </a:rPr>
              <a:t> </a:t>
            </a:r>
            <a:r>
              <a:rPr sz="1400" b="1" spc="20" dirty="0">
                <a:solidFill>
                  <a:srgbClr val="002E46"/>
                </a:solidFill>
                <a:latin typeface="Calibri"/>
                <a:cs typeface="Calibri"/>
              </a:rPr>
              <a:t>donor?</a:t>
            </a:r>
            <a:endParaRPr sz="1400">
              <a:latin typeface="Calibri"/>
              <a:cs typeface="Calibri"/>
            </a:endParaRPr>
          </a:p>
          <a:p>
            <a:pPr marL="12700" marR="5080">
              <a:lnSpc>
                <a:spcPts val="1600"/>
              </a:lnSpc>
              <a:spcBef>
                <a:spcPts val="40"/>
              </a:spcBef>
            </a:pPr>
            <a:r>
              <a:rPr sz="1200" spc="-90" dirty="0">
                <a:solidFill>
                  <a:srgbClr val="002E46"/>
                </a:solidFill>
                <a:latin typeface="Lucida Sans"/>
                <a:cs typeface="Lucida Sans"/>
              </a:rPr>
              <a:t>Your</a:t>
            </a:r>
            <a:r>
              <a:rPr sz="1200" spc="-95" dirty="0">
                <a:solidFill>
                  <a:srgbClr val="002E46"/>
                </a:solidFill>
                <a:latin typeface="Lucida Sans"/>
                <a:cs typeface="Lucida Sans"/>
              </a:rPr>
              <a:t> </a:t>
            </a:r>
            <a:r>
              <a:rPr sz="1200" spc="-35" dirty="0">
                <a:solidFill>
                  <a:srgbClr val="002E46"/>
                </a:solidFill>
                <a:latin typeface="Lucida Sans"/>
                <a:cs typeface="Lucida Sans"/>
              </a:rPr>
              <a:t>health</a:t>
            </a:r>
            <a:r>
              <a:rPr sz="1200" spc="-90" dirty="0">
                <a:solidFill>
                  <a:srgbClr val="002E46"/>
                </a:solidFill>
                <a:latin typeface="Lucida Sans"/>
                <a:cs typeface="Lucida Sans"/>
              </a:rPr>
              <a:t> </a:t>
            </a:r>
            <a:r>
              <a:rPr sz="1200" spc="-60" dirty="0">
                <a:solidFill>
                  <a:srgbClr val="002E46"/>
                </a:solidFill>
                <a:latin typeface="Lucida Sans"/>
                <a:cs typeface="Lucida Sans"/>
              </a:rPr>
              <a:t>history</a:t>
            </a:r>
            <a:r>
              <a:rPr sz="1200" spc="-90" dirty="0">
                <a:solidFill>
                  <a:srgbClr val="002E46"/>
                </a:solidFill>
                <a:latin typeface="Lucida Sans"/>
                <a:cs typeface="Lucida Sans"/>
              </a:rPr>
              <a:t> </a:t>
            </a:r>
            <a:r>
              <a:rPr sz="1200" spc="-55" dirty="0">
                <a:solidFill>
                  <a:srgbClr val="002E46"/>
                </a:solidFill>
                <a:latin typeface="Lucida Sans"/>
                <a:cs typeface="Lucida Sans"/>
              </a:rPr>
              <a:t>may</a:t>
            </a:r>
            <a:r>
              <a:rPr sz="1200" spc="-90" dirty="0">
                <a:solidFill>
                  <a:srgbClr val="002E46"/>
                </a:solidFill>
                <a:latin typeface="Lucida Sans"/>
                <a:cs typeface="Lucida Sans"/>
              </a:rPr>
              <a:t> </a:t>
            </a:r>
            <a:r>
              <a:rPr sz="1200" spc="-60" dirty="0">
                <a:solidFill>
                  <a:srgbClr val="002E46"/>
                </a:solidFill>
                <a:latin typeface="Lucida Sans"/>
                <a:cs typeface="Lucida Sans"/>
              </a:rPr>
              <a:t>not</a:t>
            </a:r>
            <a:r>
              <a:rPr sz="1200" spc="-95" dirty="0">
                <a:solidFill>
                  <a:srgbClr val="002E46"/>
                </a:solidFill>
                <a:latin typeface="Lucida Sans"/>
                <a:cs typeface="Lucida Sans"/>
              </a:rPr>
              <a:t> </a:t>
            </a:r>
            <a:r>
              <a:rPr sz="1200" spc="-55" dirty="0">
                <a:solidFill>
                  <a:srgbClr val="002E46"/>
                </a:solidFill>
                <a:latin typeface="Lucida Sans"/>
                <a:cs typeface="Lucida Sans"/>
              </a:rPr>
              <a:t>prevent</a:t>
            </a:r>
            <a:r>
              <a:rPr sz="1200" spc="-90" dirty="0">
                <a:solidFill>
                  <a:srgbClr val="002E46"/>
                </a:solidFill>
                <a:latin typeface="Lucida Sans"/>
                <a:cs typeface="Lucida Sans"/>
              </a:rPr>
              <a:t> </a:t>
            </a:r>
            <a:r>
              <a:rPr sz="1200" spc="-45" dirty="0">
                <a:solidFill>
                  <a:srgbClr val="002E46"/>
                </a:solidFill>
                <a:latin typeface="Lucida Sans"/>
                <a:cs typeface="Lucida Sans"/>
              </a:rPr>
              <a:t>eye</a:t>
            </a:r>
            <a:r>
              <a:rPr sz="1200" spc="-90" dirty="0">
                <a:solidFill>
                  <a:srgbClr val="002E46"/>
                </a:solidFill>
                <a:latin typeface="Lucida Sans"/>
                <a:cs typeface="Lucida Sans"/>
              </a:rPr>
              <a:t> </a:t>
            </a:r>
            <a:r>
              <a:rPr sz="1200" spc="-65" dirty="0">
                <a:solidFill>
                  <a:srgbClr val="002E46"/>
                </a:solidFill>
                <a:latin typeface="Lucida Sans"/>
                <a:cs typeface="Lucida Sans"/>
              </a:rPr>
              <a:t>donation.</a:t>
            </a:r>
            <a:r>
              <a:rPr sz="1200" spc="-90" dirty="0">
                <a:solidFill>
                  <a:srgbClr val="002E46"/>
                </a:solidFill>
                <a:latin typeface="Lucida Sans"/>
                <a:cs typeface="Lucida Sans"/>
              </a:rPr>
              <a:t> </a:t>
            </a:r>
            <a:r>
              <a:rPr sz="1200" spc="-40" dirty="0">
                <a:solidFill>
                  <a:srgbClr val="002E46"/>
                </a:solidFill>
                <a:latin typeface="Lucida Sans"/>
                <a:cs typeface="Lucida Sans"/>
              </a:rPr>
              <a:t>People</a:t>
            </a:r>
            <a:r>
              <a:rPr sz="1200" spc="-95" dirty="0">
                <a:solidFill>
                  <a:srgbClr val="002E46"/>
                </a:solidFill>
                <a:latin typeface="Lucida Sans"/>
                <a:cs typeface="Lucida Sans"/>
              </a:rPr>
              <a:t> </a:t>
            </a:r>
            <a:r>
              <a:rPr sz="1200" spc="-55" dirty="0">
                <a:solidFill>
                  <a:srgbClr val="002E46"/>
                </a:solidFill>
                <a:latin typeface="Lucida Sans"/>
                <a:cs typeface="Lucida Sans"/>
              </a:rPr>
              <a:t>of</a:t>
            </a:r>
            <a:r>
              <a:rPr sz="1200" spc="-90" dirty="0">
                <a:solidFill>
                  <a:srgbClr val="002E46"/>
                </a:solidFill>
                <a:latin typeface="Lucida Sans"/>
                <a:cs typeface="Lucida Sans"/>
              </a:rPr>
              <a:t> </a:t>
            </a:r>
            <a:r>
              <a:rPr sz="1200" dirty="0">
                <a:solidFill>
                  <a:srgbClr val="002E46"/>
                </a:solidFill>
                <a:latin typeface="Lucida Sans"/>
                <a:cs typeface="Lucida Sans"/>
              </a:rPr>
              <a:t>all  </a:t>
            </a:r>
            <a:r>
              <a:rPr sz="1200" spc="-40" dirty="0">
                <a:solidFill>
                  <a:srgbClr val="002E46"/>
                </a:solidFill>
                <a:latin typeface="Lucida Sans"/>
                <a:cs typeface="Lucida Sans"/>
              </a:rPr>
              <a:t>medical </a:t>
            </a:r>
            <a:r>
              <a:rPr sz="1200" spc="-60" dirty="0">
                <a:solidFill>
                  <a:srgbClr val="002E46"/>
                </a:solidFill>
                <a:latin typeface="Lucida Sans"/>
                <a:cs typeface="Lucida Sans"/>
              </a:rPr>
              <a:t>histories </a:t>
            </a:r>
            <a:r>
              <a:rPr sz="1200" spc="-75" dirty="0">
                <a:solidFill>
                  <a:srgbClr val="002E46"/>
                </a:solidFill>
                <a:latin typeface="Lucida Sans"/>
                <a:cs typeface="Lucida Sans"/>
              </a:rPr>
              <a:t>should </a:t>
            </a:r>
            <a:r>
              <a:rPr sz="1200" spc="-60" dirty="0">
                <a:solidFill>
                  <a:srgbClr val="002E46"/>
                </a:solidFill>
                <a:latin typeface="Lucida Sans"/>
                <a:cs typeface="Lucida Sans"/>
              </a:rPr>
              <a:t>consider themselves </a:t>
            </a:r>
            <a:r>
              <a:rPr sz="1200" spc="-65" dirty="0">
                <a:solidFill>
                  <a:srgbClr val="002E46"/>
                </a:solidFill>
                <a:latin typeface="Lucida Sans"/>
                <a:cs typeface="Lucida Sans"/>
              </a:rPr>
              <a:t>as </a:t>
            </a:r>
            <a:r>
              <a:rPr sz="1200" spc="-40" dirty="0">
                <a:solidFill>
                  <a:srgbClr val="002E46"/>
                </a:solidFill>
                <a:latin typeface="Lucida Sans"/>
                <a:cs typeface="Lucida Sans"/>
              </a:rPr>
              <a:t>potential </a:t>
            </a:r>
            <a:r>
              <a:rPr sz="1200" spc="-45" dirty="0">
                <a:solidFill>
                  <a:srgbClr val="002E46"/>
                </a:solidFill>
                <a:latin typeface="Lucida Sans"/>
                <a:cs typeface="Lucida Sans"/>
              </a:rPr>
              <a:t>eye  </a:t>
            </a:r>
            <a:r>
              <a:rPr sz="1200" spc="-85" dirty="0">
                <a:solidFill>
                  <a:srgbClr val="002E46"/>
                </a:solidFill>
                <a:latin typeface="Lucida Sans"/>
                <a:cs typeface="Lucida Sans"/>
              </a:rPr>
              <a:t>donors. </a:t>
            </a:r>
            <a:r>
              <a:rPr sz="1200" spc="-80" dirty="0">
                <a:solidFill>
                  <a:srgbClr val="002E46"/>
                </a:solidFill>
                <a:latin typeface="Lucida Sans"/>
                <a:cs typeface="Lucida Sans"/>
              </a:rPr>
              <a:t>Those </a:t>
            </a:r>
            <a:r>
              <a:rPr sz="1200" spc="-45" dirty="0">
                <a:solidFill>
                  <a:srgbClr val="002E46"/>
                </a:solidFill>
                <a:latin typeface="Lucida Sans"/>
                <a:cs typeface="Lucida Sans"/>
              </a:rPr>
              <a:t>with </a:t>
            </a:r>
            <a:r>
              <a:rPr sz="1200" spc="-60" dirty="0">
                <a:solidFill>
                  <a:srgbClr val="002E46"/>
                </a:solidFill>
                <a:latin typeface="Lucida Sans"/>
                <a:cs typeface="Lucida Sans"/>
              </a:rPr>
              <a:t>LASIK </a:t>
            </a:r>
            <a:r>
              <a:rPr sz="1200" spc="-90" dirty="0">
                <a:solidFill>
                  <a:srgbClr val="002E46"/>
                </a:solidFill>
                <a:latin typeface="Lucida Sans"/>
                <a:cs typeface="Lucida Sans"/>
              </a:rPr>
              <a:t>surgery, </a:t>
            </a:r>
            <a:r>
              <a:rPr sz="1200" spc="-60" dirty="0">
                <a:solidFill>
                  <a:srgbClr val="002E46"/>
                </a:solidFill>
                <a:latin typeface="Lucida Sans"/>
                <a:cs typeface="Lucida Sans"/>
              </a:rPr>
              <a:t>poor </a:t>
            </a:r>
            <a:r>
              <a:rPr sz="1200" spc="-70" dirty="0">
                <a:solidFill>
                  <a:srgbClr val="002E46"/>
                </a:solidFill>
                <a:latin typeface="Lucida Sans"/>
                <a:cs typeface="Lucida Sans"/>
              </a:rPr>
              <a:t>eyesight, </a:t>
            </a:r>
            <a:r>
              <a:rPr sz="1200" spc="-55" dirty="0">
                <a:solidFill>
                  <a:srgbClr val="002E46"/>
                </a:solidFill>
                <a:latin typeface="Lucida Sans"/>
                <a:cs typeface="Lucida Sans"/>
              </a:rPr>
              <a:t>chronic </a:t>
            </a:r>
            <a:r>
              <a:rPr sz="1200" spc="-50" dirty="0">
                <a:solidFill>
                  <a:srgbClr val="002E46"/>
                </a:solidFill>
                <a:latin typeface="Lucida Sans"/>
                <a:cs typeface="Lucida Sans"/>
              </a:rPr>
              <a:t>illness  </a:t>
            </a:r>
            <a:r>
              <a:rPr sz="1200" spc="-55" dirty="0">
                <a:solidFill>
                  <a:srgbClr val="002E46"/>
                </a:solidFill>
                <a:latin typeface="Lucida Sans"/>
                <a:cs typeface="Lucida Sans"/>
              </a:rPr>
              <a:t>and</a:t>
            </a:r>
            <a:r>
              <a:rPr sz="1200" spc="-95" dirty="0">
                <a:solidFill>
                  <a:srgbClr val="002E46"/>
                </a:solidFill>
                <a:latin typeface="Lucida Sans"/>
                <a:cs typeface="Lucida Sans"/>
              </a:rPr>
              <a:t> </a:t>
            </a:r>
            <a:r>
              <a:rPr sz="1200" spc="-80" dirty="0">
                <a:solidFill>
                  <a:srgbClr val="002E46"/>
                </a:solidFill>
                <a:latin typeface="Lucida Sans"/>
                <a:cs typeface="Lucida Sans"/>
              </a:rPr>
              <a:t>most</a:t>
            </a:r>
            <a:r>
              <a:rPr sz="1200" spc="-95" dirty="0">
                <a:solidFill>
                  <a:srgbClr val="002E46"/>
                </a:solidFill>
                <a:latin typeface="Lucida Sans"/>
                <a:cs typeface="Lucida Sans"/>
              </a:rPr>
              <a:t> </a:t>
            </a:r>
            <a:r>
              <a:rPr sz="1200" spc="-50" dirty="0">
                <a:solidFill>
                  <a:srgbClr val="002E46"/>
                </a:solidFill>
                <a:latin typeface="Lucida Sans"/>
                <a:cs typeface="Lucida Sans"/>
              </a:rPr>
              <a:t>cancers</a:t>
            </a:r>
            <a:r>
              <a:rPr sz="1200" spc="-95" dirty="0">
                <a:solidFill>
                  <a:srgbClr val="002E46"/>
                </a:solidFill>
                <a:latin typeface="Lucida Sans"/>
                <a:cs typeface="Lucida Sans"/>
              </a:rPr>
              <a:t> </a:t>
            </a:r>
            <a:r>
              <a:rPr sz="1200" spc="-40" dirty="0">
                <a:solidFill>
                  <a:srgbClr val="002E46"/>
                </a:solidFill>
                <a:latin typeface="Lucida Sans"/>
                <a:cs typeface="Lucida Sans"/>
              </a:rPr>
              <a:t>can</a:t>
            </a:r>
            <a:r>
              <a:rPr sz="1200" spc="-95" dirty="0">
                <a:solidFill>
                  <a:srgbClr val="002E46"/>
                </a:solidFill>
                <a:latin typeface="Lucida Sans"/>
                <a:cs typeface="Lucida Sans"/>
              </a:rPr>
              <a:t> </a:t>
            </a:r>
            <a:r>
              <a:rPr sz="1200" spc="-35" dirty="0">
                <a:solidFill>
                  <a:srgbClr val="002E46"/>
                </a:solidFill>
                <a:latin typeface="Lucida Sans"/>
                <a:cs typeface="Lucida Sans"/>
              </a:rPr>
              <a:t>still</a:t>
            </a:r>
            <a:r>
              <a:rPr sz="1200" spc="-95" dirty="0">
                <a:solidFill>
                  <a:srgbClr val="002E46"/>
                </a:solidFill>
                <a:latin typeface="Lucida Sans"/>
                <a:cs typeface="Lucida Sans"/>
              </a:rPr>
              <a:t> </a:t>
            </a:r>
            <a:r>
              <a:rPr sz="1200" spc="-50" dirty="0">
                <a:solidFill>
                  <a:srgbClr val="002E46"/>
                </a:solidFill>
                <a:latin typeface="Lucida Sans"/>
                <a:cs typeface="Lucida Sans"/>
              </a:rPr>
              <a:t>be</a:t>
            </a:r>
            <a:r>
              <a:rPr sz="1200" spc="-95" dirty="0">
                <a:solidFill>
                  <a:srgbClr val="002E46"/>
                </a:solidFill>
                <a:latin typeface="Lucida Sans"/>
                <a:cs typeface="Lucida Sans"/>
              </a:rPr>
              <a:t> </a:t>
            </a:r>
            <a:r>
              <a:rPr sz="1200" spc="-40" dirty="0">
                <a:solidFill>
                  <a:srgbClr val="002E46"/>
                </a:solidFill>
                <a:latin typeface="Lucida Sans"/>
                <a:cs typeface="Lucida Sans"/>
              </a:rPr>
              <a:t>potential</a:t>
            </a:r>
            <a:r>
              <a:rPr sz="1200" spc="-95" dirty="0">
                <a:solidFill>
                  <a:srgbClr val="002E46"/>
                </a:solidFill>
                <a:latin typeface="Lucida Sans"/>
                <a:cs typeface="Lucida Sans"/>
              </a:rPr>
              <a:t> </a:t>
            </a:r>
            <a:r>
              <a:rPr sz="1200" spc="-45" dirty="0">
                <a:solidFill>
                  <a:srgbClr val="002E46"/>
                </a:solidFill>
                <a:latin typeface="Lucida Sans"/>
                <a:cs typeface="Lucida Sans"/>
              </a:rPr>
              <a:t>eye</a:t>
            </a:r>
            <a:r>
              <a:rPr sz="1200" spc="-95" dirty="0">
                <a:solidFill>
                  <a:srgbClr val="002E46"/>
                </a:solidFill>
                <a:latin typeface="Lucida Sans"/>
                <a:cs typeface="Lucida Sans"/>
              </a:rPr>
              <a:t> </a:t>
            </a:r>
            <a:r>
              <a:rPr sz="1200" spc="-85" dirty="0">
                <a:solidFill>
                  <a:srgbClr val="002E46"/>
                </a:solidFill>
                <a:latin typeface="Lucida Sans"/>
                <a:cs typeface="Lucida Sans"/>
              </a:rPr>
              <a:t>donors.</a:t>
            </a:r>
            <a:endParaRPr sz="1200">
              <a:latin typeface="Lucida Sans"/>
              <a:cs typeface="Lucida Sans"/>
            </a:endParaRPr>
          </a:p>
        </p:txBody>
      </p:sp>
      <p:sp>
        <p:nvSpPr>
          <p:cNvPr id="31" name="object 31"/>
          <p:cNvSpPr txBox="1"/>
          <p:nvPr/>
        </p:nvSpPr>
        <p:spPr>
          <a:xfrm>
            <a:off x="1421069" y="3501083"/>
            <a:ext cx="4246245" cy="2600960"/>
          </a:xfrm>
          <a:prstGeom prst="rect">
            <a:avLst/>
          </a:prstGeom>
        </p:spPr>
        <p:txBody>
          <a:bodyPr vert="horz" wrap="square" lIns="0" tIns="30480" rIns="0" bIns="0" rtlCol="0">
            <a:spAutoFit/>
          </a:bodyPr>
          <a:lstStyle/>
          <a:p>
            <a:pPr marL="12700">
              <a:lnSpc>
                <a:spcPct val="100000"/>
              </a:lnSpc>
              <a:spcBef>
                <a:spcPts val="240"/>
              </a:spcBef>
            </a:pPr>
            <a:r>
              <a:rPr sz="1400" b="1" spc="40" dirty="0">
                <a:solidFill>
                  <a:srgbClr val="002E46"/>
                </a:solidFill>
                <a:latin typeface="Calibri"/>
                <a:cs typeface="Calibri"/>
              </a:rPr>
              <a:t>Which </a:t>
            </a:r>
            <a:r>
              <a:rPr sz="1400" b="1" spc="25" dirty="0">
                <a:solidFill>
                  <a:srgbClr val="002E46"/>
                </a:solidFill>
                <a:latin typeface="Calibri"/>
                <a:cs typeface="Calibri"/>
              </a:rPr>
              <a:t>parts of the eye </a:t>
            </a:r>
            <a:r>
              <a:rPr sz="1400" b="1" spc="60" dirty="0">
                <a:solidFill>
                  <a:srgbClr val="002E46"/>
                </a:solidFill>
                <a:latin typeface="Calibri"/>
                <a:cs typeface="Calibri"/>
              </a:rPr>
              <a:t>can </a:t>
            </a:r>
            <a:r>
              <a:rPr sz="1400" b="1" spc="45" dirty="0">
                <a:solidFill>
                  <a:srgbClr val="002E46"/>
                </a:solidFill>
                <a:latin typeface="Calibri"/>
                <a:cs typeface="Calibri"/>
              </a:rPr>
              <a:t>be</a:t>
            </a:r>
            <a:r>
              <a:rPr sz="1400" b="1" spc="-100" dirty="0">
                <a:solidFill>
                  <a:srgbClr val="002E46"/>
                </a:solidFill>
                <a:latin typeface="Calibri"/>
                <a:cs typeface="Calibri"/>
              </a:rPr>
              <a:t> </a:t>
            </a:r>
            <a:r>
              <a:rPr sz="1400" b="1" spc="25" dirty="0">
                <a:solidFill>
                  <a:srgbClr val="002E46"/>
                </a:solidFill>
                <a:latin typeface="Calibri"/>
                <a:cs typeface="Calibri"/>
              </a:rPr>
              <a:t>donated?</a:t>
            </a:r>
            <a:endParaRPr sz="1400">
              <a:latin typeface="Calibri"/>
              <a:cs typeface="Calibri"/>
            </a:endParaRPr>
          </a:p>
          <a:p>
            <a:pPr marL="12700" marR="5715" indent="635">
              <a:lnSpc>
                <a:spcPts val="1600"/>
              </a:lnSpc>
              <a:spcBef>
                <a:spcPts val="40"/>
              </a:spcBef>
            </a:pPr>
            <a:r>
              <a:rPr sz="1200" b="1" spc="90" dirty="0">
                <a:solidFill>
                  <a:srgbClr val="002E46"/>
                </a:solidFill>
                <a:latin typeface="Calibri"/>
                <a:cs typeface="Calibri"/>
              </a:rPr>
              <a:t>CORNEA</a:t>
            </a:r>
            <a:r>
              <a:rPr sz="1200" b="1" spc="55" dirty="0">
                <a:solidFill>
                  <a:srgbClr val="002E46"/>
                </a:solidFill>
                <a:latin typeface="Calibri"/>
                <a:cs typeface="Calibri"/>
              </a:rPr>
              <a:t> </a:t>
            </a:r>
            <a:r>
              <a:rPr sz="1200" dirty="0">
                <a:solidFill>
                  <a:srgbClr val="002E46"/>
                </a:solidFill>
                <a:latin typeface="Lucida Sans"/>
                <a:cs typeface="Lucida Sans"/>
              </a:rPr>
              <a:t>–</a:t>
            </a:r>
            <a:r>
              <a:rPr sz="1200" spc="-90" dirty="0">
                <a:solidFill>
                  <a:srgbClr val="002E46"/>
                </a:solidFill>
                <a:latin typeface="Lucida Sans"/>
                <a:cs typeface="Lucida Sans"/>
              </a:rPr>
              <a:t> </a:t>
            </a:r>
            <a:r>
              <a:rPr sz="1200" spc="-75" dirty="0">
                <a:solidFill>
                  <a:srgbClr val="002E46"/>
                </a:solidFill>
                <a:latin typeface="Lucida Sans"/>
                <a:cs typeface="Lucida Sans"/>
              </a:rPr>
              <a:t>The</a:t>
            </a:r>
            <a:r>
              <a:rPr sz="1200" spc="-85" dirty="0">
                <a:solidFill>
                  <a:srgbClr val="002E46"/>
                </a:solidFill>
                <a:latin typeface="Lucida Sans"/>
                <a:cs typeface="Lucida Sans"/>
              </a:rPr>
              <a:t> </a:t>
            </a:r>
            <a:r>
              <a:rPr sz="1200" spc="-45" dirty="0">
                <a:solidFill>
                  <a:srgbClr val="002E46"/>
                </a:solidFill>
                <a:latin typeface="Lucida Sans"/>
                <a:cs typeface="Lucida Sans"/>
              </a:rPr>
              <a:t>cornea</a:t>
            </a:r>
            <a:r>
              <a:rPr sz="1200" spc="-90" dirty="0">
                <a:solidFill>
                  <a:srgbClr val="002E46"/>
                </a:solidFill>
                <a:latin typeface="Lucida Sans"/>
                <a:cs typeface="Lucida Sans"/>
              </a:rPr>
              <a:t> </a:t>
            </a:r>
            <a:r>
              <a:rPr sz="1200" spc="-75" dirty="0">
                <a:solidFill>
                  <a:srgbClr val="002E46"/>
                </a:solidFill>
                <a:latin typeface="Lucida Sans"/>
                <a:cs typeface="Lucida Sans"/>
              </a:rPr>
              <a:t>is</a:t>
            </a:r>
            <a:r>
              <a:rPr sz="1200" spc="-90" dirty="0">
                <a:solidFill>
                  <a:srgbClr val="002E46"/>
                </a:solidFill>
                <a:latin typeface="Lucida Sans"/>
                <a:cs typeface="Lucida Sans"/>
              </a:rPr>
              <a:t> </a:t>
            </a:r>
            <a:r>
              <a:rPr sz="1200" spc="-45" dirty="0">
                <a:solidFill>
                  <a:srgbClr val="002E46"/>
                </a:solidFill>
                <a:latin typeface="Lucida Sans"/>
                <a:cs typeface="Lucida Sans"/>
              </a:rPr>
              <a:t>the</a:t>
            </a:r>
            <a:r>
              <a:rPr sz="1200" spc="-85" dirty="0">
                <a:solidFill>
                  <a:srgbClr val="002E46"/>
                </a:solidFill>
                <a:latin typeface="Lucida Sans"/>
                <a:cs typeface="Lucida Sans"/>
              </a:rPr>
              <a:t> </a:t>
            </a:r>
            <a:r>
              <a:rPr sz="1200" spc="-65" dirty="0">
                <a:solidFill>
                  <a:srgbClr val="002E46"/>
                </a:solidFill>
                <a:latin typeface="Lucida Sans"/>
                <a:cs typeface="Lucida Sans"/>
              </a:rPr>
              <a:t>clear,</a:t>
            </a:r>
            <a:r>
              <a:rPr sz="1200" spc="-90" dirty="0">
                <a:solidFill>
                  <a:srgbClr val="002E46"/>
                </a:solidFill>
                <a:latin typeface="Lucida Sans"/>
                <a:cs typeface="Lucida Sans"/>
              </a:rPr>
              <a:t> </a:t>
            </a:r>
            <a:r>
              <a:rPr sz="1200" spc="-50" dirty="0">
                <a:solidFill>
                  <a:srgbClr val="002E46"/>
                </a:solidFill>
                <a:latin typeface="Lucida Sans"/>
                <a:cs typeface="Lucida Sans"/>
              </a:rPr>
              <a:t>dome–like</a:t>
            </a:r>
            <a:r>
              <a:rPr sz="1200" spc="-90" dirty="0">
                <a:solidFill>
                  <a:srgbClr val="002E46"/>
                </a:solidFill>
                <a:latin typeface="Lucida Sans"/>
                <a:cs typeface="Lucida Sans"/>
              </a:rPr>
              <a:t> </a:t>
            </a:r>
            <a:r>
              <a:rPr sz="1200" spc="-55" dirty="0">
                <a:solidFill>
                  <a:srgbClr val="002E46"/>
                </a:solidFill>
                <a:latin typeface="Lucida Sans"/>
                <a:cs typeface="Lucida Sans"/>
              </a:rPr>
              <a:t>window</a:t>
            </a:r>
            <a:r>
              <a:rPr sz="1200" spc="-85" dirty="0">
                <a:solidFill>
                  <a:srgbClr val="002E46"/>
                </a:solidFill>
                <a:latin typeface="Lucida Sans"/>
                <a:cs typeface="Lucida Sans"/>
              </a:rPr>
              <a:t> </a:t>
            </a:r>
            <a:r>
              <a:rPr sz="1200" spc="-55" dirty="0">
                <a:solidFill>
                  <a:srgbClr val="002E46"/>
                </a:solidFill>
                <a:latin typeface="Lucida Sans"/>
                <a:cs typeface="Lucida Sans"/>
              </a:rPr>
              <a:t>covering  </a:t>
            </a:r>
            <a:r>
              <a:rPr sz="1200" spc="-45" dirty="0">
                <a:solidFill>
                  <a:srgbClr val="002E46"/>
                </a:solidFill>
                <a:latin typeface="Lucida Sans"/>
                <a:cs typeface="Lucida Sans"/>
              </a:rPr>
              <a:t>the</a:t>
            </a:r>
            <a:r>
              <a:rPr sz="1200" spc="-95" dirty="0">
                <a:solidFill>
                  <a:srgbClr val="002E46"/>
                </a:solidFill>
                <a:latin typeface="Lucida Sans"/>
                <a:cs typeface="Lucida Sans"/>
              </a:rPr>
              <a:t> </a:t>
            </a:r>
            <a:r>
              <a:rPr sz="1200" spc="-60" dirty="0">
                <a:solidFill>
                  <a:srgbClr val="002E46"/>
                </a:solidFill>
                <a:latin typeface="Lucida Sans"/>
                <a:cs typeface="Lucida Sans"/>
              </a:rPr>
              <a:t>front</a:t>
            </a:r>
            <a:r>
              <a:rPr sz="1200" spc="-90" dirty="0">
                <a:solidFill>
                  <a:srgbClr val="002E46"/>
                </a:solidFill>
                <a:latin typeface="Lucida Sans"/>
                <a:cs typeface="Lucida Sans"/>
              </a:rPr>
              <a:t> </a:t>
            </a:r>
            <a:r>
              <a:rPr sz="1200" spc="-55" dirty="0">
                <a:solidFill>
                  <a:srgbClr val="002E46"/>
                </a:solidFill>
                <a:latin typeface="Lucida Sans"/>
                <a:cs typeface="Lucida Sans"/>
              </a:rPr>
              <a:t>of</a:t>
            </a:r>
            <a:r>
              <a:rPr sz="1200" spc="-95" dirty="0">
                <a:solidFill>
                  <a:srgbClr val="002E46"/>
                </a:solidFill>
                <a:latin typeface="Lucida Sans"/>
                <a:cs typeface="Lucida Sans"/>
              </a:rPr>
              <a:t> </a:t>
            </a:r>
            <a:r>
              <a:rPr sz="1200" spc="-45" dirty="0">
                <a:solidFill>
                  <a:srgbClr val="002E46"/>
                </a:solidFill>
                <a:latin typeface="Lucida Sans"/>
                <a:cs typeface="Lucida Sans"/>
              </a:rPr>
              <a:t>the</a:t>
            </a:r>
            <a:r>
              <a:rPr sz="1200" spc="-90" dirty="0">
                <a:solidFill>
                  <a:srgbClr val="002E46"/>
                </a:solidFill>
                <a:latin typeface="Lucida Sans"/>
                <a:cs typeface="Lucida Sans"/>
              </a:rPr>
              <a:t> </a:t>
            </a:r>
            <a:r>
              <a:rPr sz="1200" spc="-45" dirty="0">
                <a:solidFill>
                  <a:srgbClr val="002E46"/>
                </a:solidFill>
                <a:latin typeface="Lucida Sans"/>
                <a:cs typeface="Lucida Sans"/>
              </a:rPr>
              <a:t>eye</a:t>
            </a:r>
            <a:r>
              <a:rPr sz="1200" spc="-95" dirty="0">
                <a:solidFill>
                  <a:srgbClr val="002E46"/>
                </a:solidFill>
                <a:latin typeface="Lucida Sans"/>
                <a:cs typeface="Lucida Sans"/>
              </a:rPr>
              <a:t> </a:t>
            </a:r>
            <a:r>
              <a:rPr sz="1200" spc="-40" dirty="0">
                <a:solidFill>
                  <a:srgbClr val="002E46"/>
                </a:solidFill>
                <a:latin typeface="Lucida Sans"/>
                <a:cs typeface="Lucida Sans"/>
              </a:rPr>
              <a:t>that</a:t>
            </a:r>
            <a:r>
              <a:rPr sz="1200" spc="-90" dirty="0">
                <a:solidFill>
                  <a:srgbClr val="002E46"/>
                </a:solidFill>
                <a:latin typeface="Lucida Sans"/>
                <a:cs typeface="Lucida Sans"/>
              </a:rPr>
              <a:t> </a:t>
            </a:r>
            <a:r>
              <a:rPr sz="1200" spc="-45" dirty="0">
                <a:solidFill>
                  <a:srgbClr val="002E46"/>
                </a:solidFill>
                <a:latin typeface="Lucida Sans"/>
                <a:cs typeface="Lucida Sans"/>
              </a:rPr>
              <a:t>allows</a:t>
            </a:r>
            <a:r>
              <a:rPr sz="1200" spc="-95" dirty="0">
                <a:solidFill>
                  <a:srgbClr val="002E46"/>
                </a:solidFill>
                <a:latin typeface="Lucida Sans"/>
                <a:cs typeface="Lucida Sans"/>
              </a:rPr>
              <a:t> </a:t>
            </a:r>
            <a:r>
              <a:rPr sz="1200" spc="-45" dirty="0">
                <a:solidFill>
                  <a:srgbClr val="002E46"/>
                </a:solidFill>
                <a:latin typeface="Lucida Sans"/>
                <a:cs typeface="Lucida Sans"/>
              </a:rPr>
              <a:t>the</a:t>
            </a:r>
            <a:r>
              <a:rPr sz="1200" spc="-90" dirty="0">
                <a:solidFill>
                  <a:srgbClr val="002E46"/>
                </a:solidFill>
                <a:latin typeface="Lucida Sans"/>
                <a:cs typeface="Lucida Sans"/>
              </a:rPr>
              <a:t> </a:t>
            </a:r>
            <a:r>
              <a:rPr sz="1200" spc="-45" dirty="0">
                <a:solidFill>
                  <a:srgbClr val="002E46"/>
                </a:solidFill>
                <a:latin typeface="Lucida Sans"/>
                <a:cs typeface="Lucida Sans"/>
              </a:rPr>
              <a:t>light</a:t>
            </a:r>
            <a:r>
              <a:rPr sz="1200" spc="-95" dirty="0">
                <a:solidFill>
                  <a:srgbClr val="002E46"/>
                </a:solidFill>
                <a:latin typeface="Lucida Sans"/>
                <a:cs typeface="Lucida Sans"/>
              </a:rPr>
              <a:t> </a:t>
            </a:r>
            <a:r>
              <a:rPr sz="1200" spc="-50" dirty="0">
                <a:solidFill>
                  <a:srgbClr val="002E46"/>
                </a:solidFill>
                <a:latin typeface="Lucida Sans"/>
                <a:cs typeface="Lucida Sans"/>
              </a:rPr>
              <a:t>to</a:t>
            </a:r>
            <a:r>
              <a:rPr sz="1200" spc="-90" dirty="0">
                <a:solidFill>
                  <a:srgbClr val="002E46"/>
                </a:solidFill>
                <a:latin typeface="Lucida Sans"/>
                <a:cs typeface="Lucida Sans"/>
              </a:rPr>
              <a:t> </a:t>
            </a:r>
            <a:r>
              <a:rPr sz="1200" spc="-80" dirty="0">
                <a:solidFill>
                  <a:srgbClr val="002E46"/>
                </a:solidFill>
                <a:latin typeface="Lucida Sans"/>
                <a:cs typeface="Lucida Sans"/>
              </a:rPr>
              <a:t>pass</a:t>
            </a:r>
            <a:r>
              <a:rPr sz="1200" spc="-95" dirty="0">
                <a:solidFill>
                  <a:srgbClr val="002E46"/>
                </a:solidFill>
                <a:latin typeface="Lucida Sans"/>
                <a:cs typeface="Lucida Sans"/>
              </a:rPr>
              <a:t> </a:t>
            </a:r>
            <a:r>
              <a:rPr sz="1200" spc="-70" dirty="0">
                <a:solidFill>
                  <a:srgbClr val="002E46"/>
                </a:solidFill>
                <a:latin typeface="Lucida Sans"/>
                <a:cs typeface="Lucida Sans"/>
              </a:rPr>
              <a:t>through</a:t>
            </a:r>
            <a:r>
              <a:rPr sz="1200" spc="-90" dirty="0">
                <a:solidFill>
                  <a:srgbClr val="002E46"/>
                </a:solidFill>
                <a:latin typeface="Lucida Sans"/>
                <a:cs typeface="Lucida Sans"/>
              </a:rPr>
              <a:t> </a:t>
            </a:r>
            <a:r>
              <a:rPr sz="1200" spc="-50" dirty="0">
                <a:solidFill>
                  <a:srgbClr val="002E46"/>
                </a:solidFill>
                <a:latin typeface="Lucida Sans"/>
                <a:cs typeface="Lucida Sans"/>
              </a:rPr>
              <a:t>to</a:t>
            </a:r>
            <a:r>
              <a:rPr sz="1200" spc="-95" dirty="0">
                <a:solidFill>
                  <a:srgbClr val="002E46"/>
                </a:solidFill>
                <a:latin typeface="Lucida Sans"/>
                <a:cs typeface="Lucida Sans"/>
              </a:rPr>
              <a:t> </a:t>
            </a:r>
            <a:r>
              <a:rPr sz="1200" spc="-45" dirty="0">
                <a:solidFill>
                  <a:srgbClr val="002E46"/>
                </a:solidFill>
                <a:latin typeface="Lucida Sans"/>
                <a:cs typeface="Lucida Sans"/>
              </a:rPr>
              <a:t>the  </a:t>
            </a:r>
            <a:r>
              <a:rPr sz="1200" spc="-60" dirty="0">
                <a:solidFill>
                  <a:srgbClr val="002E46"/>
                </a:solidFill>
                <a:latin typeface="Lucida Sans"/>
                <a:cs typeface="Lucida Sans"/>
              </a:rPr>
              <a:t>retina, </a:t>
            </a:r>
            <a:r>
              <a:rPr sz="1200" spc="-55" dirty="0">
                <a:solidFill>
                  <a:srgbClr val="002E46"/>
                </a:solidFill>
                <a:latin typeface="Lucida Sans"/>
                <a:cs typeface="Lucida Sans"/>
              </a:rPr>
              <a:t>and </a:t>
            </a:r>
            <a:r>
              <a:rPr sz="1200" spc="-50" dirty="0">
                <a:solidFill>
                  <a:srgbClr val="002E46"/>
                </a:solidFill>
                <a:latin typeface="Lucida Sans"/>
                <a:cs typeface="Lucida Sans"/>
              </a:rPr>
              <a:t>enables </a:t>
            </a:r>
            <a:r>
              <a:rPr sz="1200" spc="-100" dirty="0">
                <a:solidFill>
                  <a:srgbClr val="002E46"/>
                </a:solidFill>
                <a:latin typeface="Lucida Sans"/>
                <a:cs typeface="Lucida Sans"/>
              </a:rPr>
              <a:t>us </a:t>
            </a:r>
            <a:r>
              <a:rPr sz="1200" spc="-50" dirty="0">
                <a:solidFill>
                  <a:srgbClr val="002E46"/>
                </a:solidFill>
                <a:latin typeface="Lucida Sans"/>
                <a:cs typeface="Lucida Sans"/>
              </a:rPr>
              <a:t>to </a:t>
            </a:r>
            <a:r>
              <a:rPr sz="1200" spc="-80" dirty="0">
                <a:solidFill>
                  <a:srgbClr val="002E46"/>
                </a:solidFill>
                <a:latin typeface="Lucida Sans"/>
                <a:cs typeface="Lucida Sans"/>
              </a:rPr>
              <a:t>see. </a:t>
            </a:r>
            <a:r>
              <a:rPr sz="1200" spc="-95" dirty="0">
                <a:solidFill>
                  <a:srgbClr val="002E46"/>
                </a:solidFill>
                <a:latin typeface="Lucida Sans"/>
                <a:cs typeface="Lucida Sans"/>
              </a:rPr>
              <a:t>A </a:t>
            </a:r>
            <a:r>
              <a:rPr sz="1200" spc="-35" dirty="0">
                <a:solidFill>
                  <a:srgbClr val="002E46"/>
                </a:solidFill>
                <a:latin typeface="Lucida Sans"/>
                <a:cs typeface="Lucida Sans"/>
              </a:rPr>
              <a:t>corneal </a:t>
            </a:r>
            <a:r>
              <a:rPr sz="1200" spc="-50" dirty="0">
                <a:solidFill>
                  <a:srgbClr val="002E46"/>
                </a:solidFill>
                <a:latin typeface="Lucida Sans"/>
                <a:cs typeface="Lucida Sans"/>
              </a:rPr>
              <a:t>transplant </a:t>
            </a:r>
            <a:r>
              <a:rPr sz="1200" spc="-75" dirty="0">
                <a:solidFill>
                  <a:srgbClr val="002E46"/>
                </a:solidFill>
                <a:latin typeface="Lucida Sans"/>
                <a:cs typeface="Lucida Sans"/>
              </a:rPr>
              <a:t>is </a:t>
            </a:r>
            <a:r>
              <a:rPr sz="1200" spc="-10" dirty="0">
                <a:solidFill>
                  <a:srgbClr val="002E46"/>
                </a:solidFill>
                <a:latin typeface="Lucida Sans"/>
                <a:cs typeface="Lucida Sans"/>
              </a:rPr>
              <a:t>a </a:t>
            </a:r>
            <a:r>
              <a:rPr sz="1200" spc="-55" dirty="0">
                <a:solidFill>
                  <a:srgbClr val="002E46"/>
                </a:solidFill>
                <a:latin typeface="Lucida Sans"/>
                <a:cs typeface="Lucida Sans"/>
              </a:rPr>
              <a:t>surgical  </a:t>
            </a:r>
            <a:r>
              <a:rPr sz="1200" spc="-60" dirty="0">
                <a:solidFill>
                  <a:srgbClr val="002E46"/>
                </a:solidFill>
                <a:latin typeface="Lucida Sans"/>
                <a:cs typeface="Lucida Sans"/>
              </a:rPr>
              <a:t>procedure</a:t>
            </a:r>
            <a:r>
              <a:rPr sz="1200" spc="-95" dirty="0">
                <a:solidFill>
                  <a:srgbClr val="002E46"/>
                </a:solidFill>
                <a:latin typeface="Lucida Sans"/>
                <a:cs typeface="Lucida Sans"/>
              </a:rPr>
              <a:t> </a:t>
            </a:r>
            <a:r>
              <a:rPr sz="1200" spc="-40" dirty="0">
                <a:solidFill>
                  <a:srgbClr val="002E46"/>
                </a:solidFill>
                <a:latin typeface="Lucida Sans"/>
                <a:cs typeface="Lucida Sans"/>
              </a:rPr>
              <a:t>that</a:t>
            </a:r>
            <a:r>
              <a:rPr sz="1200" spc="-90" dirty="0">
                <a:solidFill>
                  <a:srgbClr val="002E46"/>
                </a:solidFill>
                <a:latin typeface="Lucida Sans"/>
                <a:cs typeface="Lucida Sans"/>
              </a:rPr>
              <a:t> </a:t>
            </a:r>
            <a:r>
              <a:rPr sz="1200" spc="-45" dirty="0">
                <a:solidFill>
                  <a:srgbClr val="002E46"/>
                </a:solidFill>
                <a:latin typeface="Lucida Sans"/>
                <a:cs typeface="Lucida Sans"/>
              </a:rPr>
              <a:t>replaces</a:t>
            </a:r>
            <a:r>
              <a:rPr sz="1200" spc="-90" dirty="0">
                <a:solidFill>
                  <a:srgbClr val="002E46"/>
                </a:solidFill>
                <a:latin typeface="Lucida Sans"/>
                <a:cs typeface="Lucida Sans"/>
              </a:rPr>
              <a:t> </a:t>
            </a:r>
            <a:r>
              <a:rPr sz="1200" spc="-50" dirty="0">
                <a:solidFill>
                  <a:srgbClr val="002E46"/>
                </a:solidFill>
                <a:latin typeface="Lucida Sans"/>
                <a:cs typeface="Lucida Sans"/>
              </a:rPr>
              <a:t>part</a:t>
            </a:r>
            <a:r>
              <a:rPr sz="1200" spc="-95" dirty="0">
                <a:solidFill>
                  <a:srgbClr val="002E46"/>
                </a:solidFill>
                <a:latin typeface="Lucida Sans"/>
                <a:cs typeface="Lucida Sans"/>
              </a:rPr>
              <a:t> </a:t>
            </a:r>
            <a:r>
              <a:rPr sz="1200" spc="-55" dirty="0">
                <a:solidFill>
                  <a:srgbClr val="002E46"/>
                </a:solidFill>
                <a:latin typeface="Lucida Sans"/>
                <a:cs typeface="Lucida Sans"/>
              </a:rPr>
              <a:t>of</a:t>
            </a:r>
            <a:r>
              <a:rPr sz="1200" spc="-90" dirty="0">
                <a:solidFill>
                  <a:srgbClr val="002E46"/>
                </a:solidFill>
                <a:latin typeface="Lucida Sans"/>
                <a:cs typeface="Lucida Sans"/>
              </a:rPr>
              <a:t> </a:t>
            </a:r>
            <a:r>
              <a:rPr sz="1200" spc="-10" dirty="0">
                <a:solidFill>
                  <a:srgbClr val="002E46"/>
                </a:solidFill>
                <a:latin typeface="Lucida Sans"/>
                <a:cs typeface="Lucida Sans"/>
              </a:rPr>
              <a:t>a</a:t>
            </a:r>
            <a:r>
              <a:rPr sz="1200" spc="-90" dirty="0">
                <a:solidFill>
                  <a:srgbClr val="002E46"/>
                </a:solidFill>
                <a:latin typeface="Lucida Sans"/>
                <a:cs typeface="Lucida Sans"/>
              </a:rPr>
              <a:t> </a:t>
            </a:r>
            <a:r>
              <a:rPr sz="1200" spc="-80" dirty="0">
                <a:solidFill>
                  <a:srgbClr val="002E46"/>
                </a:solidFill>
                <a:latin typeface="Lucida Sans"/>
                <a:cs typeface="Lucida Sans"/>
              </a:rPr>
              <a:t>person’s</a:t>
            </a:r>
            <a:r>
              <a:rPr sz="1200" spc="-90" dirty="0">
                <a:solidFill>
                  <a:srgbClr val="002E46"/>
                </a:solidFill>
                <a:latin typeface="Lucida Sans"/>
                <a:cs typeface="Lucida Sans"/>
              </a:rPr>
              <a:t> </a:t>
            </a:r>
            <a:r>
              <a:rPr sz="1200" spc="-45" dirty="0">
                <a:solidFill>
                  <a:srgbClr val="002E46"/>
                </a:solidFill>
                <a:latin typeface="Lucida Sans"/>
                <a:cs typeface="Lucida Sans"/>
              </a:rPr>
              <a:t>cornea</a:t>
            </a:r>
            <a:r>
              <a:rPr sz="1200" spc="-95" dirty="0">
                <a:solidFill>
                  <a:srgbClr val="002E46"/>
                </a:solidFill>
                <a:latin typeface="Lucida Sans"/>
                <a:cs typeface="Lucida Sans"/>
              </a:rPr>
              <a:t> </a:t>
            </a:r>
            <a:r>
              <a:rPr sz="1200" spc="-45" dirty="0">
                <a:solidFill>
                  <a:srgbClr val="002E46"/>
                </a:solidFill>
                <a:latin typeface="Lucida Sans"/>
                <a:cs typeface="Lucida Sans"/>
              </a:rPr>
              <a:t>with</a:t>
            </a:r>
            <a:r>
              <a:rPr sz="1200" spc="-90" dirty="0">
                <a:solidFill>
                  <a:srgbClr val="002E46"/>
                </a:solidFill>
                <a:latin typeface="Lucida Sans"/>
                <a:cs typeface="Lucida Sans"/>
              </a:rPr>
              <a:t> </a:t>
            </a:r>
            <a:r>
              <a:rPr sz="1200" spc="-35" dirty="0">
                <a:solidFill>
                  <a:srgbClr val="002E46"/>
                </a:solidFill>
                <a:latin typeface="Lucida Sans"/>
                <a:cs typeface="Lucida Sans"/>
              </a:rPr>
              <a:t>corneal  </a:t>
            </a:r>
            <a:r>
              <a:rPr sz="1200" spc="-70" dirty="0">
                <a:solidFill>
                  <a:srgbClr val="002E46"/>
                </a:solidFill>
                <a:latin typeface="Lucida Sans"/>
                <a:cs typeface="Lucida Sans"/>
              </a:rPr>
              <a:t>tissue </a:t>
            </a:r>
            <a:r>
              <a:rPr sz="1200" spc="-75" dirty="0">
                <a:solidFill>
                  <a:srgbClr val="002E46"/>
                </a:solidFill>
                <a:latin typeface="Lucida Sans"/>
                <a:cs typeface="Lucida Sans"/>
              </a:rPr>
              <a:t>from </a:t>
            </a:r>
            <a:r>
              <a:rPr sz="1200" spc="-10" dirty="0">
                <a:solidFill>
                  <a:srgbClr val="002E46"/>
                </a:solidFill>
                <a:latin typeface="Lucida Sans"/>
                <a:cs typeface="Lucida Sans"/>
              </a:rPr>
              <a:t>a </a:t>
            </a:r>
            <a:r>
              <a:rPr sz="1200" spc="-90" dirty="0">
                <a:solidFill>
                  <a:srgbClr val="002E46"/>
                </a:solidFill>
                <a:latin typeface="Lucida Sans"/>
                <a:cs typeface="Lucida Sans"/>
              </a:rPr>
              <a:t>donor. </a:t>
            </a:r>
            <a:r>
              <a:rPr sz="1200" spc="-55" dirty="0">
                <a:solidFill>
                  <a:srgbClr val="002E46"/>
                </a:solidFill>
                <a:latin typeface="Lucida Sans"/>
                <a:cs typeface="Lucida Sans"/>
              </a:rPr>
              <a:t>Cornea donation </a:t>
            </a:r>
            <a:r>
              <a:rPr sz="1200" spc="-75" dirty="0">
                <a:solidFill>
                  <a:srgbClr val="002E46"/>
                </a:solidFill>
                <a:latin typeface="Lucida Sans"/>
                <a:cs typeface="Lucida Sans"/>
              </a:rPr>
              <a:t>is </a:t>
            </a:r>
            <a:r>
              <a:rPr sz="1200" spc="-60" dirty="0">
                <a:solidFill>
                  <a:srgbClr val="002E46"/>
                </a:solidFill>
                <a:latin typeface="Lucida Sans"/>
                <a:cs typeface="Lucida Sans"/>
              </a:rPr>
              <a:t>necessary </a:t>
            </a:r>
            <a:r>
              <a:rPr sz="1200" spc="-55" dirty="0">
                <a:solidFill>
                  <a:srgbClr val="002E46"/>
                </a:solidFill>
                <a:latin typeface="Lucida Sans"/>
                <a:cs typeface="Lucida Sans"/>
              </a:rPr>
              <a:t>for </a:t>
            </a:r>
            <a:r>
              <a:rPr sz="1200" spc="-45" dirty="0">
                <a:solidFill>
                  <a:srgbClr val="002E46"/>
                </a:solidFill>
                <a:latin typeface="Lucida Sans"/>
                <a:cs typeface="Lucida Sans"/>
              </a:rPr>
              <a:t>the  </a:t>
            </a:r>
            <a:r>
              <a:rPr sz="1200" spc="-55" dirty="0">
                <a:solidFill>
                  <a:srgbClr val="002E46"/>
                </a:solidFill>
                <a:latin typeface="Lucida Sans"/>
                <a:cs typeface="Lucida Sans"/>
              </a:rPr>
              <a:t>preservation and restoration of</a:t>
            </a:r>
            <a:r>
              <a:rPr sz="1200" spc="-220" dirty="0">
                <a:solidFill>
                  <a:srgbClr val="002E46"/>
                </a:solidFill>
                <a:latin typeface="Lucida Sans"/>
                <a:cs typeface="Lucida Sans"/>
              </a:rPr>
              <a:t> </a:t>
            </a:r>
            <a:r>
              <a:rPr sz="1200" spc="-85" dirty="0">
                <a:solidFill>
                  <a:srgbClr val="002E46"/>
                </a:solidFill>
                <a:latin typeface="Lucida Sans"/>
                <a:cs typeface="Lucida Sans"/>
              </a:rPr>
              <a:t>sight.</a:t>
            </a:r>
            <a:endParaRPr sz="1200">
              <a:latin typeface="Lucida Sans"/>
              <a:cs typeface="Lucida Sans"/>
            </a:endParaRPr>
          </a:p>
          <a:p>
            <a:pPr marL="12700" marR="5080" indent="635">
              <a:lnSpc>
                <a:spcPct val="111100"/>
              </a:lnSpc>
              <a:spcBef>
                <a:spcPts val="365"/>
              </a:spcBef>
            </a:pPr>
            <a:r>
              <a:rPr sz="1200" b="1" spc="85" dirty="0">
                <a:solidFill>
                  <a:srgbClr val="002E46"/>
                </a:solidFill>
                <a:latin typeface="Calibri"/>
                <a:cs typeface="Calibri"/>
              </a:rPr>
              <a:t>SCLERA </a:t>
            </a:r>
            <a:r>
              <a:rPr sz="1200" dirty="0">
                <a:solidFill>
                  <a:srgbClr val="002E46"/>
                </a:solidFill>
                <a:latin typeface="Lucida Sans"/>
                <a:cs typeface="Lucida Sans"/>
              </a:rPr>
              <a:t>–</a:t>
            </a:r>
            <a:r>
              <a:rPr sz="1200" spc="-90" dirty="0">
                <a:solidFill>
                  <a:srgbClr val="002E46"/>
                </a:solidFill>
                <a:latin typeface="Lucida Sans"/>
                <a:cs typeface="Lucida Sans"/>
              </a:rPr>
              <a:t> </a:t>
            </a:r>
            <a:r>
              <a:rPr sz="1200" spc="-20" dirty="0">
                <a:solidFill>
                  <a:srgbClr val="002E46"/>
                </a:solidFill>
                <a:latin typeface="Lucida Sans"/>
                <a:cs typeface="Lucida Sans"/>
              </a:rPr>
              <a:t>While</a:t>
            </a:r>
            <a:r>
              <a:rPr sz="1200" spc="-90" dirty="0">
                <a:solidFill>
                  <a:srgbClr val="002E46"/>
                </a:solidFill>
                <a:latin typeface="Lucida Sans"/>
                <a:cs typeface="Lucida Sans"/>
              </a:rPr>
              <a:t> </a:t>
            </a:r>
            <a:r>
              <a:rPr sz="1200" spc="-45" dirty="0">
                <a:solidFill>
                  <a:srgbClr val="002E46"/>
                </a:solidFill>
                <a:latin typeface="Lucida Sans"/>
                <a:cs typeface="Lucida Sans"/>
              </a:rPr>
              <a:t>the</a:t>
            </a:r>
            <a:r>
              <a:rPr sz="1200" spc="-90" dirty="0">
                <a:solidFill>
                  <a:srgbClr val="002E46"/>
                </a:solidFill>
                <a:latin typeface="Lucida Sans"/>
                <a:cs typeface="Lucida Sans"/>
              </a:rPr>
              <a:t> </a:t>
            </a:r>
            <a:r>
              <a:rPr sz="1200" spc="-45" dirty="0">
                <a:solidFill>
                  <a:srgbClr val="002E46"/>
                </a:solidFill>
                <a:latin typeface="Lucida Sans"/>
                <a:cs typeface="Lucida Sans"/>
              </a:rPr>
              <a:t>cornea</a:t>
            </a:r>
            <a:r>
              <a:rPr sz="1200" spc="-90" dirty="0">
                <a:solidFill>
                  <a:srgbClr val="002E46"/>
                </a:solidFill>
                <a:latin typeface="Lucida Sans"/>
                <a:cs typeface="Lucida Sans"/>
              </a:rPr>
              <a:t> </a:t>
            </a:r>
            <a:r>
              <a:rPr sz="1200" spc="-75" dirty="0">
                <a:solidFill>
                  <a:srgbClr val="002E46"/>
                </a:solidFill>
                <a:latin typeface="Lucida Sans"/>
                <a:cs typeface="Lucida Sans"/>
              </a:rPr>
              <a:t>is</a:t>
            </a:r>
            <a:r>
              <a:rPr sz="1200" spc="-90" dirty="0">
                <a:solidFill>
                  <a:srgbClr val="002E46"/>
                </a:solidFill>
                <a:latin typeface="Lucida Sans"/>
                <a:cs typeface="Lucida Sans"/>
              </a:rPr>
              <a:t> </a:t>
            </a:r>
            <a:r>
              <a:rPr sz="1200" spc="-45" dirty="0">
                <a:solidFill>
                  <a:srgbClr val="002E46"/>
                </a:solidFill>
                <a:latin typeface="Lucida Sans"/>
                <a:cs typeface="Lucida Sans"/>
              </a:rPr>
              <a:t>the</a:t>
            </a:r>
            <a:r>
              <a:rPr sz="1200" spc="-90" dirty="0">
                <a:solidFill>
                  <a:srgbClr val="002E46"/>
                </a:solidFill>
                <a:latin typeface="Lucida Sans"/>
                <a:cs typeface="Lucida Sans"/>
              </a:rPr>
              <a:t> </a:t>
            </a:r>
            <a:r>
              <a:rPr sz="1200" spc="-50" dirty="0">
                <a:solidFill>
                  <a:srgbClr val="002E46"/>
                </a:solidFill>
                <a:latin typeface="Lucida Sans"/>
                <a:cs typeface="Lucida Sans"/>
              </a:rPr>
              <a:t>only</a:t>
            </a:r>
            <a:r>
              <a:rPr sz="1200" spc="-90" dirty="0">
                <a:solidFill>
                  <a:srgbClr val="002E46"/>
                </a:solidFill>
                <a:latin typeface="Lucida Sans"/>
                <a:cs typeface="Lucida Sans"/>
              </a:rPr>
              <a:t> </a:t>
            </a:r>
            <a:r>
              <a:rPr sz="1200" spc="-50" dirty="0">
                <a:solidFill>
                  <a:srgbClr val="002E46"/>
                </a:solidFill>
                <a:latin typeface="Lucida Sans"/>
                <a:cs typeface="Lucida Sans"/>
              </a:rPr>
              <a:t>part</a:t>
            </a:r>
            <a:r>
              <a:rPr sz="1200" spc="-90" dirty="0">
                <a:solidFill>
                  <a:srgbClr val="002E46"/>
                </a:solidFill>
                <a:latin typeface="Lucida Sans"/>
                <a:cs typeface="Lucida Sans"/>
              </a:rPr>
              <a:t> </a:t>
            </a:r>
            <a:r>
              <a:rPr sz="1200" spc="-55" dirty="0">
                <a:solidFill>
                  <a:srgbClr val="002E46"/>
                </a:solidFill>
                <a:latin typeface="Lucida Sans"/>
                <a:cs typeface="Lucida Sans"/>
              </a:rPr>
              <a:t>of</a:t>
            </a:r>
            <a:r>
              <a:rPr sz="1200" spc="-90" dirty="0">
                <a:solidFill>
                  <a:srgbClr val="002E46"/>
                </a:solidFill>
                <a:latin typeface="Lucida Sans"/>
                <a:cs typeface="Lucida Sans"/>
              </a:rPr>
              <a:t> </a:t>
            </a:r>
            <a:r>
              <a:rPr sz="1200" spc="-45" dirty="0">
                <a:solidFill>
                  <a:srgbClr val="002E46"/>
                </a:solidFill>
                <a:latin typeface="Lucida Sans"/>
                <a:cs typeface="Lucida Sans"/>
              </a:rPr>
              <a:t>the</a:t>
            </a:r>
            <a:r>
              <a:rPr sz="1200" spc="-90" dirty="0">
                <a:solidFill>
                  <a:srgbClr val="002E46"/>
                </a:solidFill>
                <a:latin typeface="Lucida Sans"/>
                <a:cs typeface="Lucida Sans"/>
              </a:rPr>
              <a:t> </a:t>
            </a:r>
            <a:r>
              <a:rPr sz="1200" spc="-45" dirty="0">
                <a:solidFill>
                  <a:srgbClr val="002E46"/>
                </a:solidFill>
                <a:latin typeface="Lucida Sans"/>
                <a:cs typeface="Lucida Sans"/>
              </a:rPr>
              <a:t>eye</a:t>
            </a:r>
            <a:r>
              <a:rPr sz="1200" spc="-90" dirty="0">
                <a:solidFill>
                  <a:srgbClr val="002E46"/>
                </a:solidFill>
                <a:latin typeface="Lucida Sans"/>
                <a:cs typeface="Lucida Sans"/>
              </a:rPr>
              <a:t> </a:t>
            </a:r>
            <a:r>
              <a:rPr sz="1200" spc="-45" dirty="0">
                <a:solidFill>
                  <a:srgbClr val="002E46"/>
                </a:solidFill>
                <a:latin typeface="Lucida Sans"/>
                <a:cs typeface="Lucida Sans"/>
              </a:rPr>
              <a:t>regularly  </a:t>
            </a:r>
            <a:r>
              <a:rPr sz="1200" spc="-60" dirty="0">
                <a:solidFill>
                  <a:srgbClr val="002E46"/>
                </a:solidFill>
                <a:latin typeface="Lucida Sans"/>
                <a:cs typeface="Lucida Sans"/>
              </a:rPr>
              <a:t>transplanted, </a:t>
            </a:r>
            <a:r>
              <a:rPr sz="1200" spc="-45" dirty="0">
                <a:solidFill>
                  <a:srgbClr val="002E46"/>
                </a:solidFill>
                <a:latin typeface="Lucida Sans"/>
                <a:cs typeface="Lucida Sans"/>
              </a:rPr>
              <a:t>the </a:t>
            </a:r>
            <a:r>
              <a:rPr sz="1200" spc="-50" dirty="0">
                <a:solidFill>
                  <a:srgbClr val="002E46"/>
                </a:solidFill>
                <a:latin typeface="Lucida Sans"/>
                <a:cs typeface="Lucida Sans"/>
              </a:rPr>
              <a:t>sclera </a:t>
            </a:r>
            <a:r>
              <a:rPr sz="1200" spc="-40" dirty="0">
                <a:solidFill>
                  <a:srgbClr val="002E46"/>
                </a:solidFill>
                <a:latin typeface="Lucida Sans"/>
                <a:cs typeface="Lucida Sans"/>
              </a:rPr>
              <a:t>(white </a:t>
            </a:r>
            <a:r>
              <a:rPr sz="1200" spc="-55" dirty="0">
                <a:solidFill>
                  <a:srgbClr val="002E46"/>
                </a:solidFill>
                <a:latin typeface="Lucida Sans"/>
                <a:cs typeface="Lucida Sans"/>
              </a:rPr>
              <a:t>of </a:t>
            </a:r>
            <a:r>
              <a:rPr sz="1200" spc="-45" dirty="0">
                <a:solidFill>
                  <a:srgbClr val="002E46"/>
                </a:solidFill>
                <a:latin typeface="Lucida Sans"/>
                <a:cs typeface="Lucida Sans"/>
              </a:rPr>
              <a:t>the </a:t>
            </a:r>
            <a:r>
              <a:rPr sz="1200" spc="-40" dirty="0">
                <a:solidFill>
                  <a:srgbClr val="002E46"/>
                </a:solidFill>
                <a:latin typeface="Lucida Sans"/>
                <a:cs typeface="Lucida Sans"/>
              </a:rPr>
              <a:t>eye) can </a:t>
            </a:r>
            <a:r>
              <a:rPr sz="1200" spc="-45" dirty="0">
                <a:solidFill>
                  <a:srgbClr val="002E46"/>
                </a:solidFill>
                <a:latin typeface="Lucida Sans"/>
                <a:cs typeface="Lucida Sans"/>
              </a:rPr>
              <a:t>also </a:t>
            </a:r>
            <a:r>
              <a:rPr sz="1200" spc="-50" dirty="0">
                <a:solidFill>
                  <a:srgbClr val="002E46"/>
                </a:solidFill>
                <a:latin typeface="Lucida Sans"/>
                <a:cs typeface="Lucida Sans"/>
              </a:rPr>
              <a:t>be </a:t>
            </a:r>
            <a:r>
              <a:rPr sz="1200" spc="-80" dirty="0">
                <a:solidFill>
                  <a:srgbClr val="002E46"/>
                </a:solidFill>
                <a:latin typeface="Lucida Sans"/>
                <a:cs typeface="Lucida Sans"/>
              </a:rPr>
              <a:t>used </a:t>
            </a:r>
            <a:r>
              <a:rPr sz="1200" spc="-55" dirty="0">
                <a:solidFill>
                  <a:srgbClr val="002E46"/>
                </a:solidFill>
                <a:latin typeface="Lucida Sans"/>
                <a:cs typeface="Lucida Sans"/>
              </a:rPr>
              <a:t>in  </a:t>
            </a:r>
            <a:r>
              <a:rPr sz="1200" spc="-75" dirty="0">
                <a:solidFill>
                  <a:srgbClr val="002E46"/>
                </a:solidFill>
                <a:latin typeface="Lucida Sans"/>
                <a:cs typeface="Lucida Sans"/>
              </a:rPr>
              <a:t>some</a:t>
            </a:r>
            <a:r>
              <a:rPr sz="1200" spc="-95" dirty="0">
                <a:solidFill>
                  <a:srgbClr val="002E46"/>
                </a:solidFill>
                <a:latin typeface="Lucida Sans"/>
                <a:cs typeface="Lucida Sans"/>
              </a:rPr>
              <a:t> </a:t>
            </a:r>
            <a:r>
              <a:rPr sz="1200" spc="-75" dirty="0">
                <a:solidFill>
                  <a:srgbClr val="002E46"/>
                </a:solidFill>
                <a:latin typeface="Lucida Sans"/>
                <a:cs typeface="Lucida Sans"/>
              </a:rPr>
              <a:t>surgeries</a:t>
            </a:r>
            <a:r>
              <a:rPr sz="1200" spc="-95" dirty="0">
                <a:solidFill>
                  <a:srgbClr val="002E46"/>
                </a:solidFill>
                <a:latin typeface="Lucida Sans"/>
                <a:cs typeface="Lucida Sans"/>
              </a:rPr>
              <a:t> </a:t>
            </a:r>
            <a:r>
              <a:rPr sz="1200" spc="-50" dirty="0">
                <a:solidFill>
                  <a:srgbClr val="002E46"/>
                </a:solidFill>
                <a:latin typeface="Lucida Sans"/>
                <a:cs typeface="Lucida Sans"/>
              </a:rPr>
              <a:t>to</a:t>
            </a:r>
            <a:r>
              <a:rPr sz="1200" spc="-95" dirty="0">
                <a:solidFill>
                  <a:srgbClr val="002E46"/>
                </a:solidFill>
                <a:latin typeface="Lucida Sans"/>
                <a:cs typeface="Lucida Sans"/>
              </a:rPr>
              <a:t> </a:t>
            </a:r>
            <a:r>
              <a:rPr sz="1200" spc="-45" dirty="0">
                <a:solidFill>
                  <a:srgbClr val="002E46"/>
                </a:solidFill>
                <a:latin typeface="Lucida Sans"/>
                <a:cs typeface="Lucida Sans"/>
              </a:rPr>
              <a:t>repair</a:t>
            </a:r>
            <a:r>
              <a:rPr sz="1200" spc="-90" dirty="0">
                <a:solidFill>
                  <a:srgbClr val="002E46"/>
                </a:solidFill>
                <a:latin typeface="Lucida Sans"/>
                <a:cs typeface="Lucida Sans"/>
              </a:rPr>
              <a:t> </a:t>
            </a:r>
            <a:r>
              <a:rPr sz="1200" spc="-60" dirty="0">
                <a:solidFill>
                  <a:srgbClr val="002E46"/>
                </a:solidFill>
                <a:latin typeface="Lucida Sans"/>
                <a:cs typeface="Lucida Sans"/>
              </a:rPr>
              <a:t>disease</a:t>
            </a:r>
            <a:r>
              <a:rPr sz="1200" spc="-95" dirty="0">
                <a:solidFill>
                  <a:srgbClr val="002E46"/>
                </a:solidFill>
                <a:latin typeface="Lucida Sans"/>
                <a:cs typeface="Lucida Sans"/>
              </a:rPr>
              <a:t> </a:t>
            </a:r>
            <a:r>
              <a:rPr sz="1200" spc="-55" dirty="0">
                <a:solidFill>
                  <a:srgbClr val="002E46"/>
                </a:solidFill>
                <a:latin typeface="Lucida Sans"/>
                <a:cs typeface="Lucida Sans"/>
              </a:rPr>
              <a:t>or</a:t>
            </a:r>
            <a:r>
              <a:rPr sz="1200" spc="-95" dirty="0">
                <a:solidFill>
                  <a:srgbClr val="002E46"/>
                </a:solidFill>
                <a:latin typeface="Lucida Sans"/>
                <a:cs typeface="Lucida Sans"/>
              </a:rPr>
              <a:t> </a:t>
            </a:r>
            <a:r>
              <a:rPr sz="1200" spc="-55" dirty="0">
                <a:solidFill>
                  <a:srgbClr val="002E46"/>
                </a:solidFill>
                <a:latin typeface="Lucida Sans"/>
                <a:cs typeface="Lucida Sans"/>
              </a:rPr>
              <a:t>trauma</a:t>
            </a:r>
            <a:r>
              <a:rPr sz="1200" spc="-90" dirty="0">
                <a:solidFill>
                  <a:srgbClr val="002E46"/>
                </a:solidFill>
                <a:latin typeface="Lucida Sans"/>
                <a:cs typeface="Lucida Sans"/>
              </a:rPr>
              <a:t> </a:t>
            </a:r>
            <a:r>
              <a:rPr sz="1200" spc="-50" dirty="0">
                <a:solidFill>
                  <a:srgbClr val="002E46"/>
                </a:solidFill>
                <a:latin typeface="Lucida Sans"/>
                <a:cs typeface="Lucida Sans"/>
              </a:rPr>
              <a:t>to</a:t>
            </a:r>
            <a:r>
              <a:rPr sz="1200" spc="-95" dirty="0">
                <a:solidFill>
                  <a:srgbClr val="002E46"/>
                </a:solidFill>
                <a:latin typeface="Lucida Sans"/>
                <a:cs typeface="Lucida Sans"/>
              </a:rPr>
              <a:t> </a:t>
            </a:r>
            <a:r>
              <a:rPr sz="1200" spc="-45" dirty="0">
                <a:solidFill>
                  <a:srgbClr val="002E46"/>
                </a:solidFill>
                <a:latin typeface="Lucida Sans"/>
                <a:cs typeface="Lucida Sans"/>
              </a:rPr>
              <a:t>the</a:t>
            </a:r>
            <a:r>
              <a:rPr sz="1200" spc="-95" dirty="0">
                <a:solidFill>
                  <a:srgbClr val="002E46"/>
                </a:solidFill>
                <a:latin typeface="Lucida Sans"/>
                <a:cs typeface="Lucida Sans"/>
              </a:rPr>
              <a:t> </a:t>
            </a:r>
            <a:r>
              <a:rPr sz="1200" spc="-70" dirty="0">
                <a:solidFill>
                  <a:srgbClr val="002E46"/>
                </a:solidFill>
                <a:latin typeface="Lucida Sans"/>
                <a:cs typeface="Lucida Sans"/>
              </a:rPr>
              <a:t>eye.</a:t>
            </a:r>
            <a:endParaRPr sz="1200">
              <a:latin typeface="Lucida Sans"/>
              <a:cs typeface="Lucida Sans"/>
            </a:endParaRPr>
          </a:p>
          <a:p>
            <a:pPr marL="12700" marR="793750" indent="635">
              <a:lnSpc>
                <a:spcPct val="111100"/>
              </a:lnSpc>
              <a:spcBef>
                <a:spcPts val="450"/>
              </a:spcBef>
            </a:pPr>
            <a:r>
              <a:rPr sz="1200" b="1" spc="85" dirty="0">
                <a:solidFill>
                  <a:srgbClr val="002E46"/>
                </a:solidFill>
                <a:latin typeface="Calibri"/>
                <a:cs typeface="Calibri"/>
              </a:rPr>
              <a:t>EYE</a:t>
            </a:r>
            <a:r>
              <a:rPr sz="1200" b="1" spc="45" dirty="0">
                <a:solidFill>
                  <a:srgbClr val="002E46"/>
                </a:solidFill>
                <a:latin typeface="Calibri"/>
                <a:cs typeface="Calibri"/>
              </a:rPr>
              <a:t> </a:t>
            </a:r>
            <a:r>
              <a:rPr sz="1200" dirty="0">
                <a:solidFill>
                  <a:srgbClr val="002E46"/>
                </a:solidFill>
                <a:latin typeface="Lucida Sans"/>
                <a:cs typeface="Lucida Sans"/>
              </a:rPr>
              <a:t>–</a:t>
            </a:r>
            <a:r>
              <a:rPr sz="1200" spc="-95" dirty="0">
                <a:solidFill>
                  <a:srgbClr val="002E46"/>
                </a:solidFill>
                <a:latin typeface="Lucida Sans"/>
                <a:cs typeface="Lucida Sans"/>
              </a:rPr>
              <a:t> </a:t>
            </a:r>
            <a:r>
              <a:rPr sz="1200" spc="-75" dirty="0">
                <a:solidFill>
                  <a:srgbClr val="002E46"/>
                </a:solidFill>
                <a:latin typeface="Lucida Sans"/>
                <a:cs typeface="Lucida Sans"/>
              </a:rPr>
              <a:t>The</a:t>
            </a:r>
            <a:r>
              <a:rPr sz="1200" spc="-95" dirty="0">
                <a:solidFill>
                  <a:srgbClr val="002E46"/>
                </a:solidFill>
                <a:latin typeface="Lucida Sans"/>
                <a:cs typeface="Lucida Sans"/>
              </a:rPr>
              <a:t> </a:t>
            </a:r>
            <a:r>
              <a:rPr sz="1200" spc="-45" dirty="0">
                <a:solidFill>
                  <a:srgbClr val="002E46"/>
                </a:solidFill>
                <a:latin typeface="Lucida Sans"/>
                <a:cs typeface="Lucida Sans"/>
              </a:rPr>
              <a:t>entire</a:t>
            </a:r>
            <a:r>
              <a:rPr sz="1200" spc="-95" dirty="0">
                <a:solidFill>
                  <a:srgbClr val="002E46"/>
                </a:solidFill>
                <a:latin typeface="Lucida Sans"/>
                <a:cs typeface="Lucida Sans"/>
              </a:rPr>
              <a:t> </a:t>
            </a:r>
            <a:r>
              <a:rPr sz="1200" spc="-45" dirty="0">
                <a:solidFill>
                  <a:srgbClr val="002E46"/>
                </a:solidFill>
                <a:latin typeface="Lucida Sans"/>
                <a:cs typeface="Lucida Sans"/>
              </a:rPr>
              <a:t>eye</a:t>
            </a:r>
            <a:r>
              <a:rPr sz="1200" spc="-95" dirty="0">
                <a:solidFill>
                  <a:srgbClr val="002E46"/>
                </a:solidFill>
                <a:latin typeface="Lucida Sans"/>
                <a:cs typeface="Lucida Sans"/>
              </a:rPr>
              <a:t> </a:t>
            </a:r>
            <a:r>
              <a:rPr sz="1200" spc="-40" dirty="0">
                <a:solidFill>
                  <a:srgbClr val="002E46"/>
                </a:solidFill>
                <a:latin typeface="Lucida Sans"/>
                <a:cs typeface="Lucida Sans"/>
              </a:rPr>
              <a:t>can</a:t>
            </a:r>
            <a:r>
              <a:rPr sz="1200" spc="-95" dirty="0">
                <a:solidFill>
                  <a:srgbClr val="002E46"/>
                </a:solidFill>
                <a:latin typeface="Lucida Sans"/>
                <a:cs typeface="Lucida Sans"/>
              </a:rPr>
              <a:t> </a:t>
            </a:r>
            <a:r>
              <a:rPr sz="1200" spc="-50" dirty="0">
                <a:solidFill>
                  <a:srgbClr val="002E46"/>
                </a:solidFill>
                <a:latin typeface="Lucida Sans"/>
                <a:cs typeface="Lucida Sans"/>
              </a:rPr>
              <a:t>be</a:t>
            </a:r>
            <a:r>
              <a:rPr sz="1200" spc="-95" dirty="0">
                <a:solidFill>
                  <a:srgbClr val="002E46"/>
                </a:solidFill>
                <a:latin typeface="Lucida Sans"/>
                <a:cs typeface="Lucida Sans"/>
              </a:rPr>
              <a:t> </a:t>
            </a:r>
            <a:r>
              <a:rPr sz="1200" spc="-80" dirty="0">
                <a:solidFill>
                  <a:srgbClr val="002E46"/>
                </a:solidFill>
                <a:latin typeface="Lucida Sans"/>
                <a:cs typeface="Lucida Sans"/>
              </a:rPr>
              <a:t>used</a:t>
            </a:r>
            <a:r>
              <a:rPr sz="1200" spc="-95" dirty="0">
                <a:solidFill>
                  <a:srgbClr val="002E46"/>
                </a:solidFill>
                <a:latin typeface="Lucida Sans"/>
                <a:cs typeface="Lucida Sans"/>
              </a:rPr>
              <a:t> </a:t>
            </a:r>
            <a:r>
              <a:rPr sz="1200" spc="-55" dirty="0">
                <a:solidFill>
                  <a:srgbClr val="002E46"/>
                </a:solidFill>
                <a:latin typeface="Lucida Sans"/>
                <a:cs typeface="Lucida Sans"/>
              </a:rPr>
              <a:t>for</a:t>
            </a:r>
            <a:r>
              <a:rPr sz="1200" spc="-100" dirty="0">
                <a:solidFill>
                  <a:srgbClr val="002E46"/>
                </a:solidFill>
                <a:latin typeface="Lucida Sans"/>
                <a:cs typeface="Lucida Sans"/>
              </a:rPr>
              <a:t> </a:t>
            </a:r>
            <a:r>
              <a:rPr sz="1200" spc="-50" dirty="0">
                <a:solidFill>
                  <a:srgbClr val="002E46"/>
                </a:solidFill>
                <a:latin typeface="Lucida Sans"/>
                <a:cs typeface="Lucida Sans"/>
              </a:rPr>
              <a:t>education</a:t>
            </a:r>
            <a:r>
              <a:rPr sz="1200" spc="-95" dirty="0">
                <a:solidFill>
                  <a:srgbClr val="002E46"/>
                </a:solidFill>
                <a:latin typeface="Lucida Sans"/>
                <a:cs typeface="Lucida Sans"/>
              </a:rPr>
              <a:t> </a:t>
            </a:r>
            <a:r>
              <a:rPr sz="1200" spc="-55" dirty="0">
                <a:solidFill>
                  <a:srgbClr val="002E46"/>
                </a:solidFill>
                <a:latin typeface="Lucida Sans"/>
                <a:cs typeface="Lucida Sans"/>
              </a:rPr>
              <a:t>and  </a:t>
            </a:r>
            <a:r>
              <a:rPr sz="1200" spc="-40" dirty="0">
                <a:solidFill>
                  <a:srgbClr val="002E46"/>
                </a:solidFill>
                <a:latin typeface="Lucida Sans"/>
                <a:cs typeface="Lucida Sans"/>
              </a:rPr>
              <a:t>medical</a:t>
            </a:r>
            <a:r>
              <a:rPr sz="1200" spc="-100" dirty="0">
                <a:solidFill>
                  <a:srgbClr val="002E46"/>
                </a:solidFill>
                <a:latin typeface="Lucida Sans"/>
                <a:cs typeface="Lucida Sans"/>
              </a:rPr>
              <a:t> </a:t>
            </a:r>
            <a:r>
              <a:rPr sz="1200" spc="-65" dirty="0">
                <a:solidFill>
                  <a:srgbClr val="002E46"/>
                </a:solidFill>
                <a:latin typeface="Lucida Sans"/>
                <a:cs typeface="Lucida Sans"/>
              </a:rPr>
              <a:t>research.</a:t>
            </a:r>
            <a:endParaRPr sz="1200">
              <a:latin typeface="Lucida Sans"/>
              <a:cs typeface="Lucida Sans"/>
            </a:endParaRPr>
          </a:p>
        </p:txBody>
      </p:sp>
      <p:sp>
        <p:nvSpPr>
          <p:cNvPr id="32" name="object 32"/>
          <p:cNvSpPr/>
          <p:nvPr/>
        </p:nvSpPr>
        <p:spPr>
          <a:xfrm>
            <a:off x="807387" y="2285998"/>
            <a:ext cx="227296" cy="227102"/>
          </a:xfrm>
          <a:prstGeom prst="rect">
            <a:avLst/>
          </a:prstGeom>
          <a:blipFill>
            <a:blip r:embed="rId3" cstate="print"/>
            <a:stretch>
              <a:fillRect/>
            </a:stretch>
          </a:blipFill>
        </p:spPr>
        <p:txBody>
          <a:bodyPr wrap="square" lIns="0" tIns="0" rIns="0" bIns="0" rtlCol="0"/>
          <a:lstStyle/>
          <a:p>
            <a:endParaRPr/>
          </a:p>
        </p:txBody>
      </p:sp>
      <p:sp>
        <p:nvSpPr>
          <p:cNvPr id="33" name="object 33"/>
          <p:cNvSpPr/>
          <p:nvPr/>
        </p:nvSpPr>
        <p:spPr>
          <a:xfrm>
            <a:off x="747519" y="2361089"/>
            <a:ext cx="469115" cy="411831"/>
          </a:xfrm>
          <a:prstGeom prst="rect">
            <a:avLst/>
          </a:prstGeom>
          <a:blipFill>
            <a:blip r:embed="rId4" cstate="print"/>
            <a:stretch>
              <a:fillRect/>
            </a:stretch>
          </a:blipFill>
        </p:spPr>
        <p:txBody>
          <a:bodyPr wrap="square" lIns="0" tIns="0" rIns="0" bIns="0" rtlCol="0"/>
          <a:lstStyle/>
          <a:p>
            <a:endParaRPr/>
          </a:p>
        </p:txBody>
      </p:sp>
      <p:sp>
        <p:nvSpPr>
          <p:cNvPr id="34" name="object 34"/>
          <p:cNvSpPr/>
          <p:nvPr/>
        </p:nvSpPr>
        <p:spPr>
          <a:xfrm>
            <a:off x="816533" y="3595441"/>
            <a:ext cx="304800" cy="304800"/>
          </a:xfrm>
          <a:custGeom>
            <a:avLst/>
            <a:gdLst/>
            <a:ahLst/>
            <a:cxnLst/>
            <a:rect l="l" t="t" r="r" b="b"/>
            <a:pathLst>
              <a:path w="304800" h="304800">
                <a:moveTo>
                  <a:pt x="152349" y="0"/>
                </a:moveTo>
                <a:lnTo>
                  <a:pt x="104196" y="7767"/>
                </a:lnTo>
                <a:lnTo>
                  <a:pt x="62374" y="29396"/>
                </a:lnTo>
                <a:lnTo>
                  <a:pt x="29395" y="62377"/>
                </a:lnTo>
                <a:lnTo>
                  <a:pt x="7767" y="104202"/>
                </a:lnTo>
                <a:lnTo>
                  <a:pt x="0" y="152361"/>
                </a:lnTo>
                <a:lnTo>
                  <a:pt x="7767" y="200515"/>
                </a:lnTo>
                <a:lnTo>
                  <a:pt x="29395" y="242336"/>
                </a:lnTo>
                <a:lnTo>
                  <a:pt x="62374" y="275315"/>
                </a:lnTo>
                <a:lnTo>
                  <a:pt x="104196" y="296943"/>
                </a:lnTo>
                <a:lnTo>
                  <a:pt x="152349" y="304711"/>
                </a:lnTo>
                <a:lnTo>
                  <a:pt x="200503" y="296943"/>
                </a:lnTo>
                <a:lnTo>
                  <a:pt x="242327" y="275315"/>
                </a:lnTo>
                <a:lnTo>
                  <a:pt x="275311" y="242336"/>
                </a:lnTo>
                <a:lnTo>
                  <a:pt x="296942" y="200515"/>
                </a:lnTo>
                <a:lnTo>
                  <a:pt x="297562" y="196672"/>
                </a:lnTo>
                <a:lnTo>
                  <a:pt x="152349" y="196672"/>
                </a:lnTo>
                <a:lnTo>
                  <a:pt x="135101" y="193190"/>
                </a:lnTo>
                <a:lnTo>
                  <a:pt x="121016" y="183694"/>
                </a:lnTo>
                <a:lnTo>
                  <a:pt x="111520" y="169609"/>
                </a:lnTo>
                <a:lnTo>
                  <a:pt x="108038" y="152361"/>
                </a:lnTo>
                <a:lnTo>
                  <a:pt x="111520" y="135111"/>
                </a:lnTo>
                <a:lnTo>
                  <a:pt x="121016" y="121023"/>
                </a:lnTo>
                <a:lnTo>
                  <a:pt x="135101" y="111522"/>
                </a:lnTo>
                <a:lnTo>
                  <a:pt x="152349" y="108038"/>
                </a:lnTo>
                <a:lnTo>
                  <a:pt x="297561" y="108038"/>
                </a:lnTo>
                <a:lnTo>
                  <a:pt x="296942" y="104202"/>
                </a:lnTo>
                <a:lnTo>
                  <a:pt x="275311" y="62377"/>
                </a:lnTo>
                <a:lnTo>
                  <a:pt x="242327" y="29396"/>
                </a:lnTo>
                <a:lnTo>
                  <a:pt x="200503" y="7767"/>
                </a:lnTo>
                <a:lnTo>
                  <a:pt x="152349" y="0"/>
                </a:lnTo>
                <a:close/>
              </a:path>
              <a:path w="304800" h="304800">
                <a:moveTo>
                  <a:pt x="297561" y="108038"/>
                </a:moveTo>
                <a:lnTo>
                  <a:pt x="152349" y="108038"/>
                </a:lnTo>
                <a:lnTo>
                  <a:pt x="169597" y="111522"/>
                </a:lnTo>
                <a:lnTo>
                  <a:pt x="183681" y="121023"/>
                </a:lnTo>
                <a:lnTo>
                  <a:pt x="193177" y="135111"/>
                </a:lnTo>
                <a:lnTo>
                  <a:pt x="196659" y="152361"/>
                </a:lnTo>
                <a:lnTo>
                  <a:pt x="193177" y="169609"/>
                </a:lnTo>
                <a:lnTo>
                  <a:pt x="183681" y="183694"/>
                </a:lnTo>
                <a:lnTo>
                  <a:pt x="169597" y="193190"/>
                </a:lnTo>
                <a:lnTo>
                  <a:pt x="152349" y="196672"/>
                </a:lnTo>
                <a:lnTo>
                  <a:pt x="297562" y="196672"/>
                </a:lnTo>
                <a:lnTo>
                  <a:pt x="304711" y="152361"/>
                </a:lnTo>
                <a:lnTo>
                  <a:pt x="297561" y="108038"/>
                </a:lnTo>
                <a:close/>
              </a:path>
            </a:pathLst>
          </a:custGeom>
          <a:solidFill>
            <a:srgbClr val="91C2E8"/>
          </a:solidFill>
        </p:spPr>
        <p:txBody>
          <a:bodyPr wrap="square" lIns="0" tIns="0" rIns="0" bIns="0" rtlCol="0"/>
          <a:lstStyle/>
          <a:p>
            <a:endParaRPr/>
          </a:p>
        </p:txBody>
      </p:sp>
      <p:sp>
        <p:nvSpPr>
          <p:cNvPr id="35" name="object 35"/>
          <p:cNvSpPr/>
          <p:nvPr/>
        </p:nvSpPr>
        <p:spPr>
          <a:xfrm>
            <a:off x="682308" y="3608110"/>
            <a:ext cx="567055" cy="184785"/>
          </a:xfrm>
          <a:custGeom>
            <a:avLst/>
            <a:gdLst/>
            <a:ahLst/>
            <a:cxnLst/>
            <a:rect l="l" t="t" r="r" b="b"/>
            <a:pathLst>
              <a:path w="567055" h="184785">
                <a:moveTo>
                  <a:pt x="567055" y="184694"/>
                </a:moveTo>
                <a:lnTo>
                  <a:pt x="350572" y="0"/>
                </a:lnTo>
                <a:lnTo>
                  <a:pt x="169856" y="20521"/>
                </a:lnTo>
                <a:lnTo>
                  <a:pt x="45975" y="123129"/>
                </a:lnTo>
                <a:lnTo>
                  <a:pt x="0" y="184694"/>
                </a:lnTo>
              </a:path>
            </a:pathLst>
          </a:custGeom>
          <a:ln w="15875">
            <a:solidFill>
              <a:srgbClr val="003057"/>
            </a:solidFill>
          </a:ln>
        </p:spPr>
        <p:txBody>
          <a:bodyPr wrap="square" lIns="0" tIns="0" rIns="0" bIns="0" rtlCol="0"/>
          <a:lstStyle/>
          <a:p>
            <a:endParaRPr/>
          </a:p>
        </p:txBody>
      </p:sp>
      <p:sp>
        <p:nvSpPr>
          <p:cNvPr id="36" name="object 36"/>
          <p:cNvSpPr/>
          <p:nvPr/>
        </p:nvSpPr>
        <p:spPr>
          <a:xfrm>
            <a:off x="6894169" y="2253995"/>
            <a:ext cx="3850640" cy="3835400"/>
          </a:xfrm>
          <a:custGeom>
            <a:avLst/>
            <a:gdLst/>
            <a:ahLst/>
            <a:cxnLst/>
            <a:rect l="l" t="t" r="r" b="b"/>
            <a:pathLst>
              <a:path w="3850640" h="3835400">
                <a:moveTo>
                  <a:pt x="0" y="3835107"/>
                </a:moveTo>
                <a:lnTo>
                  <a:pt x="3850030" y="3835107"/>
                </a:lnTo>
                <a:lnTo>
                  <a:pt x="3850030" y="0"/>
                </a:lnTo>
                <a:lnTo>
                  <a:pt x="0" y="0"/>
                </a:lnTo>
                <a:lnTo>
                  <a:pt x="0" y="3835107"/>
                </a:lnTo>
                <a:close/>
              </a:path>
            </a:pathLst>
          </a:custGeom>
          <a:solidFill>
            <a:srgbClr val="DCE8F6"/>
          </a:solidFill>
        </p:spPr>
        <p:txBody>
          <a:bodyPr wrap="square" lIns="0" tIns="0" rIns="0" bIns="0" rtlCol="0"/>
          <a:lstStyle/>
          <a:p>
            <a:endParaRPr/>
          </a:p>
        </p:txBody>
      </p:sp>
      <p:sp>
        <p:nvSpPr>
          <p:cNvPr id="37" name="object 37"/>
          <p:cNvSpPr txBox="1"/>
          <p:nvPr/>
        </p:nvSpPr>
        <p:spPr>
          <a:xfrm>
            <a:off x="8825545" y="5551397"/>
            <a:ext cx="248920" cy="208279"/>
          </a:xfrm>
          <a:prstGeom prst="rect">
            <a:avLst/>
          </a:prstGeom>
        </p:spPr>
        <p:txBody>
          <a:bodyPr vert="horz" wrap="square" lIns="0" tIns="12700" rIns="0" bIns="0" rtlCol="0">
            <a:spAutoFit/>
          </a:bodyPr>
          <a:lstStyle/>
          <a:p>
            <a:pPr>
              <a:lnSpc>
                <a:spcPct val="100000"/>
              </a:lnSpc>
              <a:spcBef>
                <a:spcPts val="100"/>
              </a:spcBef>
            </a:pPr>
            <a:r>
              <a:rPr sz="1200" b="1" i="1" spc="-45" dirty="0">
                <a:solidFill>
                  <a:srgbClr val="002E46"/>
                </a:solidFill>
                <a:latin typeface="Gill Sans MT"/>
                <a:cs typeface="Gill Sans MT"/>
              </a:rPr>
              <a:t>E</a:t>
            </a:r>
            <a:r>
              <a:rPr sz="1200" b="1" i="1" spc="-5" dirty="0">
                <a:solidFill>
                  <a:srgbClr val="002E46"/>
                </a:solidFill>
                <a:latin typeface="Gill Sans MT"/>
                <a:cs typeface="Gill Sans MT"/>
              </a:rPr>
              <a:t>ye</a:t>
            </a:r>
            <a:endParaRPr sz="1200">
              <a:latin typeface="Gill Sans MT"/>
              <a:cs typeface="Gill Sans MT"/>
            </a:endParaRPr>
          </a:p>
        </p:txBody>
      </p:sp>
      <p:sp>
        <p:nvSpPr>
          <p:cNvPr id="38" name="object 38"/>
          <p:cNvSpPr txBox="1"/>
          <p:nvPr/>
        </p:nvSpPr>
        <p:spPr>
          <a:xfrm>
            <a:off x="9068470" y="2619221"/>
            <a:ext cx="423545" cy="208279"/>
          </a:xfrm>
          <a:prstGeom prst="rect">
            <a:avLst/>
          </a:prstGeom>
        </p:spPr>
        <p:txBody>
          <a:bodyPr vert="horz" wrap="square" lIns="0" tIns="12700" rIns="0" bIns="0" rtlCol="0">
            <a:spAutoFit/>
          </a:bodyPr>
          <a:lstStyle/>
          <a:p>
            <a:pPr>
              <a:lnSpc>
                <a:spcPct val="100000"/>
              </a:lnSpc>
              <a:spcBef>
                <a:spcPts val="100"/>
              </a:spcBef>
            </a:pPr>
            <a:r>
              <a:rPr sz="1200" b="1" i="1" spc="15" dirty="0">
                <a:solidFill>
                  <a:srgbClr val="002E46"/>
                </a:solidFill>
                <a:latin typeface="Gill Sans MT"/>
                <a:cs typeface="Gill Sans MT"/>
              </a:rPr>
              <a:t>Sc</a:t>
            </a:r>
            <a:r>
              <a:rPr sz="1200" b="1" i="1" spc="-20" dirty="0">
                <a:solidFill>
                  <a:srgbClr val="002E46"/>
                </a:solidFill>
                <a:latin typeface="Gill Sans MT"/>
                <a:cs typeface="Gill Sans MT"/>
              </a:rPr>
              <a:t>l</a:t>
            </a:r>
            <a:r>
              <a:rPr sz="1200" b="1" i="1" spc="20" dirty="0">
                <a:solidFill>
                  <a:srgbClr val="002E46"/>
                </a:solidFill>
                <a:latin typeface="Gill Sans MT"/>
                <a:cs typeface="Gill Sans MT"/>
              </a:rPr>
              <a:t>e</a:t>
            </a:r>
            <a:r>
              <a:rPr sz="1200" b="1" i="1" spc="-10" dirty="0">
                <a:solidFill>
                  <a:srgbClr val="002E46"/>
                </a:solidFill>
                <a:latin typeface="Gill Sans MT"/>
                <a:cs typeface="Gill Sans MT"/>
              </a:rPr>
              <a:t>ra</a:t>
            </a:r>
            <a:endParaRPr sz="1200">
              <a:latin typeface="Gill Sans MT"/>
              <a:cs typeface="Gill Sans MT"/>
            </a:endParaRPr>
          </a:p>
        </p:txBody>
      </p:sp>
      <p:sp>
        <p:nvSpPr>
          <p:cNvPr id="39" name="object 39"/>
          <p:cNvSpPr txBox="1"/>
          <p:nvPr/>
        </p:nvSpPr>
        <p:spPr>
          <a:xfrm>
            <a:off x="7506370" y="2619221"/>
            <a:ext cx="495934" cy="208279"/>
          </a:xfrm>
          <a:prstGeom prst="rect">
            <a:avLst/>
          </a:prstGeom>
        </p:spPr>
        <p:txBody>
          <a:bodyPr vert="horz" wrap="square" lIns="0" tIns="12700" rIns="0" bIns="0" rtlCol="0">
            <a:spAutoFit/>
          </a:bodyPr>
          <a:lstStyle/>
          <a:p>
            <a:pPr>
              <a:lnSpc>
                <a:spcPct val="100000"/>
              </a:lnSpc>
              <a:spcBef>
                <a:spcPts val="100"/>
              </a:spcBef>
            </a:pPr>
            <a:r>
              <a:rPr sz="1200" b="1" i="1" spc="-10" dirty="0">
                <a:solidFill>
                  <a:srgbClr val="002E46"/>
                </a:solidFill>
                <a:latin typeface="Gill Sans MT"/>
                <a:cs typeface="Gill Sans MT"/>
              </a:rPr>
              <a:t>Corn</a:t>
            </a:r>
            <a:r>
              <a:rPr sz="1200" b="1" i="1" spc="-40" dirty="0">
                <a:solidFill>
                  <a:srgbClr val="002E46"/>
                </a:solidFill>
                <a:latin typeface="Gill Sans MT"/>
                <a:cs typeface="Gill Sans MT"/>
              </a:rPr>
              <a:t>e</a:t>
            </a:r>
            <a:r>
              <a:rPr sz="1200" b="1" i="1" spc="-10" dirty="0">
                <a:solidFill>
                  <a:srgbClr val="002E46"/>
                </a:solidFill>
                <a:latin typeface="Gill Sans MT"/>
                <a:cs typeface="Gill Sans MT"/>
              </a:rPr>
              <a:t>a</a:t>
            </a:r>
            <a:endParaRPr sz="1200">
              <a:latin typeface="Gill Sans MT"/>
              <a:cs typeface="Gill Sans MT"/>
            </a:endParaRPr>
          </a:p>
        </p:txBody>
      </p:sp>
      <p:sp>
        <p:nvSpPr>
          <p:cNvPr id="40" name="object 40"/>
          <p:cNvSpPr/>
          <p:nvPr/>
        </p:nvSpPr>
        <p:spPr>
          <a:xfrm>
            <a:off x="7900506" y="3622398"/>
            <a:ext cx="403225" cy="1147445"/>
          </a:xfrm>
          <a:custGeom>
            <a:avLst/>
            <a:gdLst/>
            <a:ahLst/>
            <a:cxnLst/>
            <a:rect l="l" t="t" r="r" b="b"/>
            <a:pathLst>
              <a:path w="403225" h="1147445">
                <a:moveTo>
                  <a:pt x="315074" y="0"/>
                </a:moveTo>
                <a:lnTo>
                  <a:pt x="313321" y="1968"/>
                </a:lnTo>
                <a:lnTo>
                  <a:pt x="312432" y="4927"/>
                </a:lnTo>
                <a:lnTo>
                  <a:pt x="311556" y="6896"/>
                </a:lnTo>
                <a:lnTo>
                  <a:pt x="310692" y="6896"/>
                </a:lnTo>
                <a:lnTo>
                  <a:pt x="273408" y="21390"/>
                </a:lnTo>
                <a:lnTo>
                  <a:pt x="237662" y="41028"/>
                </a:lnTo>
                <a:lnTo>
                  <a:pt x="203651" y="65523"/>
                </a:lnTo>
                <a:lnTo>
                  <a:pt x="171570" y="94588"/>
                </a:lnTo>
                <a:lnTo>
                  <a:pt x="141615" y="127937"/>
                </a:lnTo>
                <a:lnTo>
                  <a:pt x="113982" y="165282"/>
                </a:lnTo>
                <a:lnTo>
                  <a:pt x="88866" y="206338"/>
                </a:lnTo>
                <a:lnTo>
                  <a:pt x="66464" y="250818"/>
                </a:lnTo>
                <a:lnTo>
                  <a:pt x="46971" y="298434"/>
                </a:lnTo>
                <a:lnTo>
                  <a:pt x="30584" y="348902"/>
                </a:lnTo>
                <a:lnTo>
                  <a:pt x="17497" y="401933"/>
                </a:lnTo>
                <a:lnTo>
                  <a:pt x="7907" y="457242"/>
                </a:lnTo>
                <a:lnTo>
                  <a:pt x="2009" y="514541"/>
                </a:lnTo>
                <a:lnTo>
                  <a:pt x="0" y="573544"/>
                </a:lnTo>
                <a:lnTo>
                  <a:pt x="2009" y="632552"/>
                </a:lnTo>
                <a:lnTo>
                  <a:pt x="7907" y="689855"/>
                </a:lnTo>
                <a:lnTo>
                  <a:pt x="17497" y="745167"/>
                </a:lnTo>
                <a:lnTo>
                  <a:pt x="30584" y="798200"/>
                </a:lnTo>
                <a:lnTo>
                  <a:pt x="46971" y="848668"/>
                </a:lnTo>
                <a:lnTo>
                  <a:pt x="66464" y="896285"/>
                </a:lnTo>
                <a:lnTo>
                  <a:pt x="88866" y="940765"/>
                </a:lnTo>
                <a:lnTo>
                  <a:pt x="113982" y="981820"/>
                </a:lnTo>
                <a:lnTo>
                  <a:pt x="141615" y="1019164"/>
                </a:lnTo>
                <a:lnTo>
                  <a:pt x="171570" y="1052510"/>
                </a:lnTo>
                <a:lnTo>
                  <a:pt x="203651" y="1081573"/>
                </a:lnTo>
                <a:lnTo>
                  <a:pt x="237662" y="1106066"/>
                </a:lnTo>
                <a:lnTo>
                  <a:pt x="273408" y="1125701"/>
                </a:lnTo>
                <a:lnTo>
                  <a:pt x="310692" y="1140193"/>
                </a:lnTo>
                <a:lnTo>
                  <a:pt x="311556" y="1140193"/>
                </a:lnTo>
                <a:lnTo>
                  <a:pt x="312432" y="1142174"/>
                </a:lnTo>
                <a:lnTo>
                  <a:pt x="313321" y="1145133"/>
                </a:lnTo>
                <a:lnTo>
                  <a:pt x="315074" y="1147102"/>
                </a:lnTo>
                <a:lnTo>
                  <a:pt x="316826" y="1145133"/>
                </a:lnTo>
                <a:lnTo>
                  <a:pt x="316826" y="1141183"/>
                </a:lnTo>
                <a:lnTo>
                  <a:pt x="317703" y="1141183"/>
                </a:lnTo>
                <a:lnTo>
                  <a:pt x="331751" y="1096754"/>
                </a:lnTo>
                <a:lnTo>
                  <a:pt x="344668" y="1050610"/>
                </a:lnTo>
                <a:lnTo>
                  <a:pt x="356410" y="1002845"/>
                </a:lnTo>
                <a:lnTo>
                  <a:pt x="366934" y="953552"/>
                </a:lnTo>
                <a:lnTo>
                  <a:pt x="376196" y="902825"/>
                </a:lnTo>
                <a:lnTo>
                  <a:pt x="384153" y="850755"/>
                </a:lnTo>
                <a:lnTo>
                  <a:pt x="390761" y="797438"/>
                </a:lnTo>
                <a:lnTo>
                  <a:pt x="395976" y="742964"/>
                </a:lnTo>
                <a:lnTo>
                  <a:pt x="399755" y="687429"/>
                </a:lnTo>
                <a:lnTo>
                  <a:pt x="402055" y="630925"/>
                </a:lnTo>
                <a:lnTo>
                  <a:pt x="402831" y="573544"/>
                </a:lnTo>
                <a:lnTo>
                  <a:pt x="402055" y="516170"/>
                </a:lnTo>
                <a:lnTo>
                  <a:pt x="399755" y="459670"/>
                </a:lnTo>
                <a:lnTo>
                  <a:pt x="395976" y="404137"/>
                </a:lnTo>
                <a:lnTo>
                  <a:pt x="390761" y="349665"/>
                </a:lnTo>
                <a:lnTo>
                  <a:pt x="384153" y="296348"/>
                </a:lnTo>
                <a:lnTo>
                  <a:pt x="376196" y="244277"/>
                </a:lnTo>
                <a:lnTo>
                  <a:pt x="366934" y="193548"/>
                </a:lnTo>
                <a:lnTo>
                  <a:pt x="356410" y="144253"/>
                </a:lnTo>
                <a:lnTo>
                  <a:pt x="344668" y="96485"/>
                </a:lnTo>
                <a:lnTo>
                  <a:pt x="331751" y="50338"/>
                </a:lnTo>
                <a:lnTo>
                  <a:pt x="317703" y="5905"/>
                </a:lnTo>
                <a:lnTo>
                  <a:pt x="316826" y="5905"/>
                </a:lnTo>
                <a:lnTo>
                  <a:pt x="316826" y="1968"/>
                </a:lnTo>
                <a:lnTo>
                  <a:pt x="315074" y="0"/>
                </a:lnTo>
                <a:close/>
              </a:path>
            </a:pathLst>
          </a:custGeom>
          <a:solidFill>
            <a:srgbClr val="FFFFFF"/>
          </a:solidFill>
        </p:spPr>
        <p:txBody>
          <a:bodyPr wrap="square" lIns="0" tIns="0" rIns="0" bIns="0" rtlCol="0"/>
          <a:lstStyle/>
          <a:p>
            <a:endParaRPr/>
          </a:p>
        </p:txBody>
      </p:sp>
      <p:sp>
        <p:nvSpPr>
          <p:cNvPr id="41" name="object 41"/>
          <p:cNvSpPr/>
          <p:nvPr/>
        </p:nvSpPr>
        <p:spPr>
          <a:xfrm>
            <a:off x="8047952" y="3622400"/>
            <a:ext cx="255904" cy="1147445"/>
          </a:xfrm>
          <a:custGeom>
            <a:avLst/>
            <a:gdLst/>
            <a:ahLst/>
            <a:cxnLst/>
            <a:rect l="l" t="t" r="r" b="b"/>
            <a:pathLst>
              <a:path w="255904" h="1147445">
                <a:moveTo>
                  <a:pt x="167627" y="0"/>
                </a:moveTo>
                <a:lnTo>
                  <a:pt x="165874" y="1955"/>
                </a:lnTo>
                <a:lnTo>
                  <a:pt x="164985" y="4914"/>
                </a:lnTo>
                <a:lnTo>
                  <a:pt x="164109" y="6896"/>
                </a:lnTo>
                <a:lnTo>
                  <a:pt x="163245" y="6896"/>
                </a:lnTo>
                <a:lnTo>
                  <a:pt x="138461" y="47534"/>
                </a:lnTo>
                <a:lnTo>
                  <a:pt x="115496" y="89586"/>
                </a:lnTo>
                <a:lnTo>
                  <a:pt x="94415" y="132987"/>
                </a:lnTo>
                <a:lnTo>
                  <a:pt x="75281" y="177672"/>
                </a:lnTo>
                <a:lnTo>
                  <a:pt x="58159" y="223575"/>
                </a:lnTo>
                <a:lnTo>
                  <a:pt x="43113" y="270632"/>
                </a:lnTo>
                <a:lnTo>
                  <a:pt x="30206" y="318777"/>
                </a:lnTo>
                <a:lnTo>
                  <a:pt x="19502" y="367944"/>
                </a:lnTo>
                <a:lnTo>
                  <a:pt x="11066" y="418070"/>
                </a:lnTo>
                <a:lnTo>
                  <a:pt x="4960" y="469089"/>
                </a:lnTo>
                <a:lnTo>
                  <a:pt x="1250" y="520935"/>
                </a:lnTo>
                <a:lnTo>
                  <a:pt x="0" y="573544"/>
                </a:lnTo>
                <a:lnTo>
                  <a:pt x="1250" y="626156"/>
                </a:lnTo>
                <a:lnTo>
                  <a:pt x="4960" y="678004"/>
                </a:lnTo>
                <a:lnTo>
                  <a:pt x="11066" y="729024"/>
                </a:lnTo>
                <a:lnTo>
                  <a:pt x="19502" y="779150"/>
                </a:lnTo>
                <a:lnTo>
                  <a:pt x="30206" y="828317"/>
                </a:lnTo>
                <a:lnTo>
                  <a:pt x="43113" y="876461"/>
                </a:lnTo>
                <a:lnTo>
                  <a:pt x="58159" y="923517"/>
                </a:lnTo>
                <a:lnTo>
                  <a:pt x="75281" y="969419"/>
                </a:lnTo>
                <a:lnTo>
                  <a:pt x="94415" y="1014103"/>
                </a:lnTo>
                <a:lnTo>
                  <a:pt x="115496" y="1057503"/>
                </a:lnTo>
                <a:lnTo>
                  <a:pt x="138461" y="1099555"/>
                </a:lnTo>
                <a:lnTo>
                  <a:pt x="163245" y="1140193"/>
                </a:lnTo>
                <a:lnTo>
                  <a:pt x="164109" y="1140193"/>
                </a:lnTo>
                <a:lnTo>
                  <a:pt x="164985" y="1142174"/>
                </a:lnTo>
                <a:lnTo>
                  <a:pt x="165874" y="1145133"/>
                </a:lnTo>
                <a:lnTo>
                  <a:pt x="167627" y="1147102"/>
                </a:lnTo>
                <a:lnTo>
                  <a:pt x="169379" y="1145133"/>
                </a:lnTo>
                <a:lnTo>
                  <a:pt x="169379" y="1141183"/>
                </a:lnTo>
                <a:lnTo>
                  <a:pt x="170256" y="1141183"/>
                </a:lnTo>
                <a:lnTo>
                  <a:pt x="184304" y="1096754"/>
                </a:lnTo>
                <a:lnTo>
                  <a:pt x="197221" y="1050610"/>
                </a:lnTo>
                <a:lnTo>
                  <a:pt x="208963" y="1002845"/>
                </a:lnTo>
                <a:lnTo>
                  <a:pt x="219487" y="953552"/>
                </a:lnTo>
                <a:lnTo>
                  <a:pt x="228749" y="902825"/>
                </a:lnTo>
                <a:lnTo>
                  <a:pt x="236706" y="850755"/>
                </a:lnTo>
                <a:lnTo>
                  <a:pt x="243314" y="797438"/>
                </a:lnTo>
                <a:lnTo>
                  <a:pt x="248529" y="742964"/>
                </a:lnTo>
                <a:lnTo>
                  <a:pt x="252308" y="687429"/>
                </a:lnTo>
                <a:lnTo>
                  <a:pt x="254608" y="630925"/>
                </a:lnTo>
                <a:lnTo>
                  <a:pt x="255384" y="573544"/>
                </a:lnTo>
                <a:lnTo>
                  <a:pt x="254608" y="516167"/>
                </a:lnTo>
                <a:lnTo>
                  <a:pt x="252308" y="459665"/>
                </a:lnTo>
                <a:lnTo>
                  <a:pt x="248529" y="404132"/>
                </a:lnTo>
                <a:lnTo>
                  <a:pt x="243314" y="349660"/>
                </a:lnTo>
                <a:lnTo>
                  <a:pt x="236706" y="296342"/>
                </a:lnTo>
                <a:lnTo>
                  <a:pt x="228749" y="244273"/>
                </a:lnTo>
                <a:lnTo>
                  <a:pt x="219487" y="193545"/>
                </a:lnTo>
                <a:lnTo>
                  <a:pt x="208963" y="144251"/>
                </a:lnTo>
                <a:lnTo>
                  <a:pt x="197221" y="96484"/>
                </a:lnTo>
                <a:lnTo>
                  <a:pt x="184304" y="50338"/>
                </a:lnTo>
                <a:lnTo>
                  <a:pt x="170256" y="5905"/>
                </a:lnTo>
                <a:lnTo>
                  <a:pt x="169379" y="5905"/>
                </a:lnTo>
                <a:lnTo>
                  <a:pt x="169379" y="1955"/>
                </a:lnTo>
                <a:lnTo>
                  <a:pt x="167627" y="0"/>
                </a:lnTo>
                <a:close/>
              </a:path>
            </a:pathLst>
          </a:custGeom>
          <a:solidFill>
            <a:srgbClr val="243746"/>
          </a:solidFill>
        </p:spPr>
        <p:txBody>
          <a:bodyPr wrap="square" lIns="0" tIns="0" rIns="0" bIns="0" rtlCol="0"/>
          <a:lstStyle/>
          <a:p>
            <a:endParaRPr/>
          </a:p>
        </p:txBody>
      </p:sp>
      <p:sp>
        <p:nvSpPr>
          <p:cNvPr id="42" name="object 42"/>
          <p:cNvSpPr/>
          <p:nvPr/>
        </p:nvSpPr>
        <p:spPr>
          <a:xfrm>
            <a:off x="8215583" y="3391806"/>
            <a:ext cx="412750" cy="1608455"/>
          </a:xfrm>
          <a:custGeom>
            <a:avLst/>
            <a:gdLst/>
            <a:ahLst/>
            <a:cxnLst/>
            <a:rect l="l" t="t" r="r" b="b"/>
            <a:pathLst>
              <a:path w="412750" h="1608454">
                <a:moveTo>
                  <a:pt x="214134" y="0"/>
                </a:moveTo>
                <a:lnTo>
                  <a:pt x="173709" y="32747"/>
                </a:lnTo>
                <a:lnTo>
                  <a:pt x="135016" y="67877"/>
                </a:lnTo>
                <a:lnTo>
                  <a:pt x="98175" y="105309"/>
                </a:lnTo>
                <a:lnTo>
                  <a:pt x="63311" y="144961"/>
                </a:lnTo>
                <a:lnTo>
                  <a:pt x="30545" y="186750"/>
                </a:lnTo>
                <a:lnTo>
                  <a:pt x="0" y="230593"/>
                </a:lnTo>
                <a:lnTo>
                  <a:pt x="1752" y="232549"/>
                </a:lnTo>
                <a:lnTo>
                  <a:pt x="1752" y="236499"/>
                </a:lnTo>
                <a:lnTo>
                  <a:pt x="2628" y="236499"/>
                </a:lnTo>
                <a:lnTo>
                  <a:pt x="16677" y="280932"/>
                </a:lnTo>
                <a:lnTo>
                  <a:pt x="29594" y="327078"/>
                </a:lnTo>
                <a:lnTo>
                  <a:pt x="41336" y="374845"/>
                </a:lnTo>
                <a:lnTo>
                  <a:pt x="51860" y="424139"/>
                </a:lnTo>
                <a:lnTo>
                  <a:pt x="61122" y="474867"/>
                </a:lnTo>
                <a:lnTo>
                  <a:pt x="69079" y="526936"/>
                </a:lnTo>
                <a:lnTo>
                  <a:pt x="75687" y="580253"/>
                </a:lnTo>
                <a:lnTo>
                  <a:pt x="80902" y="634725"/>
                </a:lnTo>
                <a:lnTo>
                  <a:pt x="84681" y="690259"/>
                </a:lnTo>
                <a:lnTo>
                  <a:pt x="86980" y="746761"/>
                </a:lnTo>
                <a:lnTo>
                  <a:pt x="87756" y="804138"/>
                </a:lnTo>
                <a:lnTo>
                  <a:pt x="86980" y="861518"/>
                </a:lnTo>
                <a:lnTo>
                  <a:pt x="84681" y="918023"/>
                </a:lnTo>
                <a:lnTo>
                  <a:pt x="80902" y="973558"/>
                </a:lnTo>
                <a:lnTo>
                  <a:pt x="75687" y="1028032"/>
                </a:lnTo>
                <a:lnTo>
                  <a:pt x="69079" y="1081349"/>
                </a:lnTo>
                <a:lnTo>
                  <a:pt x="61122" y="1133419"/>
                </a:lnTo>
                <a:lnTo>
                  <a:pt x="51860" y="1184146"/>
                </a:lnTo>
                <a:lnTo>
                  <a:pt x="41336" y="1233439"/>
                </a:lnTo>
                <a:lnTo>
                  <a:pt x="29594" y="1281204"/>
                </a:lnTo>
                <a:lnTo>
                  <a:pt x="16677" y="1327348"/>
                </a:lnTo>
                <a:lnTo>
                  <a:pt x="2628" y="1371777"/>
                </a:lnTo>
                <a:lnTo>
                  <a:pt x="1752" y="1371777"/>
                </a:lnTo>
                <a:lnTo>
                  <a:pt x="1752" y="1375727"/>
                </a:lnTo>
                <a:lnTo>
                  <a:pt x="30545" y="1421534"/>
                </a:lnTo>
                <a:lnTo>
                  <a:pt x="63311" y="1463319"/>
                </a:lnTo>
                <a:lnTo>
                  <a:pt x="98175" y="1502970"/>
                </a:lnTo>
                <a:lnTo>
                  <a:pt x="135016" y="1540403"/>
                </a:lnTo>
                <a:lnTo>
                  <a:pt x="173709" y="1575537"/>
                </a:lnTo>
                <a:lnTo>
                  <a:pt x="214134" y="1608289"/>
                </a:lnTo>
                <a:lnTo>
                  <a:pt x="238109" y="1570833"/>
                </a:lnTo>
                <a:lnTo>
                  <a:pt x="260849" y="1530163"/>
                </a:lnTo>
                <a:lnTo>
                  <a:pt x="282290" y="1486426"/>
                </a:lnTo>
                <a:lnTo>
                  <a:pt x="302366" y="1439768"/>
                </a:lnTo>
                <a:lnTo>
                  <a:pt x="321012" y="1390335"/>
                </a:lnTo>
                <a:lnTo>
                  <a:pt x="338163" y="1338273"/>
                </a:lnTo>
                <a:lnTo>
                  <a:pt x="353755" y="1283729"/>
                </a:lnTo>
                <a:lnTo>
                  <a:pt x="367721" y="1226848"/>
                </a:lnTo>
                <a:lnTo>
                  <a:pt x="379996" y="1167777"/>
                </a:lnTo>
                <a:lnTo>
                  <a:pt x="388425" y="1119040"/>
                </a:lnTo>
                <a:lnTo>
                  <a:pt x="395643" y="1069145"/>
                </a:lnTo>
                <a:lnTo>
                  <a:pt x="401618" y="1018147"/>
                </a:lnTo>
                <a:lnTo>
                  <a:pt x="406319" y="966095"/>
                </a:lnTo>
                <a:lnTo>
                  <a:pt x="409715" y="913041"/>
                </a:lnTo>
                <a:lnTo>
                  <a:pt x="411776" y="859039"/>
                </a:lnTo>
                <a:lnTo>
                  <a:pt x="412470" y="804138"/>
                </a:lnTo>
                <a:lnTo>
                  <a:pt x="411776" y="749238"/>
                </a:lnTo>
                <a:lnTo>
                  <a:pt x="409715" y="695235"/>
                </a:lnTo>
                <a:lnTo>
                  <a:pt x="406319" y="642182"/>
                </a:lnTo>
                <a:lnTo>
                  <a:pt x="401618" y="590130"/>
                </a:lnTo>
                <a:lnTo>
                  <a:pt x="395643" y="539131"/>
                </a:lnTo>
                <a:lnTo>
                  <a:pt x="388425" y="489237"/>
                </a:lnTo>
                <a:lnTo>
                  <a:pt x="379996" y="440499"/>
                </a:lnTo>
                <a:lnTo>
                  <a:pt x="367721" y="381428"/>
                </a:lnTo>
                <a:lnTo>
                  <a:pt x="353755" y="324549"/>
                </a:lnTo>
                <a:lnTo>
                  <a:pt x="338163" y="270006"/>
                </a:lnTo>
                <a:lnTo>
                  <a:pt x="321012" y="217947"/>
                </a:lnTo>
                <a:lnTo>
                  <a:pt x="302366" y="168516"/>
                </a:lnTo>
                <a:lnTo>
                  <a:pt x="282290" y="121860"/>
                </a:lnTo>
                <a:lnTo>
                  <a:pt x="260849" y="78124"/>
                </a:lnTo>
                <a:lnTo>
                  <a:pt x="238109" y="37456"/>
                </a:lnTo>
                <a:lnTo>
                  <a:pt x="214134" y="0"/>
                </a:lnTo>
                <a:close/>
              </a:path>
            </a:pathLst>
          </a:custGeom>
          <a:solidFill>
            <a:srgbClr val="91C2E8"/>
          </a:solidFill>
        </p:spPr>
        <p:txBody>
          <a:bodyPr wrap="square" lIns="0" tIns="0" rIns="0" bIns="0" rtlCol="0"/>
          <a:lstStyle/>
          <a:p>
            <a:endParaRPr/>
          </a:p>
        </p:txBody>
      </p:sp>
      <p:sp>
        <p:nvSpPr>
          <p:cNvPr id="43" name="object 43"/>
          <p:cNvSpPr/>
          <p:nvPr/>
        </p:nvSpPr>
        <p:spPr>
          <a:xfrm>
            <a:off x="8429711" y="3331674"/>
            <a:ext cx="1508125" cy="1700530"/>
          </a:xfrm>
          <a:custGeom>
            <a:avLst/>
            <a:gdLst/>
            <a:ahLst/>
            <a:cxnLst/>
            <a:rect l="l" t="t" r="r" b="b"/>
            <a:pathLst>
              <a:path w="1508125" h="1700529">
                <a:moveTo>
                  <a:pt x="93916" y="0"/>
                </a:moveTo>
                <a:lnTo>
                  <a:pt x="69737" y="13830"/>
                </a:lnTo>
                <a:lnTo>
                  <a:pt x="45967" y="28584"/>
                </a:lnTo>
                <a:lnTo>
                  <a:pt x="22693" y="44076"/>
                </a:lnTo>
                <a:lnTo>
                  <a:pt x="0" y="60121"/>
                </a:lnTo>
                <a:lnTo>
                  <a:pt x="23975" y="97581"/>
                </a:lnTo>
                <a:lnTo>
                  <a:pt x="46716" y="138253"/>
                </a:lnTo>
                <a:lnTo>
                  <a:pt x="68159" y="181991"/>
                </a:lnTo>
                <a:lnTo>
                  <a:pt x="88237" y="228648"/>
                </a:lnTo>
                <a:lnTo>
                  <a:pt x="106885" y="278080"/>
                </a:lnTo>
                <a:lnTo>
                  <a:pt x="124038" y="330140"/>
                </a:lnTo>
                <a:lnTo>
                  <a:pt x="139631" y="384683"/>
                </a:lnTo>
                <a:lnTo>
                  <a:pt x="153598" y="441563"/>
                </a:lnTo>
                <a:lnTo>
                  <a:pt x="165874" y="500634"/>
                </a:lnTo>
                <a:lnTo>
                  <a:pt x="174302" y="549371"/>
                </a:lnTo>
                <a:lnTo>
                  <a:pt x="181518" y="599265"/>
                </a:lnTo>
                <a:lnTo>
                  <a:pt x="187491" y="650264"/>
                </a:lnTo>
                <a:lnTo>
                  <a:pt x="192189" y="702316"/>
                </a:lnTo>
                <a:lnTo>
                  <a:pt x="195583" y="755369"/>
                </a:lnTo>
                <a:lnTo>
                  <a:pt x="197642" y="809372"/>
                </a:lnTo>
                <a:lnTo>
                  <a:pt x="198335" y="864273"/>
                </a:lnTo>
                <a:lnTo>
                  <a:pt x="197642" y="919168"/>
                </a:lnTo>
                <a:lnTo>
                  <a:pt x="195583" y="973168"/>
                </a:lnTo>
                <a:lnTo>
                  <a:pt x="192189" y="1026220"/>
                </a:lnTo>
                <a:lnTo>
                  <a:pt x="187491" y="1078272"/>
                </a:lnTo>
                <a:lnTo>
                  <a:pt x="181518" y="1129272"/>
                </a:lnTo>
                <a:lnTo>
                  <a:pt x="174302" y="1179169"/>
                </a:lnTo>
                <a:lnTo>
                  <a:pt x="165874" y="1227912"/>
                </a:lnTo>
                <a:lnTo>
                  <a:pt x="153598" y="1286982"/>
                </a:lnTo>
                <a:lnTo>
                  <a:pt x="139631" y="1343862"/>
                </a:lnTo>
                <a:lnTo>
                  <a:pt x="124038" y="1398405"/>
                </a:lnTo>
                <a:lnTo>
                  <a:pt x="106885" y="1450465"/>
                </a:lnTo>
                <a:lnTo>
                  <a:pt x="88237" y="1499897"/>
                </a:lnTo>
                <a:lnTo>
                  <a:pt x="68159" y="1546555"/>
                </a:lnTo>
                <a:lnTo>
                  <a:pt x="46716" y="1590292"/>
                </a:lnTo>
                <a:lnTo>
                  <a:pt x="23975" y="1630964"/>
                </a:lnTo>
                <a:lnTo>
                  <a:pt x="0" y="1668424"/>
                </a:lnTo>
                <a:lnTo>
                  <a:pt x="11328" y="1676541"/>
                </a:lnTo>
                <a:lnTo>
                  <a:pt x="22820" y="1684562"/>
                </a:lnTo>
                <a:lnTo>
                  <a:pt x="34309" y="1692398"/>
                </a:lnTo>
                <a:lnTo>
                  <a:pt x="45631" y="1699958"/>
                </a:lnTo>
                <a:lnTo>
                  <a:pt x="93117" y="1692138"/>
                </a:lnTo>
                <a:lnTo>
                  <a:pt x="141312" y="1682756"/>
                </a:lnTo>
                <a:lnTo>
                  <a:pt x="190115" y="1671903"/>
                </a:lnTo>
                <a:lnTo>
                  <a:pt x="239427" y="1659671"/>
                </a:lnTo>
                <a:lnTo>
                  <a:pt x="289146" y="1646152"/>
                </a:lnTo>
                <a:lnTo>
                  <a:pt x="339172" y="1631438"/>
                </a:lnTo>
                <a:lnTo>
                  <a:pt x="389405" y="1615621"/>
                </a:lnTo>
                <a:lnTo>
                  <a:pt x="439745" y="1598793"/>
                </a:lnTo>
                <a:lnTo>
                  <a:pt x="490092" y="1581045"/>
                </a:lnTo>
                <a:lnTo>
                  <a:pt x="540344" y="1562470"/>
                </a:lnTo>
                <a:lnTo>
                  <a:pt x="590402" y="1543160"/>
                </a:lnTo>
                <a:lnTo>
                  <a:pt x="640166" y="1523206"/>
                </a:lnTo>
                <a:lnTo>
                  <a:pt x="689535" y="1502701"/>
                </a:lnTo>
                <a:lnTo>
                  <a:pt x="738408" y="1481736"/>
                </a:lnTo>
                <a:lnTo>
                  <a:pt x="786686" y="1460403"/>
                </a:lnTo>
                <a:lnTo>
                  <a:pt x="834268" y="1438795"/>
                </a:lnTo>
                <a:lnTo>
                  <a:pt x="881054" y="1417003"/>
                </a:lnTo>
                <a:lnTo>
                  <a:pt x="926944" y="1395118"/>
                </a:lnTo>
                <a:lnTo>
                  <a:pt x="971837" y="1373234"/>
                </a:lnTo>
                <a:lnTo>
                  <a:pt x="1058230" y="1329834"/>
                </a:lnTo>
                <a:lnTo>
                  <a:pt x="1139433" y="1287536"/>
                </a:lnTo>
                <a:lnTo>
                  <a:pt x="1214642" y="1247077"/>
                </a:lnTo>
                <a:lnTo>
                  <a:pt x="1283055" y="1209192"/>
                </a:lnTo>
                <a:lnTo>
                  <a:pt x="1364075" y="1163330"/>
                </a:lnTo>
                <a:lnTo>
                  <a:pt x="1414486" y="1134287"/>
                </a:lnTo>
                <a:lnTo>
                  <a:pt x="1455350" y="1109683"/>
                </a:lnTo>
                <a:lnTo>
                  <a:pt x="1507731" y="1077137"/>
                </a:lnTo>
                <a:lnTo>
                  <a:pt x="1474461" y="1035143"/>
                </a:lnTo>
                <a:lnTo>
                  <a:pt x="1441022" y="994288"/>
                </a:lnTo>
                <a:lnTo>
                  <a:pt x="1407456" y="954523"/>
                </a:lnTo>
                <a:lnTo>
                  <a:pt x="1373806" y="915798"/>
                </a:lnTo>
                <a:lnTo>
                  <a:pt x="1340116" y="878065"/>
                </a:lnTo>
                <a:lnTo>
                  <a:pt x="1290126" y="823363"/>
                </a:lnTo>
                <a:lnTo>
                  <a:pt x="1240242" y="770810"/>
                </a:lnTo>
                <a:lnTo>
                  <a:pt x="1190520" y="720367"/>
                </a:lnTo>
                <a:lnTo>
                  <a:pt x="1141018" y="671993"/>
                </a:lnTo>
                <a:lnTo>
                  <a:pt x="1091791" y="625648"/>
                </a:lnTo>
                <a:lnTo>
                  <a:pt x="1042896" y="581290"/>
                </a:lnTo>
                <a:lnTo>
                  <a:pt x="994390" y="538880"/>
                </a:lnTo>
                <a:lnTo>
                  <a:pt x="946329" y="498376"/>
                </a:lnTo>
                <a:lnTo>
                  <a:pt x="898769" y="459739"/>
                </a:lnTo>
                <a:lnTo>
                  <a:pt x="851769" y="422929"/>
                </a:lnTo>
                <a:lnTo>
                  <a:pt x="805383" y="387903"/>
                </a:lnTo>
                <a:lnTo>
                  <a:pt x="759669" y="354623"/>
                </a:lnTo>
                <a:lnTo>
                  <a:pt x="714683" y="323047"/>
                </a:lnTo>
                <a:lnTo>
                  <a:pt x="670481" y="293135"/>
                </a:lnTo>
                <a:lnTo>
                  <a:pt x="627121" y="264847"/>
                </a:lnTo>
                <a:lnTo>
                  <a:pt x="584658" y="238142"/>
                </a:lnTo>
                <a:lnTo>
                  <a:pt x="543150" y="212979"/>
                </a:lnTo>
                <a:lnTo>
                  <a:pt x="502653" y="189319"/>
                </a:lnTo>
                <a:lnTo>
                  <a:pt x="463223" y="167120"/>
                </a:lnTo>
                <a:lnTo>
                  <a:pt x="424917" y="146342"/>
                </a:lnTo>
                <a:lnTo>
                  <a:pt x="387792" y="126945"/>
                </a:lnTo>
                <a:lnTo>
                  <a:pt x="351904" y="108888"/>
                </a:lnTo>
                <a:lnTo>
                  <a:pt x="317309" y="92130"/>
                </a:lnTo>
                <a:lnTo>
                  <a:pt x="252228" y="62352"/>
                </a:lnTo>
                <a:lnTo>
                  <a:pt x="193000" y="37287"/>
                </a:lnTo>
                <a:lnTo>
                  <a:pt x="140079" y="16611"/>
                </a:lnTo>
                <a:lnTo>
                  <a:pt x="116124" y="7817"/>
                </a:lnTo>
                <a:lnTo>
                  <a:pt x="93916" y="0"/>
                </a:lnTo>
                <a:close/>
              </a:path>
            </a:pathLst>
          </a:custGeom>
          <a:solidFill>
            <a:srgbClr val="FFFFFF"/>
          </a:solidFill>
        </p:spPr>
        <p:txBody>
          <a:bodyPr wrap="square" lIns="0" tIns="0" rIns="0" bIns="0" rtlCol="0"/>
          <a:lstStyle/>
          <a:p>
            <a:endParaRPr/>
          </a:p>
        </p:txBody>
      </p:sp>
      <p:sp>
        <p:nvSpPr>
          <p:cNvPr id="44" name="object 44"/>
          <p:cNvSpPr/>
          <p:nvPr/>
        </p:nvSpPr>
        <p:spPr>
          <a:xfrm>
            <a:off x="8073445" y="3208336"/>
            <a:ext cx="1893570" cy="1915160"/>
          </a:xfrm>
          <a:custGeom>
            <a:avLst/>
            <a:gdLst/>
            <a:ahLst/>
            <a:cxnLst/>
            <a:rect l="l" t="t" r="r" b="b"/>
            <a:pathLst>
              <a:path w="1893570" h="1915160">
                <a:moveTo>
                  <a:pt x="124371" y="0"/>
                </a:moveTo>
                <a:lnTo>
                  <a:pt x="665028" y="103894"/>
                </a:lnTo>
                <a:lnTo>
                  <a:pt x="1029535" y="263798"/>
                </a:lnTo>
                <a:lnTo>
                  <a:pt x="1383749" y="592456"/>
                </a:lnTo>
                <a:lnTo>
                  <a:pt x="1893531" y="1202613"/>
                </a:lnTo>
                <a:lnTo>
                  <a:pt x="1208906" y="1614407"/>
                </a:lnTo>
                <a:lnTo>
                  <a:pt x="783455" y="1825869"/>
                </a:lnTo>
                <a:lnTo>
                  <a:pt x="439659" y="1903776"/>
                </a:lnTo>
                <a:lnTo>
                  <a:pt x="0" y="1914906"/>
                </a:lnTo>
              </a:path>
            </a:pathLst>
          </a:custGeom>
          <a:ln w="41452">
            <a:solidFill>
              <a:srgbClr val="243746"/>
            </a:solidFill>
          </a:ln>
        </p:spPr>
        <p:txBody>
          <a:bodyPr wrap="square" lIns="0" tIns="0" rIns="0" bIns="0" rtlCol="0"/>
          <a:lstStyle/>
          <a:p>
            <a:endParaRPr/>
          </a:p>
        </p:txBody>
      </p:sp>
      <p:sp>
        <p:nvSpPr>
          <p:cNvPr id="45" name="object 45"/>
          <p:cNvSpPr/>
          <p:nvPr/>
        </p:nvSpPr>
        <p:spPr>
          <a:xfrm>
            <a:off x="7834919" y="2981948"/>
            <a:ext cx="66040" cy="1141730"/>
          </a:xfrm>
          <a:custGeom>
            <a:avLst/>
            <a:gdLst/>
            <a:ahLst/>
            <a:cxnLst/>
            <a:rect l="l" t="t" r="r" b="b"/>
            <a:pathLst>
              <a:path w="66040" h="1141729">
                <a:moveTo>
                  <a:pt x="0" y="0"/>
                </a:moveTo>
                <a:lnTo>
                  <a:pt x="0" y="1141577"/>
                </a:lnTo>
                <a:lnTo>
                  <a:pt x="65595" y="1141577"/>
                </a:lnTo>
              </a:path>
            </a:pathLst>
          </a:custGeom>
          <a:ln w="10363">
            <a:solidFill>
              <a:srgbClr val="002E46"/>
            </a:solidFill>
          </a:ln>
        </p:spPr>
        <p:txBody>
          <a:bodyPr wrap="square" lIns="0" tIns="0" rIns="0" bIns="0" rtlCol="0"/>
          <a:lstStyle/>
          <a:p>
            <a:endParaRPr/>
          </a:p>
        </p:txBody>
      </p:sp>
      <p:sp>
        <p:nvSpPr>
          <p:cNvPr id="46" name="object 46"/>
          <p:cNvSpPr/>
          <p:nvPr/>
        </p:nvSpPr>
        <p:spPr>
          <a:xfrm>
            <a:off x="9347484" y="2981948"/>
            <a:ext cx="0" cy="1152525"/>
          </a:xfrm>
          <a:custGeom>
            <a:avLst/>
            <a:gdLst/>
            <a:ahLst/>
            <a:cxnLst/>
            <a:rect l="l" t="t" r="r" b="b"/>
            <a:pathLst>
              <a:path h="1152525">
                <a:moveTo>
                  <a:pt x="0" y="0"/>
                </a:moveTo>
                <a:lnTo>
                  <a:pt x="0" y="1151940"/>
                </a:lnTo>
              </a:path>
            </a:pathLst>
          </a:custGeom>
          <a:ln w="10363">
            <a:solidFill>
              <a:srgbClr val="002E46"/>
            </a:solidFill>
          </a:ln>
        </p:spPr>
        <p:txBody>
          <a:bodyPr wrap="square" lIns="0" tIns="0" rIns="0" bIns="0" rtlCol="0"/>
          <a:lstStyle/>
          <a:p>
            <a:endParaRPr/>
          </a:p>
        </p:txBody>
      </p:sp>
      <p:sp>
        <p:nvSpPr>
          <p:cNvPr id="47" name="object 47"/>
          <p:cNvSpPr/>
          <p:nvPr/>
        </p:nvSpPr>
        <p:spPr>
          <a:xfrm>
            <a:off x="7946211" y="5288259"/>
            <a:ext cx="2031364" cy="99060"/>
          </a:xfrm>
          <a:custGeom>
            <a:avLst/>
            <a:gdLst/>
            <a:ahLst/>
            <a:cxnLst/>
            <a:rect l="l" t="t" r="r" b="b"/>
            <a:pathLst>
              <a:path w="2031365" h="99060">
                <a:moveTo>
                  <a:pt x="0" y="0"/>
                </a:moveTo>
                <a:lnTo>
                  <a:pt x="0" y="98755"/>
                </a:lnTo>
                <a:lnTo>
                  <a:pt x="2031136" y="98755"/>
                </a:lnTo>
                <a:lnTo>
                  <a:pt x="2031136" y="0"/>
                </a:lnTo>
              </a:path>
            </a:pathLst>
          </a:custGeom>
          <a:ln w="10363">
            <a:solidFill>
              <a:srgbClr val="002E46"/>
            </a:solidFill>
          </a:ln>
        </p:spPr>
        <p:txBody>
          <a:bodyPr wrap="square" lIns="0" tIns="0" rIns="0" bIns="0" rtlCol="0"/>
          <a:lstStyle/>
          <a:p>
            <a:endParaRPr/>
          </a:p>
        </p:txBody>
      </p:sp>
      <p:sp>
        <p:nvSpPr>
          <p:cNvPr id="48" name="object 48"/>
          <p:cNvSpPr/>
          <p:nvPr/>
        </p:nvSpPr>
        <p:spPr>
          <a:xfrm>
            <a:off x="8944109" y="5389909"/>
            <a:ext cx="0" cy="114935"/>
          </a:xfrm>
          <a:custGeom>
            <a:avLst/>
            <a:gdLst/>
            <a:ahLst/>
            <a:cxnLst/>
            <a:rect l="l" t="t" r="r" b="b"/>
            <a:pathLst>
              <a:path h="114935">
                <a:moveTo>
                  <a:pt x="0" y="0"/>
                </a:moveTo>
                <a:lnTo>
                  <a:pt x="0" y="114719"/>
                </a:lnTo>
              </a:path>
            </a:pathLst>
          </a:custGeom>
          <a:ln w="10363">
            <a:solidFill>
              <a:srgbClr val="002E46"/>
            </a:solidFill>
          </a:ln>
        </p:spPr>
        <p:txBody>
          <a:bodyPr wrap="square" lIns="0" tIns="0" rIns="0" bIns="0" rtlCol="0"/>
          <a:lstStyle/>
          <a:p>
            <a:endParaRPr/>
          </a:p>
        </p:txBody>
      </p:sp>
      <p:sp>
        <p:nvSpPr>
          <p:cNvPr id="49" name="object 49"/>
          <p:cNvSpPr txBox="1">
            <a:spLocks noGrp="1"/>
          </p:cNvSpPr>
          <p:nvPr>
            <p:ph type="ftr" sz="quarter" idx="5"/>
          </p:nvPr>
        </p:nvSpPr>
        <p:spPr>
          <a:prstGeom prst="rect">
            <a:avLst/>
          </a:prstGeom>
        </p:spPr>
        <p:txBody>
          <a:bodyPr vert="horz" wrap="square" lIns="0" tIns="6350" rIns="0" bIns="0" rtlCol="0">
            <a:spAutoFit/>
          </a:bodyPr>
          <a:lstStyle/>
          <a:p>
            <a:pPr marL="12700">
              <a:lnSpc>
                <a:spcPct val="100000"/>
              </a:lnSpc>
              <a:spcBef>
                <a:spcPts val="50"/>
              </a:spcBef>
            </a:pPr>
            <a:r>
              <a:rPr spc="75" dirty="0"/>
              <a:t>DONATION </a:t>
            </a:r>
            <a:r>
              <a:rPr spc="70" dirty="0"/>
              <a:t>EDUCATION </a:t>
            </a:r>
            <a:r>
              <a:rPr spc="55" dirty="0"/>
              <a:t>FOR </a:t>
            </a:r>
            <a:r>
              <a:rPr spc="40" dirty="0"/>
              <a:t>THE </a:t>
            </a:r>
            <a:r>
              <a:rPr spc="75" dirty="0"/>
              <a:t>CLASSROOM </a:t>
            </a:r>
            <a:r>
              <a:rPr spc="-50" dirty="0"/>
              <a:t>| </a:t>
            </a:r>
            <a:r>
              <a:rPr spc="45" dirty="0"/>
              <a:t>FACT </a:t>
            </a:r>
            <a:r>
              <a:rPr spc="50" dirty="0"/>
              <a:t>SHEET</a:t>
            </a:r>
            <a:r>
              <a:rPr spc="185" dirty="0"/>
              <a:t> </a:t>
            </a:r>
            <a:r>
              <a:rPr spc="60" dirty="0"/>
              <a:t>PRESENTATION</a:t>
            </a:r>
            <a:r>
              <a:rPr spc="-80" dirty="0"/>
              <a:t> </a:t>
            </a:r>
          </a:p>
        </p:txBody>
      </p:sp>
      <p:sp>
        <p:nvSpPr>
          <p:cNvPr id="50" name="object 50"/>
          <p:cNvSpPr txBox="1">
            <a:spLocks noGrp="1"/>
          </p:cNvSpPr>
          <p:nvPr>
            <p:ph type="sldNum" sz="quarter" idx="7"/>
          </p:nvPr>
        </p:nvSpPr>
        <p:spPr>
          <a:prstGeom prst="rect">
            <a:avLst/>
          </a:prstGeom>
        </p:spPr>
        <p:txBody>
          <a:bodyPr vert="horz" wrap="square" lIns="0" tIns="6350" rIns="0" bIns="0" rtlCol="0">
            <a:spAutoFit/>
          </a:bodyPr>
          <a:lstStyle/>
          <a:p>
            <a:pPr marL="38100">
              <a:lnSpc>
                <a:spcPct val="100000"/>
              </a:lnSpc>
              <a:spcBef>
                <a:spcPts val="50"/>
              </a:spcBef>
            </a:pPr>
            <a:fld id="{81D60167-4931-47E6-BA6A-407CBD079E47}" type="slidenum">
              <a:rPr spc="55" dirty="0"/>
              <a:t>4</a:t>
            </a:fld>
            <a:r>
              <a:rPr spc="-90" dirty="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89460" cy="1600200"/>
          </a:xfrm>
          <a:custGeom>
            <a:avLst/>
            <a:gdLst/>
            <a:ahLst/>
            <a:cxnLst/>
            <a:rect l="l" t="t" r="r" b="b"/>
            <a:pathLst>
              <a:path w="12189460" h="1600200">
                <a:moveTo>
                  <a:pt x="0" y="1600200"/>
                </a:moveTo>
                <a:lnTo>
                  <a:pt x="12188952" y="1600200"/>
                </a:lnTo>
                <a:lnTo>
                  <a:pt x="12188952" y="0"/>
                </a:lnTo>
                <a:lnTo>
                  <a:pt x="0" y="0"/>
                </a:lnTo>
                <a:lnTo>
                  <a:pt x="0" y="1600200"/>
                </a:lnTo>
                <a:close/>
              </a:path>
            </a:pathLst>
          </a:custGeom>
          <a:solidFill>
            <a:srgbClr val="93BFE6"/>
          </a:solidFill>
        </p:spPr>
        <p:txBody>
          <a:bodyPr wrap="square" lIns="0" tIns="0" rIns="0" bIns="0" rtlCol="0"/>
          <a:lstStyle/>
          <a:p>
            <a:endParaRPr/>
          </a:p>
        </p:txBody>
      </p:sp>
      <p:sp>
        <p:nvSpPr>
          <p:cNvPr id="3" name="object 3"/>
          <p:cNvSpPr txBox="1"/>
          <p:nvPr/>
        </p:nvSpPr>
        <p:spPr>
          <a:xfrm>
            <a:off x="673100" y="487259"/>
            <a:ext cx="2798445" cy="694055"/>
          </a:xfrm>
          <a:prstGeom prst="rect">
            <a:avLst/>
          </a:prstGeom>
        </p:spPr>
        <p:txBody>
          <a:bodyPr vert="horz" wrap="square" lIns="0" tIns="77470" rIns="0" bIns="0" rtlCol="0">
            <a:spAutoFit/>
          </a:bodyPr>
          <a:lstStyle/>
          <a:p>
            <a:pPr marL="12700">
              <a:lnSpc>
                <a:spcPct val="100000"/>
              </a:lnSpc>
              <a:spcBef>
                <a:spcPts val="610"/>
              </a:spcBef>
            </a:pPr>
            <a:r>
              <a:rPr sz="1300" i="1" spc="10" dirty="0">
                <a:solidFill>
                  <a:srgbClr val="002E46"/>
                </a:solidFill>
                <a:latin typeface="Trebuchet MS"/>
                <a:cs typeface="Trebuchet MS"/>
              </a:rPr>
              <a:t>Donation </a:t>
            </a:r>
            <a:r>
              <a:rPr sz="1300" i="1" spc="-5" dirty="0">
                <a:solidFill>
                  <a:srgbClr val="002E46"/>
                </a:solidFill>
                <a:latin typeface="Trebuchet MS"/>
                <a:cs typeface="Trebuchet MS"/>
              </a:rPr>
              <a:t>Education</a:t>
            </a:r>
            <a:r>
              <a:rPr sz="1300" i="1" spc="-280" dirty="0">
                <a:solidFill>
                  <a:srgbClr val="002E46"/>
                </a:solidFill>
                <a:latin typeface="Trebuchet MS"/>
                <a:cs typeface="Trebuchet MS"/>
              </a:rPr>
              <a:t> </a:t>
            </a:r>
            <a:r>
              <a:rPr sz="1300" i="1" spc="-45" dirty="0">
                <a:solidFill>
                  <a:srgbClr val="002E46"/>
                </a:solidFill>
                <a:latin typeface="Trebuchet MS"/>
                <a:cs typeface="Trebuchet MS"/>
              </a:rPr>
              <a:t>for </a:t>
            </a:r>
            <a:r>
              <a:rPr sz="1300" i="1" spc="-30" dirty="0">
                <a:solidFill>
                  <a:srgbClr val="002E46"/>
                </a:solidFill>
                <a:latin typeface="Trebuchet MS"/>
                <a:cs typeface="Trebuchet MS"/>
              </a:rPr>
              <a:t>the </a:t>
            </a:r>
            <a:r>
              <a:rPr sz="1300" i="1" dirty="0">
                <a:solidFill>
                  <a:srgbClr val="002E46"/>
                </a:solidFill>
                <a:latin typeface="Trebuchet MS"/>
                <a:cs typeface="Trebuchet MS"/>
              </a:rPr>
              <a:t>Classroom</a:t>
            </a:r>
            <a:endParaRPr sz="1300">
              <a:latin typeface="Trebuchet MS"/>
              <a:cs typeface="Trebuchet MS"/>
            </a:endParaRPr>
          </a:p>
          <a:p>
            <a:pPr marL="12700">
              <a:lnSpc>
                <a:spcPct val="100000"/>
              </a:lnSpc>
              <a:spcBef>
                <a:spcPts val="790"/>
              </a:spcBef>
            </a:pPr>
            <a:r>
              <a:rPr sz="2000" b="1" spc="60" dirty="0">
                <a:solidFill>
                  <a:srgbClr val="002E46"/>
                </a:solidFill>
                <a:latin typeface="Calibri"/>
                <a:cs typeface="Calibri"/>
              </a:rPr>
              <a:t>Eye</a:t>
            </a:r>
            <a:r>
              <a:rPr sz="2000" b="1" spc="20" dirty="0">
                <a:solidFill>
                  <a:srgbClr val="002E46"/>
                </a:solidFill>
                <a:latin typeface="Calibri"/>
                <a:cs typeface="Calibri"/>
              </a:rPr>
              <a:t> </a:t>
            </a:r>
            <a:r>
              <a:rPr sz="2000" b="1" spc="55" dirty="0">
                <a:solidFill>
                  <a:srgbClr val="002E46"/>
                </a:solidFill>
                <a:latin typeface="Calibri"/>
                <a:cs typeface="Calibri"/>
              </a:rPr>
              <a:t>Donation</a:t>
            </a:r>
            <a:endParaRPr sz="2000">
              <a:latin typeface="Calibri"/>
              <a:cs typeface="Calibri"/>
            </a:endParaRPr>
          </a:p>
        </p:txBody>
      </p:sp>
      <p:sp>
        <p:nvSpPr>
          <p:cNvPr id="4" name="object 4"/>
          <p:cNvSpPr/>
          <p:nvPr/>
        </p:nvSpPr>
        <p:spPr>
          <a:xfrm>
            <a:off x="10942040" y="590435"/>
            <a:ext cx="507365" cy="217804"/>
          </a:xfrm>
          <a:custGeom>
            <a:avLst/>
            <a:gdLst/>
            <a:ahLst/>
            <a:cxnLst/>
            <a:rect l="l" t="t" r="r" b="b"/>
            <a:pathLst>
              <a:path w="507365" h="217804">
                <a:moveTo>
                  <a:pt x="0" y="217462"/>
                </a:moveTo>
                <a:lnTo>
                  <a:pt x="506971" y="217462"/>
                </a:lnTo>
                <a:lnTo>
                  <a:pt x="506971" y="0"/>
                </a:lnTo>
                <a:lnTo>
                  <a:pt x="0" y="0"/>
                </a:lnTo>
                <a:lnTo>
                  <a:pt x="0" y="217462"/>
                </a:lnTo>
                <a:close/>
              </a:path>
            </a:pathLst>
          </a:custGeom>
          <a:solidFill>
            <a:srgbClr val="94BDE3"/>
          </a:solidFill>
        </p:spPr>
        <p:txBody>
          <a:bodyPr wrap="square" lIns="0" tIns="0" rIns="0" bIns="0" rtlCol="0"/>
          <a:lstStyle/>
          <a:p>
            <a:endParaRPr/>
          </a:p>
        </p:txBody>
      </p:sp>
      <p:sp>
        <p:nvSpPr>
          <p:cNvPr id="5" name="object 5"/>
          <p:cNvSpPr/>
          <p:nvPr/>
        </p:nvSpPr>
        <p:spPr>
          <a:xfrm>
            <a:off x="10942040" y="807897"/>
            <a:ext cx="507365" cy="292100"/>
          </a:xfrm>
          <a:custGeom>
            <a:avLst/>
            <a:gdLst/>
            <a:ahLst/>
            <a:cxnLst/>
            <a:rect l="l" t="t" r="r" b="b"/>
            <a:pathLst>
              <a:path w="507365" h="292100">
                <a:moveTo>
                  <a:pt x="0" y="291655"/>
                </a:moveTo>
                <a:lnTo>
                  <a:pt x="506971" y="291655"/>
                </a:lnTo>
                <a:lnTo>
                  <a:pt x="506971" y="0"/>
                </a:lnTo>
                <a:lnTo>
                  <a:pt x="0" y="0"/>
                </a:lnTo>
                <a:lnTo>
                  <a:pt x="0" y="291655"/>
                </a:lnTo>
                <a:close/>
              </a:path>
            </a:pathLst>
          </a:custGeom>
          <a:solidFill>
            <a:srgbClr val="B3D687"/>
          </a:solidFill>
        </p:spPr>
        <p:txBody>
          <a:bodyPr wrap="square" lIns="0" tIns="0" rIns="0" bIns="0" rtlCol="0"/>
          <a:lstStyle/>
          <a:p>
            <a:endParaRPr/>
          </a:p>
        </p:txBody>
      </p:sp>
      <p:sp>
        <p:nvSpPr>
          <p:cNvPr id="6" name="object 6"/>
          <p:cNvSpPr/>
          <p:nvPr/>
        </p:nvSpPr>
        <p:spPr>
          <a:xfrm>
            <a:off x="10982360" y="627755"/>
            <a:ext cx="430530" cy="109855"/>
          </a:xfrm>
          <a:custGeom>
            <a:avLst/>
            <a:gdLst/>
            <a:ahLst/>
            <a:cxnLst/>
            <a:rect l="l" t="t" r="r" b="b"/>
            <a:pathLst>
              <a:path w="430529" h="109854">
                <a:moveTo>
                  <a:pt x="264629" y="2578"/>
                </a:moveTo>
                <a:lnTo>
                  <a:pt x="250050" y="2578"/>
                </a:lnTo>
                <a:lnTo>
                  <a:pt x="227317" y="107226"/>
                </a:lnTo>
                <a:lnTo>
                  <a:pt x="252196" y="107226"/>
                </a:lnTo>
                <a:lnTo>
                  <a:pt x="254774" y="87071"/>
                </a:lnTo>
                <a:lnTo>
                  <a:pt x="264629" y="87071"/>
                </a:lnTo>
                <a:lnTo>
                  <a:pt x="264629" y="68618"/>
                </a:lnTo>
                <a:lnTo>
                  <a:pt x="257771" y="68618"/>
                </a:lnTo>
                <a:lnTo>
                  <a:pt x="264629" y="21450"/>
                </a:lnTo>
                <a:lnTo>
                  <a:pt x="264629" y="2578"/>
                </a:lnTo>
                <a:close/>
              </a:path>
              <a:path w="430529" h="109854">
                <a:moveTo>
                  <a:pt x="279641" y="2578"/>
                </a:moveTo>
                <a:lnTo>
                  <a:pt x="264629" y="2578"/>
                </a:lnTo>
                <a:lnTo>
                  <a:pt x="264629" y="21450"/>
                </a:lnTo>
                <a:lnTo>
                  <a:pt x="265061" y="21450"/>
                </a:lnTo>
                <a:lnTo>
                  <a:pt x="271919" y="68618"/>
                </a:lnTo>
                <a:lnTo>
                  <a:pt x="264629" y="68618"/>
                </a:lnTo>
                <a:lnTo>
                  <a:pt x="264629" y="87071"/>
                </a:lnTo>
                <a:lnTo>
                  <a:pt x="274065" y="87071"/>
                </a:lnTo>
                <a:lnTo>
                  <a:pt x="277494" y="107226"/>
                </a:lnTo>
                <a:lnTo>
                  <a:pt x="300659" y="107226"/>
                </a:lnTo>
                <a:lnTo>
                  <a:pt x="300659" y="99504"/>
                </a:lnTo>
                <a:lnTo>
                  <a:pt x="279641" y="2578"/>
                </a:lnTo>
                <a:close/>
              </a:path>
              <a:path w="430529" h="109854">
                <a:moveTo>
                  <a:pt x="300659" y="99504"/>
                </a:moveTo>
                <a:lnTo>
                  <a:pt x="300659" y="107226"/>
                </a:lnTo>
                <a:lnTo>
                  <a:pt x="302374" y="107226"/>
                </a:lnTo>
                <a:lnTo>
                  <a:pt x="300659" y="99504"/>
                </a:lnTo>
                <a:close/>
              </a:path>
              <a:path w="430529" h="109854">
                <a:moveTo>
                  <a:pt x="342684" y="23596"/>
                </a:moveTo>
                <a:lnTo>
                  <a:pt x="318249" y="23596"/>
                </a:lnTo>
                <a:lnTo>
                  <a:pt x="318249" y="107226"/>
                </a:lnTo>
                <a:lnTo>
                  <a:pt x="342684" y="107226"/>
                </a:lnTo>
                <a:lnTo>
                  <a:pt x="342684" y="23596"/>
                </a:lnTo>
                <a:close/>
              </a:path>
              <a:path w="430529" h="109854">
                <a:moveTo>
                  <a:pt x="300659" y="2578"/>
                </a:moveTo>
                <a:lnTo>
                  <a:pt x="298945" y="2578"/>
                </a:lnTo>
                <a:lnTo>
                  <a:pt x="298945" y="23596"/>
                </a:lnTo>
                <a:lnTo>
                  <a:pt x="300659" y="23596"/>
                </a:lnTo>
                <a:lnTo>
                  <a:pt x="300659" y="2578"/>
                </a:lnTo>
                <a:close/>
              </a:path>
              <a:path w="430529" h="109854">
                <a:moveTo>
                  <a:pt x="362838" y="2578"/>
                </a:moveTo>
                <a:lnTo>
                  <a:pt x="300659" y="2578"/>
                </a:lnTo>
                <a:lnTo>
                  <a:pt x="300659" y="23596"/>
                </a:lnTo>
                <a:lnTo>
                  <a:pt x="362838" y="23596"/>
                </a:lnTo>
                <a:lnTo>
                  <a:pt x="362838" y="2578"/>
                </a:lnTo>
                <a:close/>
              </a:path>
              <a:path w="430529" h="109854">
                <a:moveTo>
                  <a:pt x="428472" y="2578"/>
                </a:moveTo>
                <a:lnTo>
                  <a:pt x="372287" y="2578"/>
                </a:lnTo>
                <a:lnTo>
                  <a:pt x="372287" y="107226"/>
                </a:lnTo>
                <a:lnTo>
                  <a:pt x="430187" y="107226"/>
                </a:lnTo>
                <a:lnTo>
                  <a:pt x="430187" y="86639"/>
                </a:lnTo>
                <a:lnTo>
                  <a:pt x="396722" y="86639"/>
                </a:lnTo>
                <a:lnTo>
                  <a:pt x="396722" y="63906"/>
                </a:lnTo>
                <a:lnTo>
                  <a:pt x="427621" y="63906"/>
                </a:lnTo>
                <a:lnTo>
                  <a:pt x="427621" y="42887"/>
                </a:lnTo>
                <a:lnTo>
                  <a:pt x="396722" y="42887"/>
                </a:lnTo>
                <a:lnTo>
                  <a:pt x="396722" y="23596"/>
                </a:lnTo>
                <a:lnTo>
                  <a:pt x="428472" y="23596"/>
                </a:lnTo>
                <a:lnTo>
                  <a:pt x="428472" y="2578"/>
                </a:lnTo>
                <a:close/>
              </a:path>
              <a:path w="430529" h="109854">
                <a:moveTo>
                  <a:pt x="110223" y="0"/>
                </a:moveTo>
                <a:lnTo>
                  <a:pt x="95947" y="2300"/>
                </a:lnTo>
                <a:lnTo>
                  <a:pt x="85453" y="8420"/>
                </a:lnTo>
                <a:lnTo>
                  <a:pt x="78981" y="18159"/>
                </a:lnTo>
                <a:lnTo>
                  <a:pt x="76771" y="31318"/>
                </a:lnTo>
                <a:lnTo>
                  <a:pt x="76771" y="74206"/>
                </a:lnTo>
                <a:lnTo>
                  <a:pt x="78499" y="89540"/>
                </a:lnTo>
                <a:lnTo>
                  <a:pt x="84167" y="100691"/>
                </a:lnTo>
                <a:lnTo>
                  <a:pt x="94500" y="107499"/>
                </a:lnTo>
                <a:lnTo>
                  <a:pt x="110223" y="109804"/>
                </a:lnTo>
                <a:lnTo>
                  <a:pt x="110223" y="90931"/>
                </a:lnTo>
                <a:lnTo>
                  <a:pt x="102488" y="90931"/>
                </a:lnTo>
                <a:lnTo>
                  <a:pt x="101206" y="81927"/>
                </a:lnTo>
                <a:lnTo>
                  <a:pt x="101206" y="26593"/>
                </a:lnTo>
                <a:lnTo>
                  <a:pt x="102488" y="18872"/>
                </a:lnTo>
                <a:lnTo>
                  <a:pt x="110223" y="18872"/>
                </a:lnTo>
                <a:lnTo>
                  <a:pt x="110223" y="0"/>
                </a:lnTo>
                <a:close/>
              </a:path>
              <a:path w="430529" h="109854">
                <a:moveTo>
                  <a:pt x="110223" y="0"/>
                </a:moveTo>
                <a:lnTo>
                  <a:pt x="110223" y="18872"/>
                </a:lnTo>
                <a:lnTo>
                  <a:pt x="118363" y="18872"/>
                </a:lnTo>
                <a:lnTo>
                  <a:pt x="118795" y="26593"/>
                </a:lnTo>
                <a:lnTo>
                  <a:pt x="118795" y="81927"/>
                </a:lnTo>
                <a:lnTo>
                  <a:pt x="118363" y="90931"/>
                </a:lnTo>
                <a:lnTo>
                  <a:pt x="110223" y="90931"/>
                </a:lnTo>
                <a:lnTo>
                  <a:pt x="110223" y="109804"/>
                </a:lnTo>
                <a:lnTo>
                  <a:pt x="125878" y="107558"/>
                </a:lnTo>
                <a:lnTo>
                  <a:pt x="136063" y="100849"/>
                </a:lnTo>
                <a:lnTo>
                  <a:pt x="141582" y="89717"/>
                </a:lnTo>
                <a:lnTo>
                  <a:pt x="143243" y="74206"/>
                </a:lnTo>
                <a:lnTo>
                  <a:pt x="143243" y="31318"/>
                </a:lnTo>
                <a:lnTo>
                  <a:pt x="141098" y="17916"/>
                </a:lnTo>
                <a:lnTo>
                  <a:pt x="134772" y="8096"/>
                </a:lnTo>
                <a:lnTo>
                  <a:pt x="124426" y="2057"/>
                </a:lnTo>
                <a:lnTo>
                  <a:pt x="110223" y="0"/>
                </a:lnTo>
                <a:close/>
              </a:path>
              <a:path w="430529" h="109854">
                <a:moveTo>
                  <a:pt x="180136" y="2578"/>
                </a:moveTo>
                <a:lnTo>
                  <a:pt x="154825" y="2578"/>
                </a:lnTo>
                <a:lnTo>
                  <a:pt x="154825" y="107226"/>
                </a:lnTo>
                <a:lnTo>
                  <a:pt x="177990" y="107226"/>
                </a:lnTo>
                <a:lnTo>
                  <a:pt x="175844" y="48894"/>
                </a:lnTo>
                <a:lnTo>
                  <a:pt x="195011" y="48894"/>
                </a:lnTo>
                <a:lnTo>
                  <a:pt x="180136" y="2578"/>
                </a:lnTo>
                <a:close/>
              </a:path>
              <a:path w="430529" h="109854">
                <a:moveTo>
                  <a:pt x="195011" y="48894"/>
                </a:moveTo>
                <a:lnTo>
                  <a:pt x="176275" y="48894"/>
                </a:lnTo>
                <a:lnTo>
                  <a:pt x="195148" y="107226"/>
                </a:lnTo>
                <a:lnTo>
                  <a:pt x="220014" y="107226"/>
                </a:lnTo>
                <a:lnTo>
                  <a:pt x="220014" y="61340"/>
                </a:lnTo>
                <a:lnTo>
                  <a:pt x="199008" y="61340"/>
                </a:lnTo>
                <a:lnTo>
                  <a:pt x="195011" y="48894"/>
                </a:lnTo>
                <a:close/>
              </a:path>
              <a:path w="430529" h="109854">
                <a:moveTo>
                  <a:pt x="220014" y="2578"/>
                </a:moveTo>
                <a:lnTo>
                  <a:pt x="197294" y="2578"/>
                </a:lnTo>
                <a:lnTo>
                  <a:pt x="199440" y="61340"/>
                </a:lnTo>
                <a:lnTo>
                  <a:pt x="220014" y="61340"/>
                </a:lnTo>
                <a:lnTo>
                  <a:pt x="220014" y="2578"/>
                </a:lnTo>
                <a:close/>
              </a:path>
              <a:path w="430529" h="109854">
                <a:moveTo>
                  <a:pt x="32588" y="2578"/>
                </a:moveTo>
                <a:lnTo>
                  <a:pt x="0" y="2578"/>
                </a:lnTo>
                <a:lnTo>
                  <a:pt x="0" y="107226"/>
                </a:lnTo>
                <a:lnTo>
                  <a:pt x="32588" y="107226"/>
                </a:lnTo>
                <a:lnTo>
                  <a:pt x="32588" y="88785"/>
                </a:lnTo>
                <a:lnTo>
                  <a:pt x="27876" y="88785"/>
                </a:lnTo>
                <a:lnTo>
                  <a:pt x="24434" y="88353"/>
                </a:lnTo>
                <a:lnTo>
                  <a:pt x="24434" y="21450"/>
                </a:lnTo>
                <a:lnTo>
                  <a:pt x="32588" y="21450"/>
                </a:lnTo>
                <a:lnTo>
                  <a:pt x="32588" y="2578"/>
                </a:lnTo>
                <a:close/>
              </a:path>
              <a:path w="430529" h="109854">
                <a:moveTo>
                  <a:pt x="32588" y="2578"/>
                </a:moveTo>
                <a:lnTo>
                  <a:pt x="32588" y="21882"/>
                </a:lnTo>
                <a:lnTo>
                  <a:pt x="38595" y="23164"/>
                </a:lnTo>
                <a:lnTo>
                  <a:pt x="40741" y="25742"/>
                </a:lnTo>
                <a:lnTo>
                  <a:pt x="40741" y="69062"/>
                </a:lnTo>
                <a:lnTo>
                  <a:pt x="41160" y="80213"/>
                </a:lnTo>
                <a:lnTo>
                  <a:pt x="41160" y="86639"/>
                </a:lnTo>
                <a:lnTo>
                  <a:pt x="32588" y="88353"/>
                </a:lnTo>
                <a:lnTo>
                  <a:pt x="32588" y="107226"/>
                </a:lnTo>
                <a:lnTo>
                  <a:pt x="40741" y="107226"/>
                </a:lnTo>
                <a:lnTo>
                  <a:pt x="48450" y="106794"/>
                </a:lnTo>
                <a:lnTo>
                  <a:pt x="54889" y="102514"/>
                </a:lnTo>
                <a:lnTo>
                  <a:pt x="62191" y="98221"/>
                </a:lnTo>
                <a:lnTo>
                  <a:pt x="65189" y="90500"/>
                </a:lnTo>
                <a:lnTo>
                  <a:pt x="65189" y="33451"/>
                </a:lnTo>
                <a:lnTo>
                  <a:pt x="40309" y="3009"/>
                </a:lnTo>
                <a:lnTo>
                  <a:pt x="32588" y="2578"/>
                </a:lnTo>
                <a:close/>
              </a:path>
              <a:path w="430529" h="109854">
                <a:moveTo>
                  <a:pt x="32588" y="88353"/>
                </a:moveTo>
                <a:lnTo>
                  <a:pt x="30441" y="88785"/>
                </a:lnTo>
                <a:lnTo>
                  <a:pt x="32588" y="88785"/>
                </a:lnTo>
                <a:lnTo>
                  <a:pt x="32588" y="88353"/>
                </a:lnTo>
                <a:close/>
              </a:path>
              <a:path w="430529" h="109854">
                <a:moveTo>
                  <a:pt x="32588" y="21450"/>
                </a:moveTo>
                <a:lnTo>
                  <a:pt x="27876" y="21450"/>
                </a:lnTo>
                <a:lnTo>
                  <a:pt x="30441" y="21882"/>
                </a:lnTo>
                <a:lnTo>
                  <a:pt x="32588" y="21882"/>
                </a:lnTo>
                <a:lnTo>
                  <a:pt x="32588" y="21450"/>
                </a:lnTo>
                <a:close/>
              </a:path>
            </a:pathLst>
          </a:custGeom>
          <a:solidFill>
            <a:srgbClr val="241F21"/>
          </a:solidFill>
        </p:spPr>
        <p:txBody>
          <a:bodyPr wrap="square" lIns="0" tIns="0" rIns="0" bIns="0" rtlCol="0"/>
          <a:lstStyle/>
          <a:p>
            <a:endParaRPr/>
          </a:p>
        </p:txBody>
      </p:sp>
      <p:sp>
        <p:nvSpPr>
          <p:cNvPr id="7" name="object 7"/>
          <p:cNvSpPr/>
          <p:nvPr/>
        </p:nvSpPr>
        <p:spPr>
          <a:xfrm>
            <a:off x="10988350" y="1032894"/>
            <a:ext cx="100965" cy="0"/>
          </a:xfrm>
          <a:custGeom>
            <a:avLst/>
            <a:gdLst/>
            <a:ahLst/>
            <a:cxnLst/>
            <a:rect l="l" t="t" r="r" b="b"/>
            <a:pathLst>
              <a:path w="100965">
                <a:moveTo>
                  <a:pt x="0" y="0"/>
                </a:moveTo>
                <a:lnTo>
                  <a:pt x="100368" y="0"/>
                </a:lnTo>
              </a:path>
            </a:pathLst>
          </a:custGeom>
          <a:ln w="38100">
            <a:solidFill>
              <a:srgbClr val="241F21"/>
            </a:solidFill>
          </a:ln>
        </p:spPr>
        <p:txBody>
          <a:bodyPr wrap="square" lIns="0" tIns="0" rIns="0" bIns="0" rtlCol="0"/>
          <a:lstStyle/>
          <a:p>
            <a:endParaRPr/>
          </a:p>
        </p:txBody>
      </p:sp>
      <p:sp>
        <p:nvSpPr>
          <p:cNvPr id="8" name="object 8"/>
          <p:cNvSpPr/>
          <p:nvPr/>
        </p:nvSpPr>
        <p:spPr>
          <a:xfrm>
            <a:off x="11010873" y="860174"/>
            <a:ext cx="0" cy="153670"/>
          </a:xfrm>
          <a:custGeom>
            <a:avLst/>
            <a:gdLst/>
            <a:ahLst/>
            <a:cxnLst/>
            <a:rect l="l" t="t" r="r" b="b"/>
            <a:pathLst>
              <a:path h="153669">
                <a:moveTo>
                  <a:pt x="0" y="0"/>
                </a:moveTo>
                <a:lnTo>
                  <a:pt x="0" y="153670"/>
                </a:lnTo>
              </a:path>
            </a:pathLst>
          </a:custGeom>
          <a:ln w="45046">
            <a:solidFill>
              <a:srgbClr val="241F21"/>
            </a:solidFill>
          </a:ln>
        </p:spPr>
        <p:txBody>
          <a:bodyPr wrap="square" lIns="0" tIns="0" rIns="0" bIns="0" rtlCol="0"/>
          <a:lstStyle/>
          <a:p>
            <a:endParaRPr/>
          </a:p>
        </p:txBody>
      </p:sp>
      <p:sp>
        <p:nvSpPr>
          <p:cNvPr id="9" name="object 9"/>
          <p:cNvSpPr/>
          <p:nvPr/>
        </p:nvSpPr>
        <p:spPr>
          <a:xfrm>
            <a:off x="11128392" y="860657"/>
            <a:ext cx="0" cy="191770"/>
          </a:xfrm>
          <a:custGeom>
            <a:avLst/>
            <a:gdLst/>
            <a:ahLst/>
            <a:cxnLst/>
            <a:rect l="l" t="t" r="r" b="b"/>
            <a:pathLst>
              <a:path h="191769">
                <a:moveTo>
                  <a:pt x="0" y="0"/>
                </a:moveTo>
                <a:lnTo>
                  <a:pt x="0" y="191287"/>
                </a:lnTo>
              </a:path>
            </a:pathLst>
          </a:custGeom>
          <a:ln w="45034">
            <a:solidFill>
              <a:srgbClr val="241F21"/>
            </a:solidFill>
          </a:ln>
        </p:spPr>
        <p:txBody>
          <a:bodyPr wrap="square" lIns="0" tIns="0" rIns="0" bIns="0" rtlCol="0"/>
          <a:lstStyle/>
          <a:p>
            <a:endParaRPr/>
          </a:p>
        </p:txBody>
      </p:sp>
      <p:sp>
        <p:nvSpPr>
          <p:cNvPr id="10" name="object 10"/>
          <p:cNvSpPr/>
          <p:nvPr/>
        </p:nvSpPr>
        <p:spPr>
          <a:xfrm>
            <a:off x="11176220" y="970664"/>
            <a:ext cx="45085" cy="81280"/>
          </a:xfrm>
          <a:custGeom>
            <a:avLst/>
            <a:gdLst/>
            <a:ahLst/>
            <a:cxnLst/>
            <a:rect l="l" t="t" r="r" b="b"/>
            <a:pathLst>
              <a:path w="45084" h="81280">
                <a:moveTo>
                  <a:pt x="0" y="81279"/>
                </a:moveTo>
                <a:lnTo>
                  <a:pt x="44602" y="81279"/>
                </a:lnTo>
                <a:lnTo>
                  <a:pt x="44602" y="0"/>
                </a:lnTo>
                <a:lnTo>
                  <a:pt x="0" y="0"/>
                </a:lnTo>
                <a:lnTo>
                  <a:pt x="0" y="81279"/>
                </a:lnTo>
                <a:close/>
              </a:path>
            </a:pathLst>
          </a:custGeom>
          <a:solidFill>
            <a:srgbClr val="241F21"/>
          </a:solidFill>
        </p:spPr>
        <p:txBody>
          <a:bodyPr wrap="square" lIns="0" tIns="0" rIns="0" bIns="0" rtlCol="0"/>
          <a:lstStyle/>
          <a:p>
            <a:endParaRPr/>
          </a:p>
        </p:txBody>
      </p:sp>
      <p:sp>
        <p:nvSpPr>
          <p:cNvPr id="11" name="object 11"/>
          <p:cNvSpPr/>
          <p:nvPr/>
        </p:nvSpPr>
        <p:spPr>
          <a:xfrm>
            <a:off x="11176220" y="951614"/>
            <a:ext cx="100965" cy="0"/>
          </a:xfrm>
          <a:custGeom>
            <a:avLst/>
            <a:gdLst/>
            <a:ahLst/>
            <a:cxnLst/>
            <a:rect l="l" t="t" r="r" b="b"/>
            <a:pathLst>
              <a:path w="100965">
                <a:moveTo>
                  <a:pt x="0" y="0"/>
                </a:moveTo>
                <a:lnTo>
                  <a:pt x="100799" y="0"/>
                </a:lnTo>
              </a:path>
            </a:pathLst>
          </a:custGeom>
          <a:ln w="38100">
            <a:solidFill>
              <a:srgbClr val="241F21"/>
            </a:solidFill>
          </a:ln>
        </p:spPr>
        <p:txBody>
          <a:bodyPr wrap="square" lIns="0" tIns="0" rIns="0" bIns="0" rtlCol="0"/>
          <a:lstStyle/>
          <a:p>
            <a:endParaRPr/>
          </a:p>
        </p:txBody>
      </p:sp>
      <p:sp>
        <p:nvSpPr>
          <p:cNvPr id="12" name="object 12"/>
          <p:cNvSpPr/>
          <p:nvPr/>
        </p:nvSpPr>
        <p:spPr>
          <a:xfrm>
            <a:off x="11176220" y="898274"/>
            <a:ext cx="45085" cy="34290"/>
          </a:xfrm>
          <a:custGeom>
            <a:avLst/>
            <a:gdLst/>
            <a:ahLst/>
            <a:cxnLst/>
            <a:rect l="l" t="t" r="r" b="b"/>
            <a:pathLst>
              <a:path w="45084" h="34290">
                <a:moveTo>
                  <a:pt x="0" y="34290"/>
                </a:moveTo>
                <a:lnTo>
                  <a:pt x="44602" y="34290"/>
                </a:lnTo>
                <a:lnTo>
                  <a:pt x="44602" y="0"/>
                </a:lnTo>
                <a:lnTo>
                  <a:pt x="0" y="0"/>
                </a:lnTo>
                <a:lnTo>
                  <a:pt x="0" y="34290"/>
                </a:lnTo>
                <a:close/>
              </a:path>
            </a:pathLst>
          </a:custGeom>
          <a:solidFill>
            <a:srgbClr val="241F21"/>
          </a:solidFill>
        </p:spPr>
        <p:txBody>
          <a:bodyPr wrap="square" lIns="0" tIns="0" rIns="0" bIns="0" rtlCol="0"/>
          <a:lstStyle/>
          <a:p>
            <a:endParaRPr/>
          </a:p>
        </p:txBody>
      </p:sp>
      <p:sp>
        <p:nvSpPr>
          <p:cNvPr id="13" name="object 13"/>
          <p:cNvSpPr/>
          <p:nvPr/>
        </p:nvSpPr>
        <p:spPr>
          <a:xfrm>
            <a:off x="11176220" y="879224"/>
            <a:ext cx="106045" cy="0"/>
          </a:xfrm>
          <a:custGeom>
            <a:avLst/>
            <a:gdLst/>
            <a:ahLst/>
            <a:cxnLst/>
            <a:rect l="l" t="t" r="r" b="b"/>
            <a:pathLst>
              <a:path w="106045">
                <a:moveTo>
                  <a:pt x="0" y="0"/>
                </a:moveTo>
                <a:lnTo>
                  <a:pt x="105511" y="0"/>
                </a:lnTo>
              </a:path>
            </a:pathLst>
          </a:custGeom>
          <a:ln w="38100">
            <a:solidFill>
              <a:srgbClr val="241F21"/>
            </a:solidFill>
          </a:ln>
        </p:spPr>
        <p:txBody>
          <a:bodyPr wrap="square" lIns="0" tIns="0" rIns="0" bIns="0" rtlCol="0"/>
          <a:lstStyle/>
          <a:p>
            <a:endParaRPr/>
          </a:p>
        </p:txBody>
      </p:sp>
      <p:sp>
        <p:nvSpPr>
          <p:cNvPr id="14" name="object 14"/>
          <p:cNvSpPr/>
          <p:nvPr/>
        </p:nvSpPr>
        <p:spPr>
          <a:xfrm>
            <a:off x="11303170" y="1032894"/>
            <a:ext cx="106680" cy="0"/>
          </a:xfrm>
          <a:custGeom>
            <a:avLst/>
            <a:gdLst/>
            <a:ahLst/>
            <a:cxnLst/>
            <a:rect l="l" t="t" r="r" b="b"/>
            <a:pathLst>
              <a:path w="106679">
                <a:moveTo>
                  <a:pt x="0" y="0"/>
                </a:moveTo>
                <a:lnTo>
                  <a:pt x="106362" y="0"/>
                </a:lnTo>
              </a:path>
            </a:pathLst>
          </a:custGeom>
          <a:ln w="38100">
            <a:solidFill>
              <a:srgbClr val="241F21"/>
            </a:solidFill>
          </a:ln>
        </p:spPr>
        <p:txBody>
          <a:bodyPr wrap="square" lIns="0" tIns="0" rIns="0" bIns="0" rtlCol="0"/>
          <a:lstStyle/>
          <a:p>
            <a:endParaRPr/>
          </a:p>
        </p:txBody>
      </p:sp>
      <p:sp>
        <p:nvSpPr>
          <p:cNvPr id="15" name="object 15"/>
          <p:cNvSpPr/>
          <p:nvPr/>
        </p:nvSpPr>
        <p:spPr>
          <a:xfrm>
            <a:off x="11303170" y="971934"/>
            <a:ext cx="45085" cy="41910"/>
          </a:xfrm>
          <a:custGeom>
            <a:avLst/>
            <a:gdLst/>
            <a:ahLst/>
            <a:cxnLst/>
            <a:rect l="l" t="t" r="r" b="b"/>
            <a:pathLst>
              <a:path w="45084" h="41909">
                <a:moveTo>
                  <a:pt x="0" y="41910"/>
                </a:moveTo>
                <a:lnTo>
                  <a:pt x="45034" y="41910"/>
                </a:lnTo>
                <a:lnTo>
                  <a:pt x="45034" y="0"/>
                </a:lnTo>
                <a:lnTo>
                  <a:pt x="0" y="0"/>
                </a:lnTo>
                <a:lnTo>
                  <a:pt x="0" y="41910"/>
                </a:lnTo>
                <a:close/>
              </a:path>
            </a:pathLst>
          </a:custGeom>
          <a:solidFill>
            <a:srgbClr val="241F21"/>
          </a:solidFill>
        </p:spPr>
        <p:txBody>
          <a:bodyPr wrap="square" lIns="0" tIns="0" rIns="0" bIns="0" rtlCol="0"/>
          <a:lstStyle/>
          <a:p>
            <a:endParaRPr/>
          </a:p>
        </p:txBody>
      </p:sp>
      <p:sp>
        <p:nvSpPr>
          <p:cNvPr id="16" name="object 16"/>
          <p:cNvSpPr/>
          <p:nvPr/>
        </p:nvSpPr>
        <p:spPr>
          <a:xfrm>
            <a:off x="11303170" y="952884"/>
            <a:ext cx="101600" cy="0"/>
          </a:xfrm>
          <a:custGeom>
            <a:avLst/>
            <a:gdLst/>
            <a:ahLst/>
            <a:cxnLst/>
            <a:rect l="l" t="t" r="r" b="b"/>
            <a:pathLst>
              <a:path w="101600">
                <a:moveTo>
                  <a:pt x="0" y="0"/>
                </a:moveTo>
                <a:lnTo>
                  <a:pt x="101219" y="0"/>
                </a:lnTo>
              </a:path>
            </a:pathLst>
          </a:custGeom>
          <a:ln w="38100">
            <a:solidFill>
              <a:srgbClr val="241F21"/>
            </a:solidFill>
          </a:ln>
        </p:spPr>
        <p:txBody>
          <a:bodyPr wrap="square" lIns="0" tIns="0" rIns="0" bIns="0" rtlCol="0"/>
          <a:lstStyle/>
          <a:p>
            <a:endParaRPr/>
          </a:p>
        </p:txBody>
      </p:sp>
      <p:sp>
        <p:nvSpPr>
          <p:cNvPr id="17" name="object 17"/>
          <p:cNvSpPr/>
          <p:nvPr/>
        </p:nvSpPr>
        <p:spPr>
          <a:xfrm>
            <a:off x="11303170" y="898274"/>
            <a:ext cx="45085" cy="35560"/>
          </a:xfrm>
          <a:custGeom>
            <a:avLst/>
            <a:gdLst/>
            <a:ahLst/>
            <a:cxnLst/>
            <a:rect l="l" t="t" r="r" b="b"/>
            <a:pathLst>
              <a:path w="45084" h="35559">
                <a:moveTo>
                  <a:pt x="0" y="35560"/>
                </a:moveTo>
                <a:lnTo>
                  <a:pt x="45034" y="35560"/>
                </a:lnTo>
                <a:lnTo>
                  <a:pt x="45034" y="0"/>
                </a:lnTo>
                <a:lnTo>
                  <a:pt x="0" y="0"/>
                </a:lnTo>
                <a:lnTo>
                  <a:pt x="0" y="35560"/>
                </a:lnTo>
                <a:close/>
              </a:path>
            </a:pathLst>
          </a:custGeom>
          <a:solidFill>
            <a:srgbClr val="241F21"/>
          </a:solidFill>
        </p:spPr>
        <p:txBody>
          <a:bodyPr wrap="square" lIns="0" tIns="0" rIns="0" bIns="0" rtlCol="0"/>
          <a:lstStyle/>
          <a:p>
            <a:endParaRPr/>
          </a:p>
        </p:txBody>
      </p:sp>
      <p:sp>
        <p:nvSpPr>
          <p:cNvPr id="18" name="object 18"/>
          <p:cNvSpPr/>
          <p:nvPr/>
        </p:nvSpPr>
        <p:spPr>
          <a:xfrm>
            <a:off x="11303170" y="879224"/>
            <a:ext cx="103505" cy="0"/>
          </a:xfrm>
          <a:custGeom>
            <a:avLst/>
            <a:gdLst/>
            <a:ahLst/>
            <a:cxnLst/>
            <a:rect l="l" t="t" r="r" b="b"/>
            <a:pathLst>
              <a:path w="103504">
                <a:moveTo>
                  <a:pt x="0" y="0"/>
                </a:moveTo>
                <a:lnTo>
                  <a:pt x="103365" y="0"/>
                </a:lnTo>
              </a:path>
            </a:pathLst>
          </a:custGeom>
          <a:ln w="38100">
            <a:solidFill>
              <a:srgbClr val="241F21"/>
            </a:solidFill>
          </a:ln>
        </p:spPr>
        <p:txBody>
          <a:bodyPr wrap="square" lIns="0" tIns="0" rIns="0" bIns="0" rtlCol="0"/>
          <a:lstStyle/>
          <a:p>
            <a:endParaRPr/>
          </a:p>
        </p:txBody>
      </p:sp>
      <p:sp>
        <p:nvSpPr>
          <p:cNvPr id="19" name="object 19"/>
          <p:cNvSpPr/>
          <p:nvPr/>
        </p:nvSpPr>
        <p:spPr>
          <a:xfrm>
            <a:off x="10926591" y="1098892"/>
            <a:ext cx="267970" cy="0"/>
          </a:xfrm>
          <a:custGeom>
            <a:avLst/>
            <a:gdLst/>
            <a:ahLst/>
            <a:cxnLst/>
            <a:rect l="l" t="t" r="r" b="b"/>
            <a:pathLst>
              <a:path w="267970">
                <a:moveTo>
                  <a:pt x="0" y="0"/>
                </a:moveTo>
                <a:lnTo>
                  <a:pt x="267639" y="0"/>
                </a:lnTo>
              </a:path>
            </a:pathLst>
          </a:custGeom>
          <a:ln w="26669">
            <a:solidFill>
              <a:srgbClr val="241F21"/>
            </a:solidFill>
          </a:ln>
        </p:spPr>
        <p:txBody>
          <a:bodyPr wrap="square" lIns="0" tIns="0" rIns="0" bIns="0" rtlCol="0"/>
          <a:lstStyle/>
          <a:p>
            <a:endParaRPr/>
          </a:p>
        </p:txBody>
      </p:sp>
      <p:sp>
        <p:nvSpPr>
          <p:cNvPr id="20" name="object 20"/>
          <p:cNvSpPr/>
          <p:nvPr/>
        </p:nvSpPr>
        <p:spPr>
          <a:xfrm>
            <a:off x="10939894" y="602957"/>
            <a:ext cx="0" cy="482600"/>
          </a:xfrm>
          <a:custGeom>
            <a:avLst/>
            <a:gdLst/>
            <a:ahLst/>
            <a:cxnLst/>
            <a:rect l="l" t="t" r="r" b="b"/>
            <a:pathLst>
              <a:path h="482600">
                <a:moveTo>
                  <a:pt x="0" y="0"/>
                </a:moveTo>
                <a:lnTo>
                  <a:pt x="0" y="482600"/>
                </a:lnTo>
              </a:path>
            </a:pathLst>
          </a:custGeom>
          <a:ln w="26606">
            <a:solidFill>
              <a:srgbClr val="241F21"/>
            </a:solidFill>
          </a:ln>
        </p:spPr>
        <p:txBody>
          <a:bodyPr wrap="square" lIns="0" tIns="0" rIns="0" bIns="0" rtlCol="0"/>
          <a:lstStyle/>
          <a:p>
            <a:endParaRPr/>
          </a:p>
        </p:txBody>
      </p:sp>
      <p:sp>
        <p:nvSpPr>
          <p:cNvPr id="21" name="object 21"/>
          <p:cNvSpPr/>
          <p:nvPr/>
        </p:nvSpPr>
        <p:spPr>
          <a:xfrm>
            <a:off x="10926591" y="589622"/>
            <a:ext cx="267970" cy="0"/>
          </a:xfrm>
          <a:custGeom>
            <a:avLst/>
            <a:gdLst/>
            <a:ahLst/>
            <a:cxnLst/>
            <a:rect l="l" t="t" r="r" b="b"/>
            <a:pathLst>
              <a:path w="267970">
                <a:moveTo>
                  <a:pt x="0" y="0"/>
                </a:moveTo>
                <a:lnTo>
                  <a:pt x="267639" y="0"/>
                </a:lnTo>
              </a:path>
            </a:pathLst>
          </a:custGeom>
          <a:ln w="26670">
            <a:solidFill>
              <a:srgbClr val="241F21"/>
            </a:solidFill>
          </a:ln>
        </p:spPr>
        <p:txBody>
          <a:bodyPr wrap="square" lIns="0" tIns="0" rIns="0" bIns="0" rtlCol="0"/>
          <a:lstStyle/>
          <a:p>
            <a:endParaRPr/>
          </a:p>
        </p:txBody>
      </p:sp>
      <p:sp>
        <p:nvSpPr>
          <p:cNvPr id="22" name="object 22"/>
          <p:cNvSpPr/>
          <p:nvPr/>
        </p:nvSpPr>
        <p:spPr>
          <a:xfrm>
            <a:off x="11194230" y="1098892"/>
            <a:ext cx="267970" cy="0"/>
          </a:xfrm>
          <a:custGeom>
            <a:avLst/>
            <a:gdLst/>
            <a:ahLst/>
            <a:cxnLst/>
            <a:rect l="l" t="t" r="r" b="b"/>
            <a:pathLst>
              <a:path w="267970">
                <a:moveTo>
                  <a:pt x="0" y="0"/>
                </a:moveTo>
                <a:lnTo>
                  <a:pt x="267639" y="0"/>
                </a:lnTo>
              </a:path>
            </a:pathLst>
          </a:custGeom>
          <a:ln w="26669">
            <a:solidFill>
              <a:srgbClr val="241F21"/>
            </a:solidFill>
          </a:ln>
        </p:spPr>
        <p:txBody>
          <a:bodyPr wrap="square" lIns="0" tIns="0" rIns="0" bIns="0" rtlCol="0"/>
          <a:lstStyle/>
          <a:p>
            <a:endParaRPr/>
          </a:p>
        </p:txBody>
      </p:sp>
      <p:sp>
        <p:nvSpPr>
          <p:cNvPr id="23" name="object 23"/>
          <p:cNvSpPr/>
          <p:nvPr/>
        </p:nvSpPr>
        <p:spPr>
          <a:xfrm>
            <a:off x="11448574" y="602957"/>
            <a:ext cx="0" cy="482600"/>
          </a:xfrm>
          <a:custGeom>
            <a:avLst/>
            <a:gdLst/>
            <a:ahLst/>
            <a:cxnLst/>
            <a:rect l="l" t="t" r="r" b="b"/>
            <a:pathLst>
              <a:path h="482600">
                <a:moveTo>
                  <a:pt x="0" y="0"/>
                </a:moveTo>
                <a:lnTo>
                  <a:pt x="0" y="482600"/>
                </a:lnTo>
              </a:path>
            </a:pathLst>
          </a:custGeom>
          <a:ln w="26593">
            <a:solidFill>
              <a:srgbClr val="241F21"/>
            </a:solidFill>
          </a:ln>
        </p:spPr>
        <p:txBody>
          <a:bodyPr wrap="square" lIns="0" tIns="0" rIns="0" bIns="0" rtlCol="0"/>
          <a:lstStyle/>
          <a:p>
            <a:endParaRPr/>
          </a:p>
        </p:txBody>
      </p:sp>
      <p:sp>
        <p:nvSpPr>
          <p:cNvPr id="24" name="object 24"/>
          <p:cNvSpPr/>
          <p:nvPr/>
        </p:nvSpPr>
        <p:spPr>
          <a:xfrm>
            <a:off x="11194230" y="589622"/>
            <a:ext cx="267970" cy="0"/>
          </a:xfrm>
          <a:custGeom>
            <a:avLst/>
            <a:gdLst/>
            <a:ahLst/>
            <a:cxnLst/>
            <a:rect l="l" t="t" r="r" b="b"/>
            <a:pathLst>
              <a:path w="267970">
                <a:moveTo>
                  <a:pt x="0" y="0"/>
                </a:moveTo>
                <a:lnTo>
                  <a:pt x="267639" y="0"/>
                </a:lnTo>
              </a:path>
            </a:pathLst>
          </a:custGeom>
          <a:ln w="26670">
            <a:solidFill>
              <a:srgbClr val="241F21"/>
            </a:solidFill>
          </a:ln>
        </p:spPr>
        <p:txBody>
          <a:bodyPr wrap="square" lIns="0" tIns="0" rIns="0" bIns="0" rtlCol="0"/>
          <a:lstStyle/>
          <a:p>
            <a:endParaRPr/>
          </a:p>
        </p:txBody>
      </p:sp>
      <p:sp>
        <p:nvSpPr>
          <p:cNvPr id="25" name="object 25"/>
          <p:cNvSpPr/>
          <p:nvPr/>
        </p:nvSpPr>
        <p:spPr>
          <a:xfrm>
            <a:off x="10934744" y="777876"/>
            <a:ext cx="521970" cy="67310"/>
          </a:xfrm>
          <a:custGeom>
            <a:avLst/>
            <a:gdLst/>
            <a:ahLst/>
            <a:cxnLst/>
            <a:rect l="l" t="t" r="r" b="b"/>
            <a:pathLst>
              <a:path w="521970" h="67309">
                <a:moveTo>
                  <a:pt x="521550" y="31750"/>
                </a:moveTo>
                <a:lnTo>
                  <a:pt x="259486" y="31750"/>
                </a:lnTo>
                <a:lnTo>
                  <a:pt x="315192" y="33265"/>
                </a:lnTo>
                <a:lnTo>
                  <a:pt x="369457" y="37701"/>
                </a:lnTo>
                <a:lnTo>
                  <a:pt x="422076" y="44895"/>
                </a:lnTo>
                <a:lnTo>
                  <a:pt x="472843" y="54683"/>
                </a:lnTo>
                <a:lnTo>
                  <a:pt x="521550" y="66903"/>
                </a:lnTo>
                <a:lnTo>
                  <a:pt x="521550" y="31750"/>
                </a:lnTo>
                <a:close/>
              </a:path>
              <a:path w="521970" h="67309">
                <a:moveTo>
                  <a:pt x="259486" y="0"/>
                </a:moveTo>
                <a:lnTo>
                  <a:pt x="204914" y="1272"/>
                </a:lnTo>
                <a:lnTo>
                  <a:pt x="151474" y="5036"/>
                </a:lnTo>
                <a:lnTo>
                  <a:pt x="99371" y="11208"/>
                </a:lnTo>
                <a:lnTo>
                  <a:pt x="48811" y="19708"/>
                </a:lnTo>
                <a:lnTo>
                  <a:pt x="0" y="30454"/>
                </a:lnTo>
                <a:lnTo>
                  <a:pt x="0" y="66484"/>
                </a:lnTo>
                <a:lnTo>
                  <a:pt x="48231" y="54308"/>
                </a:lnTo>
                <a:lnTo>
                  <a:pt x="98562" y="44623"/>
                </a:lnTo>
                <a:lnTo>
                  <a:pt x="150727" y="37553"/>
                </a:lnTo>
                <a:lnTo>
                  <a:pt x="204458" y="33221"/>
                </a:lnTo>
                <a:lnTo>
                  <a:pt x="259486" y="31750"/>
                </a:lnTo>
                <a:lnTo>
                  <a:pt x="521550" y="31750"/>
                </a:lnTo>
                <a:lnTo>
                  <a:pt x="521550" y="31305"/>
                </a:lnTo>
                <a:lnTo>
                  <a:pt x="472227" y="20310"/>
                </a:lnTo>
                <a:lnTo>
                  <a:pt x="421153" y="11579"/>
                </a:lnTo>
                <a:lnTo>
                  <a:pt x="368534" y="5214"/>
                </a:lnTo>
                <a:lnTo>
                  <a:pt x="314576" y="1320"/>
                </a:lnTo>
                <a:lnTo>
                  <a:pt x="259486" y="0"/>
                </a:lnTo>
                <a:close/>
              </a:path>
            </a:pathLst>
          </a:custGeom>
          <a:solidFill>
            <a:srgbClr val="241F21"/>
          </a:solidFill>
        </p:spPr>
        <p:txBody>
          <a:bodyPr wrap="square" lIns="0" tIns="0" rIns="0" bIns="0" rtlCol="0"/>
          <a:lstStyle/>
          <a:p>
            <a:endParaRPr/>
          </a:p>
        </p:txBody>
      </p:sp>
      <p:sp>
        <p:nvSpPr>
          <p:cNvPr id="26" name="object 26"/>
          <p:cNvSpPr/>
          <p:nvPr/>
        </p:nvSpPr>
        <p:spPr>
          <a:xfrm>
            <a:off x="11086572" y="752855"/>
            <a:ext cx="85349" cy="89954"/>
          </a:xfrm>
          <a:prstGeom prst="rect">
            <a:avLst/>
          </a:prstGeom>
          <a:blipFill>
            <a:blip r:embed="rId2" cstate="print"/>
            <a:stretch>
              <a:fillRect/>
            </a:stretch>
          </a:blipFill>
        </p:spPr>
        <p:txBody>
          <a:bodyPr wrap="square" lIns="0" tIns="0" rIns="0" bIns="0" rtlCol="0"/>
          <a:lstStyle/>
          <a:p>
            <a:endParaRPr/>
          </a:p>
        </p:txBody>
      </p:sp>
      <p:sp>
        <p:nvSpPr>
          <p:cNvPr id="27" name="object 27"/>
          <p:cNvSpPr/>
          <p:nvPr/>
        </p:nvSpPr>
        <p:spPr>
          <a:xfrm>
            <a:off x="11471883" y="576068"/>
            <a:ext cx="31750" cy="31750"/>
          </a:xfrm>
          <a:custGeom>
            <a:avLst/>
            <a:gdLst/>
            <a:ahLst/>
            <a:cxnLst/>
            <a:rect l="l" t="t" r="r" b="b"/>
            <a:pathLst>
              <a:path w="31750" h="31750">
                <a:moveTo>
                  <a:pt x="19938" y="0"/>
                </a:moveTo>
                <a:lnTo>
                  <a:pt x="11302" y="0"/>
                </a:lnTo>
                <a:lnTo>
                  <a:pt x="7632" y="1524"/>
                </a:lnTo>
                <a:lnTo>
                  <a:pt x="1549" y="7607"/>
                </a:lnTo>
                <a:lnTo>
                  <a:pt x="5" y="11277"/>
                </a:lnTo>
                <a:lnTo>
                  <a:pt x="0" y="19926"/>
                </a:lnTo>
                <a:lnTo>
                  <a:pt x="1523" y="23609"/>
                </a:lnTo>
                <a:lnTo>
                  <a:pt x="7581" y="29743"/>
                </a:lnTo>
                <a:lnTo>
                  <a:pt x="11264" y="31267"/>
                </a:lnTo>
                <a:lnTo>
                  <a:pt x="19938" y="31267"/>
                </a:lnTo>
                <a:lnTo>
                  <a:pt x="23634" y="29743"/>
                </a:lnTo>
                <a:lnTo>
                  <a:pt x="24229" y="29146"/>
                </a:lnTo>
                <a:lnTo>
                  <a:pt x="11874" y="29146"/>
                </a:lnTo>
                <a:lnTo>
                  <a:pt x="8674" y="27825"/>
                </a:lnTo>
                <a:lnTo>
                  <a:pt x="3418" y="22517"/>
                </a:lnTo>
                <a:lnTo>
                  <a:pt x="2214" y="19583"/>
                </a:lnTo>
                <a:lnTo>
                  <a:pt x="2120" y="11887"/>
                </a:lnTo>
                <a:lnTo>
                  <a:pt x="3441" y="8712"/>
                </a:lnTo>
                <a:lnTo>
                  <a:pt x="8712" y="3454"/>
                </a:lnTo>
                <a:lnTo>
                  <a:pt x="11887" y="2120"/>
                </a:lnTo>
                <a:lnTo>
                  <a:pt x="24235" y="2120"/>
                </a:lnTo>
                <a:lnTo>
                  <a:pt x="23634" y="1524"/>
                </a:lnTo>
                <a:lnTo>
                  <a:pt x="19938" y="0"/>
                </a:lnTo>
                <a:close/>
              </a:path>
              <a:path w="31750" h="31750">
                <a:moveTo>
                  <a:pt x="24235" y="2120"/>
                </a:moveTo>
                <a:lnTo>
                  <a:pt x="19367" y="2120"/>
                </a:lnTo>
                <a:lnTo>
                  <a:pt x="22555" y="3454"/>
                </a:lnTo>
                <a:lnTo>
                  <a:pt x="27825" y="8712"/>
                </a:lnTo>
                <a:lnTo>
                  <a:pt x="29146" y="11887"/>
                </a:lnTo>
                <a:lnTo>
                  <a:pt x="29051" y="19583"/>
                </a:lnTo>
                <a:lnTo>
                  <a:pt x="27825" y="22542"/>
                </a:lnTo>
                <a:lnTo>
                  <a:pt x="22580" y="27825"/>
                </a:lnTo>
                <a:lnTo>
                  <a:pt x="19380" y="29146"/>
                </a:lnTo>
                <a:lnTo>
                  <a:pt x="24229" y="29146"/>
                </a:lnTo>
                <a:lnTo>
                  <a:pt x="29743" y="23609"/>
                </a:lnTo>
                <a:lnTo>
                  <a:pt x="31262" y="19926"/>
                </a:lnTo>
                <a:lnTo>
                  <a:pt x="31141" y="10972"/>
                </a:lnTo>
                <a:lnTo>
                  <a:pt x="29743" y="7594"/>
                </a:lnTo>
                <a:lnTo>
                  <a:pt x="24235" y="2120"/>
                </a:lnTo>
                <a:close/>
              </a:path>
              <a:path w="31750" h="31750">
                <a:moveTo>
                  <a:pt x="17475" y="6972"/>
                </a:moveTo>
                <a:lnTo>
                  <a:pt x="9309" y="6972"/>
                </a:lnTo>
                <a:lnTo>
                  <a:pt x="9309" y="24079"/>
                </a:lnTo>
                <a:lnTo>
                  <a:pt x="12255" y="24079"/>
                </a:lnTo>
                <a:lnTo>
                  <a:pt x="12255" y="17335"/>
                </a:lnTo>
                <a:lnTo>
                  <a:pt x="21167" y="17335"/>
                </a:lnTo>
                <a:lnTo>
                  <a:pt x="20866" y="16891"/>
                </a:lnTo>
                <a:lnTo>
                  <a:pt x="19875" y="16332"/>
                </a:lnTo>
                <a:lnTo>
                  <a:pt x="18541" y="16116"/>
                </a:lnTo>
                <a:lnTo>
                  <a:pt x="19596" y="15951"/>
                </a:lnTo>
                <a:lnTo>
                  <a:pt x="20434" y="15671"/>
                </a:lnTo>
                <a:lnTo>
                  <a:pt x="21129" y="15227"/>
                </a:lnTo>
                <a:lnTo>
                  <a:pt x="12255" y="15227"/>
                </a:lnTo>
                <a:lnTo>
                  <a:pt x="12255" y="9093"/>
                </a:lnTo>
                <a:lnTo>
                  <a:pt x="22306" y="9093"/>
                </a:lnTo>
                <a:lnTo>
                  <a:pt x="21831" y="8318"/>
                </a:lnTo>
                <a:lnTo>
                  <a:pt x="19037" y="7175"/>
                </a:lnTo>
                <a:lnTo>
                  <a:pt x="17475" y="6972"/>
                </a:lnTo>
                <a:close/>
              </a:path>
              <a:path w="31750" h="31750">
                <a:moveTo>
                  <a:pt x="21167" y="17335"/>
                </a:moveTo>
                <a:lnTo>
                  <a:pt x="16319" y="17335"/>
                </a:lnTo>
                <a:lnTo>
                  <a:pt x="17462" y="17526"/>
                </a:lnTo>
                <a:lnTo>
                  <a:pt x="19215" y="18529"/>
                </a:lnTo>
                <a:lnTo>
                  <a:pt x="19761" y="19837"/>
                </a:lnTo>
                <a:lnTo>
                  <a:pt x="19801" y="23609"/>
                </a:lnTo>
                <a:lnTo>
                  <a:pt x="19913" y="24079"/>
                </a:lnTo>
                <a:lnTo>
                  <a:pt x="22720" y="24079"/>
                </a:lnTo>
                <a:lnTo>
                  <a:pt x="22529" y="23723"/>
                </a:lnTo>
                <a:lnTo>
                  <a:pt x="22415" y="19583"/>
                </a:lnTo>
                <a:lnTo>
                  <a:pt x="22097" y="18707"/>
                </a:lnTo>
                <a:lnTo>
                  <a:pt x="21167" y="17335"/>
                </a:lnTo>
                <a:close/>
              </a:path>
              <a:path w="31750" h="31750">
                <a:moveTo>
                  <a:pt x="22306" y="9093"/>
                </a:moveTo>
                <a:lnTo>
                  <a:pt x="16598" y="9093"/>
                </a:lnTo>
                <a:lnTo>
                  <a:pt x="17830" y="9309"/>
                </a:lnTo>
                <a:lnTo>
                  <a:pt x="19367" y="10147"/>
                </a:lnTo>
                <a:lnTo>
                  <a:pt x="19761" y="10972"/>
                </a:lnTo>
                <a:lnTo>
                  <a:pt x="19761" y="13500"/>
                </a:lnTo>
                <a:lnTo>
                  <a:pt x="19164" y="14376"/>
                </a:lnTo>
                <a:lnTo>
                  <a:pt x="17322" y="15100"/>
                </a:lnTo>
                <a:lnTo>
                  <a:pt x="16344" y="15227"/>
                </a:lnTo>
                <a:lnTo>
                  <a:pt x="21129" y="15227"/>
                </a:lnTo>
                <a:lnTo>
                  <a:pt x="22161" y="14566"/>
                </a:lnTo>
                <a:lnTo>
                  <a:pt x="22694" y="13500"/>
                </a:lnTo>
                <a:lnTo>
                  <a:pt x="22696" y="9728"/>
                </a:lnTo>
                <a:lnTo>
                  <a:pt x="22306" y="9093"/>
                </a:lnTo>
                <a:close/>
              </a:path>
            </a:pathLst>
          </a:custGeom>
          <a:solidFill>
            <a:srgbClr val="241F21"/>
          </a:solidFill>
        </p:spPr>
        <p:txBody>
          <a:bodyPr wrap="square" lIns="0" tIns="0" rIns="0" bIns="0" rtlCol="0"/>
          <a:lstStyle/>
          <a:p>
            <a:endParaRPr/>
          </a:p>
        </p:txBody>
      </p:sp>
      <p:sp>
        <p:nvSpPr>
          <p:cNvPr id="28" name="object 28"/>
          <p:cNvSpPr txBox="1"/>
          <p:nvPr/>
        </p:nvSpPr>
        <p:spPr>
          <a:xfrm>
            <a:off x="4518152" y="612621"/>
            <a:ext cx="5549265" cy="508000"/>
          </a:xfrm>
          <a:prstGeom prst="rect">
            <a:avLst/>
          </a:prstGeom>
        </p:spPr>
        <p:txBody>
          <a:bodyPr vert="horz" wrap="square" lIns="0" tIns="12700" rIns="0" bIns="0" rtlCol="0">
            <a:spAutoFit/>
          </a:bodyPr>
          <a:lstStyle/>
          <a:p>
            <a:pPr marL="12700" marR="5080">
              <a:lnSpc>
                <a:spcPct val="113100"/>
              </a:lnSpc>
              <a:spcBef>
                <a:spcPts val="100"/>
              </a:spcBef>
            </a:pPr>
            <a:r>
              <a:rPr sz="1400" spc="-70" dirty="0">
                <a:solidFill>
                  <a:srgbClr val="002E46"/>
                </a:solidFill>
                <a:latin typeface="Lucida Sans"/>
                <a:cs typeface="Lucida Sans"/>
              </a:rPr>
              <a:t>Did </a:t>
            </a:r>
            <a:r>
              <a:rPr sz="1400" spc="-80" dirty="0">
                <a:solidFill>
                  <a:srgbClr val="002E46"/>
                </a:solidFill>
                <a:latin typeface="Lucida Sans"/>
                <a:cs typeface="Lucida Sans"/>
              </a:rPr>
              <a:t>you </a:t>
            </a:r>
            <a:r>
              <a:rPr sz="1400" spc="-75" dirty="0">
                <a:solidFill>
                  <a:srgbClr val="002E46"/>
                </a:solidFill>
                <a:latin typeface="Lucida Sans"/>
                <a:cs typeface="Lucida Sans"/>
              </a:rPr>
              <a:t>know </a:t>
            </a:r>
            <a:r>
              <a:rPr sz="1400" spc="-45" dirty="0">
                <a:solidFill>
                  <a:srgbClr val="002E46"/>
                </a:solidFill>
                <a:latin typeface="Lucida Sans"/>
                <a:cs typeface="Lucida Sans"/>
              </a:rPr>
              <a:t>that </a:t>
            </a:r>
            <a:r>
              <a:rPr sz="1400" spc="-50" dirty="0">
                <a:solidFill>
                  <a:srgbClr val="002E46"/>
                </a:solidFill>
                <a:latin typeface="Lucida Sans"/>
                <a:cs typeface="Lucida Sans"/>
              </a:rPr>
              <a:t>eye </a:t>
            </a:r>
            <a:r>
              <a:rPr sz="1400" spc="-65" dirty="0">
                <a:solidFill>
                  <a:srgbClr val="002E46"/>
                </a:solidFill>
                <a:latin typeface="Lucida Sans"/>
                <a:cs typeface="Lucida Sans"/>
              </a:rPr>
              <a:t>donation </a:t>
            </a:r>
            <a:r>
              <a:rPr sz="1400" spc="-85" dirty="0">
                <a:solidFill>
                  <a:srgbClr val="002E46"/>
                </a:solidFill>
                <a:latin typeface="Lucida Sans"/>
                <a:cs typeface="Lucida Sans"/>
              </a:rPr>
              <a:t>is </a:t>
            </a:r>
            <a:r>
              <a:rPr sz="1400" spc="-35" dirty="0">
                <a:solidFill>
                  <a:srgbClr val="002E46"/>
                </a:solidFill>
                <a:latin typeface="Lucida Sans"/>
                <a:cs typeface="Lucida Sans"/>
              </a:rPr>
              <a:t>actually </a:t>
            </a:r>
            <a:r>
              <a:rPr sz="1400" spc="-50" dirty="0">
                <a:solidFill>
                  <a:srgbClr val="002E46"/>
                </a:solidFill>
                <a:latin typeface="Lucida Sans"/>
                <a:cs typeface="Lucida Sans"/>
              </a:rPr>
              <a:t>the </a:t>
            </a:r>
            <a:r>
              <a:rPr sz="1400" spc="-95" dirty="0">
                <a:solidFill>
                  <a:srgbClr val="002E46"/>
                </a:solidFill>
                <a:latin typeface="Lucida Sans"/>
                <a:cs typeface="Lucida Sans"/>
              </a:rPr>
              <a:t>most </a:t>
            </a:r>
            <a:r>
              <a:rPr sz="1400" spc="-85" dirty="0">
                <a:solidFill>
                  <a:srgbClr val="002E46"/>
                </a:solidFill>
                <a:latin typeface="Lucida Sans"/>
                <a:cs typeface="Lucida Sans"/>
              </a:rPr>
              <a:t>common </a:t>
            </a:r>
            <a:r>
              <a:rPr sz="1400" spc="-65" dirty="0">
                <a:solidFill>
                  <a:srgbClr val="002E46"/>
                </a:solidFill>
                <a:latin typeface="Lucida Sans"/>
                <a:cs typeface="Lucida Sans"/>
              </a:rPr>
              <a:t>of </a:t>
            </a:r>
            <a:r>
              <a:rPr sz="1400" dirty="0">
                <a:solidFill>
                  <a:srgbClr val="002E46"/>
                </a:solidFill>
                <a:latin typeface="Lucida Sans"/>
                <a:cs typeface="Lucida Sans"/>
              </a:rPr>
              <a:t>all  </a:t>
            </a:r>
            <a:r>
              <a:rPr sz="1400" spc="-60" dirty="0">
                <a:solidFill>
                  <a:srgbClr val="002E46"/>
                </a:solidFill>
                <a:latin typeface="Lucida Sans"/>
                <a:cs typeface="Lucida Sans"/>
              </a:rPr>
              <a:t>donations?</a:t>
            </a:r>
            <a:r>
              <a:rPr sz="1400" spc="-110" dirty="0">
                <a:solidFill>
                  <a:srgbClr val="002E46"/>
                </a:solidFill>
                <a:latin typeface="Lucida Sans"/>
                <a:cs typeface="Lucida Sans"/>
              </a:rPr>
              <a:t> </a:t>
            </a:r>
            <a:r>
              <a:rPr sz="1400" spc="-40" dirty="0">
                <a:solidFill>
                  <a:srgbClr val="002E46"/>
                </a:solidFill>
                <a:latin typeface="Lucida Sans"/>
                <a:cs typeface="Lucida Sans"/>
              </a:rPr>
              <a:t>Read</a:t>
            </a:r>
            <a:r>
              <a:rPr sz="1400" spc="-110" dirty="0">
                <a:solidFill>
                  <a:srgbClr val="002E46"/>
                </a:solidFill>
                <a:latin typeface="Lucida Sans"/>
                <a:cs typeface="Lucida Sans"/>
              </a:rPr>
              <a:t> </a:t>
            </a:r>
            <a:r>
              <a:rPr sz="1400" spc="-55" dirty="0">
                <a:solidFill>
                  <a:srgbClr val="002E46"/>
                </a:solidFill>
                <a:latin typeface="Lucida Sans"/>
                <a:cs typeface="Lucida Sans"/>
              </a:rPr>
              <a:t>below</a:t>
            </a:r>
            <a:r>
              <a:rPr sz="1400" spc="-110" dirty="0">
                <a:solidFill>
                  <a:srgbClr val="002E46"/>
                </a:solidFill>
                <a:latin typeface="Lucida Sans"/>
                <a:cs typeface="Lucida Sans"/>
              </a:rPr>
              <a:t> </a:t>
            </a:r>
            <a:r>
              <a:rPr sz="1400" spc="-55" dirty="0">
                <a:solidFill>
                  <a:srgbClr val="002E46"/>
                </a:solidFill>
                <a:latin typeface="Lucida Sans"/>
                <a:cs typeface="Lucida Sans"/>
              </a:rPr>
              <a:t>to</a:t>
            </a:r>
            <a:r>
              <a:rPr sz="1400" spc="-110" dirty="0">
                <a:solidFill>
                  <a:srgbClr val="002E46"/>
                </a:solidFill>
                <a:latin typeface="Lucida Sans"/>
                <a:cs typeface="Lucida Sans"/>
              </a:rPr>
              <a:t> </a:t>
            </a:r>
            <a:r>
              <a:rPr sz="1400" spc="-45" dirty="0">
                <a:solidFill>
                  <a:srgbClr val="002E46"/>
                </a:solidFill>
                <a:latin typeface="Lucida Sans"/>
                <a:cs typeface="Lucida Sans"/>
              </a:rPr>
              <a:t>learn</a:t>
            </a:r>
            <a:r>
              <a:rPr sz="1400" spc="-110" dirty="0">
                <a:solidFill>
                  <a:srgbClr val="002E46"/>
                </a:solidFill>
                <a:latin typeface="Lucida Sans"/>
                <a:cs typeface="Lucida Sans"/>
              </a:rPr>
              <a:t> </a:t>
            </a:r>
            <a:r>
              <a:rPr sz="1400" spc="-75" dirty="0">
                <a:solidFill>
                  <a:srgbClr val="002E46"/>
                </a:solidFill>
                <a:latin typeface="Lucida Sans"/>
                <a:cs typeface="Lucida Sans"/>
              </a:rPr>
              <a:t>more</a:t>
            </a:r>
            <a:r>
              <a:rPr sz="1400" spc="-110" dirty="0">
                <a:solidFill>
                  <a:srgbClr val="002E46"/>
                </a:solidFill>
                <a:latin typeface="Lucida Sans"/>
                <a:cs typeface="Lucida Sans"/>
              </a:rPr>
              <a:t> </a:t>
            </a:r>
            <a:r>
              <a:rPr sz="1400" spc="-60" dirty="0">
                <a:solidFill>
                  <a:srgbClr val="002E46"/>
                </a:solidFill>
                <a:latin typeface="Lucida Sans"/>
                <a:cs typeface="Lucida Sans"/>
              </a:rPr>
              <a:t>about</a:t>
            </a:r>
            <a:r>
              <a:rPr sz="1400" spc="-105" dirty="0">
                <a:solidFill>
                  <a:srgbClr val="002E46"/>
                </a:solidFill>
                <a:latin typeface="Lucida Sans"/>
                <a:cs typeface="Lucida Sans"/>
              </a:rPr>
              <a:t> </a:t>
            </a:r>
            <a:r>
              <a:rPr sz="1400" spc="-50" dirty="0">
                <a:solidFill>
                  <a:srgbClr val="002E46"/>
                </a:solidFill>
                <a:latin typeface="Lucida Sans"/>
                <a:cs typeface="Lucida Sans"/>
              </a:rPr>
              <a:t>the</a:t>
            </a:r>
            <a:r>
              <a:rPr sz="1400" spc="-110" dirty="0">
                <a:solidFill>
                  <a:srgbClr val="002E46"/>
                </a:solidFill>
                <a:latin typeface="Lucida Sans"/>
                <a:cs typeface="Lucida Sans"/>
              </a:rPr>
              <a:t> </a:t>
            </a:r>
            <a:r>
              <a:rPr sz="1400" spc="-60" dirty="0">
                <a:solidFill>
                  <a:srgbClr val="002E46"/>
                </a:solidFill>
                <a:latin typeface="Lucida Sans"/>
                <a:cs typeface="Lucida Sans"/>
              </a:rPr>
              <a:t>incredible</a:t>
            </a:r>
            <a:r>
              <a:rPr sz="1400" spc="-110" dirty="0">
                <a:solidFill>
                  <a:srgbClr val="002E46"/>
                </a:solidFill>
                <a:latin typeface="Lucida Sans"/>
                <a:cs typeface="Lucida Sans"/>
              </a:rPr>
              <a:t> </a:t>
            </a:r>
            <a:r>
              <a:rPr sz="1400" spc="-70" dirty="0">
                <a:solidFill>
                  <a:srgbClr val="002E46"/>
                </a:solidFill>
                <a:latin typeface="Lucida Sans"/>
                <a:cs typeface="Lucida Sans"/>
              </a:rPr>
              <a:t>gift</a:t>
            </a:r>
            <a:r>
              <a:rPr sz="1400" spc="-110" dirty="0">
                <a:solidFill>
                  <a:srgbClr val="002E46"/>
                </a:solidFill>
                <a:latin typeface="Lucida Sans"/>
                <a:cs typeface="Lucida Sans"/>
              </a:rPr>
              <a:t> </a:t>
            </a:r>
            <a:r>
              <a:rPr sz="1400" spc="-65" dirty="0">
                <a:solidFill>
                  <a:srgbClr val="002E46"/>
                </a:solidFill>
                <a:latin typeface="Lucida Sans"/>
                <a:cs typeface="Lucida Sans"/>
              </a:rPr>
              <a:t>of</a:t>
            </a:r>
            <a:r>
              <a:rPr sz="1400" spc="-110" dirty="0">
                <a:solidFill>
                  <a:srgbClr val="002E46"/>
                </a:solidFill>
                <a:latin typeface="Lucida Sans"/>
                <a:cs typeface="Lucida Sans"/>
              </a:rPr>
              <a:t> </a:t>
            </a:r>
            <a:r>
              <a:rPr sz="1400" spc="-75" dirty="0">
                <a:solidFill>
                  <a:srgbClr val="002E46"/>
                </a:solidFill>
                <a:latin typeface="Lucida Sans"/>
                <a:cs typeface="Lucida Sans"/>
              </a:rPr>
              <a:t>sight!</a:t>
            </a:r>
            <a:endParaRPr sz="1400">
              <a:latin typeface="Lucida Sans"/>
              <a:cs typeface="Lucida Sans"/>
            </a:endParaRPr>
          </a:p>
        </p:txBody>
      </p:sp>
      <p:sp>
        <p:nvSpPr>
          <p:cNvPr id="29" name="object 29"/>
          <p:cNvSpPr/>
          <p:nvPr/>
        </p:nvSpPr>
        <p:spPr>
          <a:xfrm>
            <a:off x="4064508" y="512063"/>
            <a:ext cx="0" cy="676910"/>
          </a:xfrm>
          <a:custGeom>
            <a:avLst/>
            <a:gdLst/>
            <a:ahLst/>
            <a:cxnLst/>
            <a:rect l="l" t="t" r="r" b="b"/>
            <a:pathLst>
              <a:path h="676910">
                <a:moveTo>
                  <a:pt x="0" y="0"/>
                </a:moveTo>
                <a:lnTo>
                  <a:pt x="0" y="676757"/>
                </a:lnTo>
              </a:path>
            </a:pathLst>
          </a:custGeom>
          <a:ln w="25400">
            <a:solidFill>
              <a:srgbClr val="FFFFFF"/>
            </a:solidFill>
          </a:ln>
        </p:spPr>
        <p:txBody>
          <a:bodyPr wrap="square" lIns="0" tIns="0" rIns="0" bIns="0" rtlCol="0"/>
          <a:lstStyle/>
          <a:p>
            <a:endParaRPr/>
          </a:p>
        </p:txBody>
      </p:sp>
      <p:sp>
        <p:nvSpPr>
          <p:cNvPr id="30" name="object 30"/>
          <p:cNvSpPr/>
          <p:nvPr/>
        </p:nvSpPr>
        <p:spPr>
          <a:xfrm>
            <a:off x="1408175" y="5033771"/>
            <a:ext cx="251460" cy="197485"/>
          </a:xfrm>
          <a:custGeom>
            <a:avLst/>
            <a:gdLst/>
            <a:ahLst/>
            <a:cxnLst/>
            <a:rect l="l" t="t" r="r" b="b"/>
            <a:pathLst>
              <a:path w="251460" h="197485">
                <a:moveTo>
                  <a:pt x="0" y="197205"/>
                </a:moveTo>
                <a:lnTo>
                  <a:pt x="251460" y="197205"/>
                </a:lnTo>
                <a:lnTo>
                  <a:pt x="251460" y="0"/>
                </a:lnTo>
                <a:lnTo>
                  <a:pt x="0" y="0"/>
                </a:lnTo>
                <a:lnTo>
                  <a:pt x="0" y="197205"/>
                </a:lnTo>
                <a:close/>
              </a:path>
            </a:pathLst>
          </a:custGeom>
          <a:solidFill>
            <a:srgbClr val="F99D20"/>
          </a:solidFill>
        </p:spPr>
        <p:txBody>
          <a:bodyPr wrap="square" lIns="0" tIns="0" rIns="0" bIns="0" rtlCol="0"/>
          <a:lstStyle/>
          <a:p>
            <a:endParaRPr/>
          </a:p>
        </p:txBody>
      </p:sp>
      <p:sp>
        <p:nvSpPr>
          <p:cNvPr id="31" name="object 31"/>
          <p:cNvSpPr/>
          <p:nvPr/>
        </p:nvSpPr>
        <p:spPr>
          <a:xfrm>
            <a:off x="6592823" y="4175378"/>
            <a:ext cx="190500" cy="197485"/>
          </a:xfrm>
          <a:custGeom>
            <a:avLst/>
            <a:gdLst/>
            <a:ahLst/>
            <a:cxnLst/>
            <a:rect l="l" t="t" r="r" b="b"/>
            <a:pathLst>
              <a:path w="190500" h="197485">
                <a:moveTo>
                  <a:pt x="0" y="197205"/>
                </a:moveTo>
                <a:lnTo>
                  <a:pt x="190271" y="197205"/>
                </a:lnTo>
                <a:lnTo>
                  <a:pt x="190271" y="0"/>
                </a:lnTo>
                <a:lnTo>
                  <a:pt x="0" y="0"/>
                </a:lnTo>
                <a:lnTo>
                  <a:pt x="0" y="197205"/>
                </a:lnTo>
                <a:close/>
              </a:path>
            </a:pathLst>
          </a:custGeom>
          <a:solidFill>
            <a:srgbClr val="F99D20"/>
          </a:solidFill>
        </p:spPr>
        <p:txBody>
          <a:bodyPr wrap="square" lIns="0" tIns="0" rIns="0" bIns="0" rtlCol="0"/>
          <a:lstStyle/>
          <a:p>
            <a:endParaRPr/>
          </a:p>
        </p:txBody>
      </p:sp>
      <p:sp>
        <p:nvSpPr>
          <p:cNvPr id="32" name="object 32"/>
          <p:cNvSpPr/>
          <p:nvPr/>
        </p:nvSpPr>
        <p:spPr>
          <a:xfrm>
            <a:off x="6592823" y="3526154"/>
            <a:ext cx="190500" cy="197485"/>
          </a:xfrm>
          <a:custGeom>
            <a:avLst/>
            <a:gdLst/>
            <a:ahLst/>
            <a:cxnLst/>
            <a:rect l="l" t="t" r="r" b="b"/>
            <a:pathLst>
              <a:path w="190500" h="197485">
                <a:moveTo>
                  <a:pt x="0" y="197205"/>
                </a:moveTo>
                <a:lnTo>
                  <a:pt x="190271" y="197205"/>
                </a:lnTo>
                <a:lnTo>
                  <a:pt x="190271" y="0"/>
                </a:lnTo>
                <a:lnTo>
                  <a:pt x="0" y="0"/>
                </a:lnTo>
                <a:lnTo>
                  <a:pt x="0" y="197205"/>
                </a:lnTo>
                <a:close/>
              </a:path>
            </a:pathLst>
          </a:custGeom>
          <a:solidFill>
            <a:srgbClr val="F99D20"/>
          </a:solidFill>
        </p:spPr>
        <p:txBody>
          <a:bodyPr wrap="square" lIns="0" tIns="0" rIns="0" bIns="0" rtlCol="0"/>
          <a:lstStyle/>
          <a:p>
            <a:endParaRPr/>
          </a:p>
        </p:txBody>
      </p:sp>
      <p:sp>
        <p:nvSpPr>
          <p:cNvPr id="33" name="object 33"/>
          <p:cNvSpPr/>
          <p:nvPr/>
        </p:nvSpPr>
        <p:spPr>
          <a:xfrm>
            <a:off x="6592823" y="2679192"/>
            <a:ext cx="190500" cy="197485"/>
          </a:xfrm>
          <a:custGeom>
            <a:avLst/>
            <a:gdLst/>
            <a:ahLst/>
            <a:cxnLst/>
            <a:rect l="l" t="t" r="r" b="b"/>
            <a:pathLst>
              <a:path w="190500" h="197485">
                <a:moveTo>
                  <a:pt x="0" y="197205"/>
                </a:moveTo>
                <a:lnTo>
                  <a:pt x="190271" y="197205"/>
                </a:lnTo>
                <a:lnTo>
                  <a:pt x="190271" y="0"/>
                </a:lnTo>
                <a:lnTo>
                  <a:pt x="0" y="0"/>
                </a:lnTo>
                <a:lnTo>
                  <a:pt x="0" y="197205"/>
                </a:lnTo>
                <a:close/>
              </a:path>
            </a:pathLst>
          </a:custGeom>
          <a:solidFill>
            <a:srgbClr val="F99D20"/>
          </a:solidFill>
        </p:spPr>
        <p:txBody>
          <a:bodyPr wrap="square" lIns="0" tIns="0" rIns="0" bIns="0" rtlCol="0"/>
          <a:lstStyle/>
          <a:p>
            <a:endParaRPr/>
          </a:p>
        </p:txBody>
      </p:sp>
      <p:sp>
        <p:nvSpPr>
          <p:cNvPr id="34" name="object 34"/>
          <p:cNvSpPr txBox="1"/>
          <p:nvPr/>
        </p:nvSpPr>
        <p:spPr>
          <a:xfrm>
            <a:off x="1421071" y="2261563"/>
            <a:ext cx="2357120" cy="238760"/>
          </a:xfrm>
          <a:prstGeom prst="rect">
            <a:avLst/>
          </a:prstGeom>
        </p:spPr>
        <p:txBody>
          <a:bodyPr vert="horz" wrap="square" lIns="0" tIns="12700" rIns="0" bIns="0" rtlCol="0">
            <a:spAutoFit/>
          </a:bodyPr>
          <a:lstStyle/>
          <a:p>
            <a:pPr marL="12700">
              <a:lnSpc>
                <a:spcPct val="100000"/>
              </a:lnSpc>
              <a:spcBef>
                <a:spcPts val="100"/>
              </a:spcBef>
            </a:pPr>
            <a:r>
              <a:rPr sz="1400" b="1" spc="40" dirty="0">
                <a:solidFill>
                  <a:srgbClr val="002E46"/>
                </a:solidFill>
                <a:latin typeface="Calibri"/>
                <a:cs typeface="Calibri"/>
              </a:rPr>
              <a:t>Eye Donation </a:t>
            </a:r>
            <a:r>
              <a:rPr sz="1400" b="1" spc="20" dirty="0">
                <a:solidFill>
                  <a:srgbClr val="002E46"/>
                </a:solidFill>
                <a:latin typeface="Calibri"/>
                <a:cs typeface="Calibri"/>
              </a:rPr>
              <a:t>by </a:t>
            </a:r>
            <a:r>
              <a:rPr sz="1400" b="1" spc="25" dirty="0">
                <a:solidFill>
                  <a:srgbClr val="002E46"/>
                </a:solidFill>
                <a:latin typeface="Calibri"/>
                <a:cs typeface="Calibri"/>
              </a:rPr>
              <a:t>the</a:t>
            </a:r>
            <a:r>
              <a:rPr sz="1400" b="1" spc="-105" dirty="0">
                <a:solidFill>
                  <a:srgbClr val="002E46"/>
                </a:solidFill>
                <a:latin typeface="Calibri"/>
                <a:cs typeface="Calibri"/>
              </a:rPr>
              <a:t> </a:t>
            </a:r>
            <a:r>
              <a:rPr sz="1400" b="1" spc="40" dirty="0">
                <a:solidFill>
                  <a:srgbClr val="002E46"/>
                </a:solidFill>
                <a:latin typeface="Calibri"/>
                <a:cs typeface="Calibri"/>
              </a:rPr>
              <a:t>Numbers</a:t>
            </a:r>
            <a:endParaRPr sz="1400">
              <a:latin typeface="Calibri"/>
              <a:cs typeface="Calibri"/>
            </a:endParaRPr>
          </a:p>
        </p:txBody>
      </p:sp>
      <p:sp>
        <p:nvSpPr>
          <p:cNvPr id="35" name="object 35"/>
          <p:cNvSpPr txBox="1"/>
          <p:nvPr/>
        </p:nvSpPr>
        <p:spPr>
          <a:xfrm>
            <a:off x="1408175" y="2674620"/>
            <a:ext cx="805180" cy="197485"/>
          </a:xfrm>
          <a:prstGeom prst="rect">
            <a:avLst/>
          </a:prstGeom>
          <a:solidFill>
            <a:srgbClr val="F99D20"/>
          </a:solidFill>
        </p:spPr>
        <p:txBody>
          <a:bodyPr vert="horz" wrap="square" lIns="0" tIns="0" rIns="0" bIns="0" rtlCol="0">
            <a:spAutoFit/>
          </a:bodyPr>
          <a:lstStyle/>
          <a:p>
            <a:pPr marL="25400">
              <a:lnSpc>
                <a:spcPts val="1555"/>
              </a:lnSpc>
            </a:pPr>
            <a:r>
              <a:rPr sz="1400" b="1" spc="10" dirty="0">
                <a:solidFill>
                  <a:srgbClr val="002E46"/>
                </a:solidFill>
                <a:latin typeface="Calibri"/>
                <a:cs typeface="Calibri"/>
              </a:rPr>
              <a:t>2,000,000</a:t>
            </a:r>
            <a:endParaRPr sz="1400">
              <a:latin typeface="Calibri"/>
              <a:cs typeface="Calibri"/>
            </a:endParaRPr>
          </a:p>
        </p:txBody>
      </p:sp>
      <p:sp>
        <p:nvSpPr>
          <p:cNvPr id="36" name="object 36"/>
          <p:cNvSpPr txBox="1"/>
          <p:nvPr/>
        </p:nvSpPr>
        <p:spPr>
          <a:xfrm>
            <a:off x="1421071" y="2857244"/>
            <a:ext cx="3837304" cy="431800"/>
          </a:xfrm>
          <a:prstGeom prst="rect">
            <a:avLst/>
          </a:prstGeom>
        </p:spPr>
        <p:txBody>
          <a:bodyPr vert="horz" wrap="square" lIns="0" tIns="12700" rIns="0" bIns="0" rtlCol="0">
            <a:spAutoFit/>
          </a:bodyPr>
          <a:lstStyle/>
          <a:p>
            <a:pPr marL="12700" marR="5080">
              <a:lnSpc>
                <a:spcPct val="111100"/>
              </a:lnSpc>
              <a:spcBef>
                <a:spcPts val="100"/>
              </a:spcBef>
            </a:pPr>
            <a:r>
              <a:rPr sz="1200" spc="-45" dirty="0">
                <a:solidFill>
                  <a:srgbClr val="002E46"/>
                </a:solidFill>
                <a:latin typeface="Lucida Sans"/>
                <a:cs typeface="Lucida Sans"/>
              </a:rPr>
              <a:t>Since</a:t>
            </a:r>
            <a:r>
              <a:rPr sz="1200" spc="-95" dirty="0">
                <a:solidFill>
                  <a:srgbClr val="002E46"/>
                </a:solidFill>
                <a:latin typeface="Lucida Sans"/>
                <a:cs typeface="Lucida Sans"/>
              </a:rPr>
              <a:t> </a:t>
            </a:r>
            <a:r>
              <a:rPr sz="1200" spc="-125" dirty="0">
                <a:solidFill>
                  <a:srgbClr val="002E46"/>
                </a:solidFill>
                <a:latin typeface="Lucida Sans"/>
                <a:cs typeface="Lucida Sans"/>
              </a:rPr>
              <a:t>1961,</a:t>
            </a:r>
            <a:r>
              <a:rPr sz="1200" spc="-95" dirty="0">
                <a:solidFill>
                  <a:srgbClr val="002E46"/>
                </a:solidFill>
                <a:latin typeface="Lucida Sans"/>
                <a:cs typeface="Lucida Sans"/>
              </a:rPr>
              <a:t> </a:t>
            </a:r>
            <a:r>
              <a:rPr sz="1200" spc="-50" dirty="0">
                <a:solidFill>
                  <a:srgbClr val="002E46"/>
                </a:solidFill>
                <a:latin typeface="Lucida Sans"/>
                <a:cs typeface="Lucida Sans"/>
              </a:rPr>
              <a:t>over</a:t>
            </a:r>
            <a:r>
              <a:rPr sz="1200" spc="-90" dirty="0">
                <a:solidFill>
                  <a:srgbClr val="002E46"/>
                </a:solidFill>
                <a:latin typeface="Lucida Sans"/>
                <a:cs typeface="Lucida Sans"/>
              </a:rPr>
              <a:t> </a:t>
            </a:r>
            <a:r>
              <a:rPr sz="1200" spc="-120" dirty="0">
                <a:solidFill>
                  <a:srgbClr val="002E46"/>
                </a:solidFill>
                <a:latin typeface="Lucida Sans"/>
                <a:cs typeface="Lucida Sans"/>
              </a:rPr>
              <a:t>2</a:t>
            </a:r>
            <a:r>
              <a:rPr sz="1200" spc="-95" dirty="0">
                <a:solidFill>
                  <a:srgbClr val="002E46"/>
                </a:solidFill>
                <a:latin typeface="Lucida Sans"/>
                <a:cs typeface="Lucida Sans"/>
              </a:rPr>
              <a:t> </a:t>
            </a:r>
            <a:r>
              <a:rPr sz="1200" spc="-40" dirty="0">
                <a:solidFill>
                  <a:srgbClr val="002E46"/>
                </a:solidFill>
                <a:latin typeface="Lucida Sans"/>
                <a:cs typeface="Lucida Sans"/>
              </a:rPr>
              <a:t>million</a:t>
            </a:r>
            <a:r>
              <a:rPr sz="1200" spc="-90" dirty="0">
                <a:solidFill>
                  <a:srgbClr val="002E46"/>
                </a:solidFill>
                <a:latin typeface="Lucida Sans"/>
                <a:cs typeface="Lucida Sans"/>
              </a:rPr>
              <a:t> </a:t>
            </a:r>
            <a:r>
              <a:rPr sz="1200" spc="-50" dirty="0">
                <a:solidFill>
                  <a:srgbClr val="002E46"/>
                </a:solidFill>
                <a:latin typeface="Lucida Sans"/>
                <a:cs typeface="Lucida Sans"/>
              </a:rPr>
              <a:t>people</a:t>
            </a:r>
            <a:r>
              <a:rPr sz="1200" spc="-95" dirty="0">
                <a:solidFill>
                  <a:srgbClr val="002E46"/>
                </a:solidFill>
                <a:latin typeface="Lucida Sans"/>
                <a:cs typeface="Lucida Sans"/>
              </a:rPr>
              <a:t> </a:t>
            </a:r>
            <a:r>
              <a:rPr sz="1200" spc="-40" dirty="0">
                <a:solidFill>
                  <a:srgbClr val="002E46"/>
                </a:solidFill>
                <a:latin typeface="Lucida Sans"/>
                <a:cs typeface="Lucida Sans"/>
              </a:rPr>
              <a:t>have</a:t>
            </a:r>
            <a:r>
              <a:rPr sz="1200" spc="-90" dirty="0">
                <a:solidFill>
                  <a:srgbClr val="002E46"/>
                </a:solidFill>
                <a:latin typeface="Lucida Sans"/>
                <a:cs typeface="Lucida Sans"/>
              </a:rPr>
              <a:t> </a:t>
            </a:r>
            <a:r>
              <a:rPr sz="1200" spc="-55" dirty="0">
                <a:solidFill>
                  <a:srgbClr val="002E46"/>
                </a:solidFill>
                <a:latin typeface="Lucida Sans"/>
                <a:cs typeface="Lucida Sans"/>
              </a:rPr>
              <a:t>had</a:t>
            </a:r>
            <a:r>
              <a:rPr sz="1200" spc="-95" dirty="0">
                <a:solidFill>
                  <a:srgbClr val="002E46"/>
                </a:solidFill>
                <a:latin typeface="Lucida Sans"/>
                <a:cs typeface="Lucida Sans"/>
              </a:rPr>
              <a:t> </a:t>
            </a:r>
            <a:r>
              <a:rPr sz="1200" spc="-45" dirty="0">
                <a:solidFill>
                  <a:srgbClr val="002E46"/>
                </a:solidFill>
                <a:latin typeface="Lucida Sans"/>
                <a:cs typeface="Lucida Sans"/>
              </a:rPr>
              <a:t>their</a:t>
            </a:r>
            <a:r>
              <a:rPr sz="1200" spc="-90" dirty="0">
                <a:solidFill>
                  <a:srgbClr val="002E46"/>
                </a:solidFill>
                <a:latin typeface="Lucida Sans"/>
                <a:cs typeface="Lucida Sans"/>
              </a:rPr>
              <a:t> </a:t>
            </a:r>
            <a:r>
              <a:rPr sz="1200" spc="-60" dirty="0">
                <a:solidFill>
                  <a:srgbClr val="002E46"/>
                </a:solidFill>
                <a:latin typeface="Lucida Sans"/>
                <a:cs typeface="Lucida Sans"/>
              </a:rPr>
              <a:t>eyesight  </a:t>
            </a:r>
            <a:r>
              <a:rPr sz="1200" spc="-65" dirty="0">
                <a:solidFill>
                  <a:srgbClr val="002E46"/>
                </a:solidFill>
                <a:latin typeface="Lucida Sans"/>
                <a:cs typeface="Lucida Sans"/>
              </a:rPr>
              <a:t>restored </a:t>
            </a:r>
            <a:r>
              <a:rPr sz="1200" spc="-70" dirty="0">
                <a:solidFill>
                  <a:srgbClr val="002E46"/>
                </a:solidFill>
                <a:latin typeface="Lucida Sans"/>
                <a:cs typeface="Lucida Sans"/>
              </a:rPr>
              <a:t>through </a:t>
            </a:r>
            <a:r>
              <a:rPr sz="1200" spc="-35" dirty="0">
                <a:solidFill>
                  <a:srgbClr val="002E46"/>
                </a:solidFill>
                <a:latin typeface="Lucida Sans"/>
                <a:cs typeface="Lucida Sans"/>
              </a:rPr>
              <a:t>corneal</a:t>
            </a:r>
            <a:r>
              <a:rPr sz="1200" spc="-155" dirty="0">
                <a:solidFill>
                  <a:srgbClr val="002E46"/>
                </a:solidFill>
                <a:latin typeface="Lucida Sans"/>
                <a:cs typeface="Lucida Sans"/>
              </a:rPr>
              <a:t> </a:t>
            </a:r>
            <a:r>
              <a:rPr sz="1200" spc="-65" dirty="0">
                <a:solidFill>
                  <a:srgbClr val="002E46"/>
                </a:solidFill>
                <a:latin typeface="Lucida Sans"/>
                <a:cs typeface="Lucida Sans"/>
              </a:rPr>
              <a:t>transplants.</a:t>
            </a:r>
            <a:endParaRPr sz="1200">
              <a:latin typeface="Lucida Sans"/>
              <a:cs typeface="Lucida Sans"/>
            </a:endParaRPr>
          </a:p>
        </p:txBody>
      </p:sp>
      <p:sp>
        <p:nvSpPr>
          <p:cNvPr id="37" name="object 37"/>
          <p:cNvSpPr txBox="1"/>
          <p:nvPr/>
        </p:nvSpPr>
        <p:spPr>
          <a:xfrm>
            <a:off x="1408175" y="3529584"/>
            <a:ext cx="576580" cy="197485"/>
          </a:xfrm>
          <a:prstGeom prst="rect">
            <a:avLst/>
          </a:prstGeom>
          <a:solidFill>
            <a:srgbClr val="F99D20"/>
          </a:solidFill>
        </p:spPr>
        <p:txBody>
          <a:bodyPr vert="horz" wrap="square" lIns="0" tIns="0" rIns="0" bIns="0" rtlCol="0">
            <a:spAutoFit/>
          </a:bodyPr>
          <a:lstStyle/>
          <a:p>
            <a:pPr marL="25400">
              <a:lnSpc>
                <a:spcPts val="1545"/>
              </a:lnSpc>
            </a:pPr>
            <a:r>
              <a:rPr sz="1400" b="1" spc="15" dirty="0">
                <a:solidFill>
                  <a:srgbClr val="002E46"/>
                </a:solidFill>
                <a:latin typeface="Calibri"/>
                <a:cs typeface="Calibri"/>
              </a:rPr>
              <a:t>80,000</a:t>
            </a:r>
            <a:endParaRPr sz="1400">
              <a:latin typeface="Calibri"/>
              <a:cs typeface="Calibri"/>
            </a:endParaRPr>
          </a:p>
        </p:txBody>
      </p:sp>
      <p:sp>
        <p:nvSpPr>
          <p:cNvPr id="38" name="object 38"/>
          <p:cNvSpPr txBox="1"/>
          <p:nvPr/>
        </p:nvSpPr>
        <p:spPr>
          <a:xfrm>
            <a:off x="1421071" y="3708144"/>
            <a:ext cx="4291330" cy="431800"/>
          </a:xfrm>
          <a:prstGeom prst="rect">
            <a:avLst/>
          </a:prstGeom>
        </p:spPr>
        <p:txBody>
          <a:bodyPr vert="horz" wrap="square" lIns="0" tIns="12700" rIns="0" bIns="0" rtlCol="0">
            <a:spAutoFit/>
          </a:bodyPr>
          <a:lstStyle/>
          <a:p>
            <a:pPr marL="12700" marR="5080">
              <a:lnSpc>
                <a:spcPct val="111100"/>
              </a:lnSpc>
              <a:spcBef>
                <a:spcPts val="100"/>
              </a:spcBef>
            </a:pPr>
            <a:r>
              <a:rPr sz="1200" spc="-45" dirty="0">
                <a:solidFill>
                  <a:srgbClr val="002E46"/>
                </a:solidFill>
                <a:latin typeface="Lucida Sans"/>
                <a:cs typeface="Lucida Sans"/>
              </a:rPr>
              <a:t>More </a:t>
            </a:r>
            <a:r>
              <a:rPr sz="1200" spc="-50" dirty="0">
                <a:solidFill>
                  <a:srgbClr val="002E46"/>
                </a:solidFill>
                <a:latin typeface="Lucida Sans"/>
                <a:cs typeface="Lucida Sans"/>
              </a:rPr>
              <a:t>than </a:t>
            </a:r>
            <a:r>
              <a:rPr sz="1200" spc="-125" dirty="0">
                <a:solidFill>
                  <a:srgbClr val="002E46"/>
                </a:solidFill>
                <a:latin typeface="Lucida Sans"/>
                <a:cs typeface="Lucida Sans"/>
              </a:rPr>
              <a:t>80,000 </a:t>
            </a:r>
            <a:r>
              <a:rPr sz="1200" spc="-50" dirty="0">
                <a:solidFill>
                  <a:srgbClr val="002E46"/>
                </a:solidFill>
                <a:latin typeface="Lucida Sans"/>
                <a:cs typeface="Lucida Sans"/>
              </a:rPr>
              <a:t>people worldwide </a:t>
            </a:r>
            <a:r>
              <a:rPr sz="1200" spc="-40" dirty="0">
                <a:solidFill>
                  <a:srgbClr val="002E46"/>
                </a:solidFill>
                <a:latin typeface="Lucida Sans"/>
                <a:cs typeface="Lucida Sans"/>
              </a:rPr>
              <a:t>receive </a:t>
            </a:r>
            <a:r>
              <a:rPr sz="1200" spc="-35" dirty="0">
                <a:solidFill>
                  <a:srgbClr val="002E46"/>
                </a:solidFill>
                <a:latin typeface="Lucida Sans"/>
                <a:cs typeface="Lucida Sans"/>
              </a:rPr>
              <a:t>corneal</a:t>
            </a:r>
            <a:r>
              <a:rPr sz="1200" spc="-250" dirty="0">
                <a:solidFill>
                  <a:srgbClr val="002E46"/>
                </a:solidFill>
                <a:latin typeface="Lucida Sans"/>
                <a:cs typeface="Lucida Sans"/>
              </a:rPr>
              <a:t> </a:t>
            </a:r>
            <a:r>
              <a:rPr sz="1200" spc="-60" dirty="0">
                <a:solidFill>
                  <a:srgbClr val="002E46"/>
                </a:solidFill>
                <a:latin typeface="Lucida Sans"/>
                <a:cs typeface="Lucida Sans"/>
              </a:rPr>
              <a:t>transplants  </a:t>
            </a:r>
            <a:r>
              <a:rPr sz="1200" spc="-35" dirty="0">
                <a:solidFill>
                  <a:srgbClr val="002E46"/>
                </a:solidFill>
                <a:latin typeface="Lucida Sans"/>
                <a:cs typeface="Lucida Sans"/>
              </a:rPr>
              <a:t>each</a:t>
            </a:r>
            <a:r>
              <a:rPr sz="1200" spc="-100" dirty="0">
                <a:solidFill>
                  <a:srgbClr val="002E46"/>
                </a:solidFill>
                <a:latin typeface="Lucida Sans"/>
                <a:cs typeface="Lucida Sans"/>
              </a:rPr>
              <a:t> </a:t>
            </a:r>
            <a:r>
              <a:rPr sz="1200" spc="-70" dirty="0">
                <a:solidFill>
                  <a:srgbClr val="002E46"/>
                </a:solidFill>
                <a:latin typeface="Lucida Sans"/>
                <a:cs typeface="Lucida Sans"/>
              </a:rPr>
              <a:t>year.</a:t>
            </a:r>
            <a:endParaRPr sz="1200">
              <a:latin typeface="Lucida Sans"/>
              <a:cs typeface="Lucida Sans"/>
            </a:endParaRPr>
          </a:p>
        </p:txBody>
      </p:sp>
      <p:sp>
        <p:nvSpPr>
          <p:cNvPr id="39" name="object 39"/>
          <p:cNvSpPr txBox="1"/>
          <p:nvPr/>
        </p:nvSpPr>
        <p:spPr>
          <a:xfrm>
            <a:off x="1408175" y="4371847"/>
            <a:ext cx="576580" cy="197485"/>
          </a:xfrm>
          <a:prstGeom prst="rect">
            <a:avLst/>
          </a:prstGeom>
          <a:solidFill>
            <a:srgbClr val="F99D20"/>
          </a:solidFill>
        </p:spPr>
        <p:txBody>
          <a:bodyPr vert="horz" wrap="square" lIns="0" tIns="0" rIns="0" bIns="0" rtlCol="0">
            <a:spAutoFit/>
          </a:bodyPr>
          <a:lstStyle/>
          <a:p>
            <a:pPr marL="25400">
              <a:lnSpc>
                <a:spcPts val="1555"/>
              </a:lnSpc>
            </a:pPr>
            <a:r>
              <a:rPr sz="1400" b="1" spc="15" dirty="0">
                <a:solidFill>
                  <a:srgbClr val="002E46"/>
                </a:solidFill>
                <a:latin typeface="Calibri"/>
                <a:cs typeface="Calibri"/>
              </a:rPr>
              <a:t>70,000</a:t>
            </a:r>
            <a:endParaRPr sz="1400">
              <a:latin typeface="Calibri"/>
              <a:cs typeface="Calibri"/>
            </a:endParaRPr>
          </a:p>
        </p:txBody>
      </p:sp>
      <p:sp>
        <p:nvSpPr>
          <p:cNvPr id="40" name="object 40"/>
          <p:cNvSpPr txBox="1"/>
          <p:nvPr/>
        </p:nvSpPr>
        <p:spPr>
          <a:xfrm>
            <a:off x="1421071" y="4579313"/>
            <a:ext cx="3235325" cy="208279"/>
          </a:xfrm>
          <a:prstGeom prst="rect">
            <a:avLst/>
          </a:prstGeom>
        </p:spPr>
        <p:txBody>
          <a:bodyPr vert="horz" wrap="square" lIns="0" tIns="12700" rIns="0" bIns="0" rtlCol="0">
            <a:spAutoFit/>
          </a:bodyPr>
          <a:lstStyle/>
          <a:p>
            <a:pPr marL="12700">
              <a:lnSpc>
                <a:spcPct val="100000"/>
              </a:lnSpc>
              <a:spcBef>
                <a:spcPts val="100"/>
              </a:spcBef>
            </a:pPr>
            <a:r>
              <a:rPr sz="1200" spc="-50" dirty="0">
                <a:solidFill>
                  <a:srgbClr val="002E46"/>
                </a:solidFill>
                <a:latin typeface="Lucida Sans"/>
                <a:cs typeface="Lucida Sans"/>
              </a:rPr>
              <a:t>Over </a:t>
            </a:r>
            <a:r>
              <a:rPr sz="1200" spc="-125" dirty="0">
                <a:solidFill>
                  <a:srgbClr val="002E46"/>
                </a:solidFill>
                <a:latin typeface="Lucida Sans"/>
                <a:cs typeface="Lucida Sans"/>
              </a:rPr>
              <a:t>70,000 </a:t>
            </a:r>
            <a:r>
              <a:rPr sz="1200" spc="-50" dirty="0">
                <a:solidFill>
                  <a:srgbClr val="002E46"/>
                </a:solidFill>
                <a:latin typeface="Lucida Sans"/>
                <a:cs typeface="Lucida Sans"/>
              </a:rPr>
              <a:t>people donate </a:t>
            </a:r>
            <a:r>
              <a:rPr sz="1200" spc="-45" dirty="0">
                <a:solidFill>
                  <a:srgbClr val="002E46"/>
                </a:solidFill>
                <a:latin typeface="Lucida Sans"/>
                <a:cs typeface="Lucida Sans"/>
              </a:rPr>
              <a:t>their </a:t>
            </a:r>
            <a:r>
              <a:rPr sz="1200" spc="-60" dirty="0">
                <a:solidFill>
                  <a:srgbClr val="002E46"/>
                </a:solidFill>
                <a:latin typeface="Lucida Sans"/>
                <a:cs typeface="Lucida Sans"/>
              </a:rPr>
              <a:t>eyes </a:t>
            </a:r>
            <a:r>
              <a:rPr sz="1200" spc="-35" dirty="0">
                <a:solidFill>
                  <a:srgbClr val="002E46"/>
                </a:solidFill>
                <a:latin typeface="Lucida Sans"/>
                <a:cs typeface="Lucida Sans"/>
              </a:rPr>
              <a:t>each</a:t>
            </a:r>
            <a:r>
              <a:rPr sz="1200" spc="-275" dirty="0">
                <a:solidFill>
                  <a:srgbClr val="002E46"/>
                </a:solidFill>
                <a:latin typeface="Lucida Sans"/>
                <a:cs typeface="Lucida Sans"/>
              </a:rPr>
              <a:t> </a:t>
            </a:r>
            <a:r>
              <a:rPr sz="1200" spc="-70" dirty="0">
                <a:solidFill>
                  <a:srgbClr val="002E46"/>
                </a:solidFill>
                <a:latin typeface="Lucida Sans"/>
                <a:cs typeface="Lucida Sans"/>
              </a:rPr>
              <a:t>year.</a:t>
            </a:r>
            <a:endParaRPr sz="1200">
              <a:latin typeface="Lucida Sans"/>
              <a:cs typeface="Lucida Sans"/>
            </a:endParaRPr>
          </a:p>
        </p:txBody>
      </p:sp>
      <p:sp>
        <p:nvSpPr>
          <p:cNvPr id="41" name="object 41"/>
          <p:cNvSpPr txBox="1"/>
          <p:nvPr/>
        </p:nvSpPr>
        <p:spPr>
          <a:xfrm>
            <a:off x="1421071" y="4980633"/>
            <a:ext cx="3459479" cy="657860"/>
          </a:xfrm>
          <a:prstGeom prst="rect">
            <a:avLst/>
          </a:prstGeom>
        </p:spPr>
        <p:txBody>
          <a:bodyPr vert="horz" wrap="square" lIns="0" tIns="30480" rIns="0" bIns="0" rtlCol="0">
            <a:spAutoFit/>
          </a:bodyPr>
          <a:lstStyle/>
          <a:p>
            <a:pPr marL="12700">
              <a:lnSpc>
                <a:spcPct val="100000"/>
              </a:lnSpc>
              <a:spcBef>
                <a:spcPts val="240"/>
              </a:spcBef>
            </a:pPr>
            <a:r>
              <a:rPr sz="1400" b="1" spc="35" dirty="0">
                <a:solidFill>
                  <a:srgbClr val="002E46"/>
                </a:solidFill>
                <a:latin typeface="Calibri"/>
                <a:cs typeface="Calibri"/>
              </a:rPr>
              <a:t>10</a:t>
            </a:r>
            <a:endParaRPr sz="1400">
              <a:latin typeface="Calibri"/>
              <a:cs typeface="Calibri"/>
            </a:endParaRPr>
          </a:p>
          <a:p>
            <a:pPr marL="12700" marR="5080">
              <a:lnSpc>
                <a:spcPts val="1600"/>
              </a:lnSpc>
              <a:spcBef>
                <a:spcPts val="40"/>
              </a:spcBef>
            </a:pPr>
            <a:r>
              <a:rPr sz="1200" spc="-55" dirty="0">
                <a:solidFill>
                  <a:srgbClr val="002E46"/>
                </a:solidFill>
                <a:latin typeface="Lucida Sans"/>
                <a:cs typeface="Lucida Sans"/>
              </a:rPr>
              <a:t>One</a:t>
            </a:r>
            <a:r>
              <a:rPr sz="1200" spc="-95" dirty="0">
                <a:solidFill>
                  <a:srgbClr val="002E46"/>
                </a:solidFill>
                <a:latin typeface="Lucida Sans"/>
                <a:cs typeface="Lucida Sans"/>
              </a:rPr>
              <a:t> </a:t>
            </a:r>
            <a:r>
              <a:rPr sz="1200" spc="-45" dirty="0">
                <a:solidFill>
                  <a:srgbClr val="002E46"/>
                </a:solidFill>
                <a:latin typeface="Lucida Sans"/>
                <a:cs typeface="Lucida Sans"/>
              </a:rPr>
              <a:t>eye</a:t>
            </a:r>
            <a:r>
              <a:rPr sz="1200" spc="-95" dirty="0">
                <a:solidFill>
                  <a:srgbClr val="002E46"/>
                </a:solidFill>
                <a:latin typeface="Lucida Sans"/>
                <a:cs typeface="Lucida Sans"/>
              </a:rPr>
              <a:t> </a:t>
            </a:r>
            <a:r>
              <a:rPr sz="1200" spc="-65" dirty="0">
                <a:solidFill>
                  <a:srgbClr val="002E46"/>
                </a:solidFill>
                <a:latin typeface="Lucida Sans"/>
                <a:cs typeface="Lucida Sans"/>
              </a:rPr>
              <a:t>donor</a:t>
            </a:r>
            <a:r>
              <a:rPr sz="1200" spc="-95" dirty="0">
                <a:solidFill>
                  <a:srgbClr val="002E46"/>
                </a:solidFill>
                <a:latin typeface="Lucida Sans"/>
                <a:cs typeface="Lucida Sans"/>
              </a:rPr>
              <a:t> </a:t>
            </a:r>
            <a:r>
              <a:rPr sz="1200" spc="-40" dirty="0">
                <a:solidFill>
                  <a:srgbClr val="002E46"/>
                </a:solidFill>
                <a:latin typeface="Lucida Sans"/>
                <a:cs typeface="Lucida Sans"/>
              </a:rPr>
              <a:t>alone</a:t>
            </a:r>
            <a:r>
              <a:rPr sz="1200" spc="-95" dirty="0">
                <a:solidFill>
                  <a:srgbClr val="002E46"/>
                </a:solidFill>
                <a:latin typeface="Lucida Sans"/>
                <a:cs typeface="Lucida Sans"/>
              </a:rPr>
              <a:t> </a:t>
            </a:r>
            <a:r>
              <a:rPr sz="1200" spc="-40" dirty="0">
                <a:solidFill>
                  <a:srgbClr val="002E46"/>
                </a:solidFill>
                <a:latin typeface="Lucida Sans"/>
                <a:cs typeface="Lucida Sans"/>
              </a:rPr>
              <a:t>can</a:t>
            </a:r>
            <a:r>
              <a:rPr sz="1200" spc="-90" dirty="0">
                <a:solidFill>
                  <a:srgbClr val="002E46"/>
                </a:solidFill>
                <a:latin typeface="Lucida Sans"/>
                <a:cs typeface="Lucida Sans"/>
              </a:rPr>
              <a:t> </a:t>
            </a:r>
            <a:r>
              <a:rPr sz="1200" spc="-40" dirty="0">
                <a:solidFill>
                  <a:srgbClr val="002E46"/>
                </a:solidFill>
                <a:latin typeface="Lucida Sans"/>
                <a:cs typeface="Lucida Sans"/>
              </a:rPr>
              <a:t>help</a:t>
            </a:r>
            <a:r>
              <a:rPr sz="1200" spc="-95" dirty="0">
                <a:solidFill>
                  <a:srgbClr val="002E46"/>
                </a:solidFill>
                <a:latin typeface="Lucida Sans"/>
                <a:cs typeface="Lucida Sans"/>
              </a:rPr>
              <a:t> </a:t>
            </a:r>
            <a:r>
              <a:rPr sz="1200" spc="-25" dirty="0">
                <a:solidFill>
                  <a:srgbClr val="002E46"/>
                </a:solidFill>
                <a:latin typeface="Lucida Sans"/>
                <a:cs typeface="Lucida Sans"/>
              </a:rPr>
              <a:t>heal</a:t>
            </a:r>
            <a:r>
              <a:rPr sz="1200" spc="-95" dirty="0">
                <a:solidFill>
                  <a:srgbClr val="002E46"/>
                </a:solidFill>
                <a:latin typeface="Lucida Sans"/>
                <a:cs typeface="Lucida Sans"/>
              </a:rPr>
              <a:t> </a:t>
            </a:r>
            <a:r>
              <a:rPr sz="1200" spc="-75" dirty="0">
                <a:solidFill>
                  <a:srgbClr val="002E46"/>
                </a:solidFill>
                <a:latin typeface="Lucida Sans"/>
                <a:cs typeface="Lucida Sans"/>
              </a:rPr>
              <a:t>up</a:t>
            </a:r>
            <a:r>
              <a:rPr sz="1200" spc="-95" dirty="0">
                <a:solidFill>
                  <a:srgbClr val="002E46"/>
                </a:solidFill>
                <a:latin typeface="Lucida Sans"/>
                <a:cs typeface="Lucida Sans"/>
              </a:rPr>
              <a:t> </a:t>
            </a:r>
            <a:r>
              <a:rPr sz="1200" spc="-50" dirty="0">
                <a:solidFill>
                  <a:srgbClr val="002E46"/>
                </a:solidFill>
                <a:latin typeface="Lucida Sans"/>
                <a:cs typeface="Lucida Sans"/>
              </a:rPr>
              <a:t>to</a:t>
            </a:r>
            <a:r>
              <a:rPr sz="1200" spc="-90" dirty="0">
                <a:solidFill>
                  <a:srgbClr val="002E46"/>
                </a:solidFill>
                <a:latin typeface="Lucida Sans"/>
                <a:cs typeface="Lucida Sans"/>
              </a:rPr>
              <a:t> </a:t>
            </a:r>
            <a:r>
              <a:rPr sz="1200" spc="-120" dirty="0">
                <a:solidFill>
                  <a:srgbClr val="002E46"/>
                </a:solidFill>
                <a:latin typeface="Lucida Sans"/>
                <a:cs typeface="Lucida Sans"/>
              </a:rPr>
              <a:t>10</a:t>
            </a:r>
            <a:r>
              <a:rPr sz="1200" spc="-95" dirty="0">
                <a:solidFill>
                  <a:srgbClr val="002E46"/>
                </a:solidFill>
                <a:latin typeface="Lucida Sans"/>
                <a:cs typeface="Lucida Sans"/>
              </a:rPr>
              <a:t> </a:t>
            </a:r>
            <a:r>
              <a:rPr sz="1200" spc="-50" dirty="0">
                <a:solidFill>
                  <a:srgbClr val="002E46"/>
                </a:solidFill>
                <a:latin typeface="Lucida Sans"/>
                <a:cs typeface="Lucida Sans"/>
              </a:rPr>
              <a:t>people  </a:t>
            </a:r>
            <a:r>
              <a:rPr sz="1200" spc="-70" dirty="0">
                <a:solidFill>
                  <a:srgbClr val="002E46"/>
                </a:solidFill>
                <a:latin typeface="Lucida Sans"/>
                <a:cs typeface="Lucida Sans"/>
              </a:rPr>
              <a:t>through </a:t>
            </a:r>
            <a:r>
              <a:rPr sz="1200" spc="-45" dirty="0">
                <a:solidFill>
                  <a:srgbClr val="002E46"/>
                </a:solidFill>
                <a:latin typeface="Lucida Sans"/>
                <a:cs typeface="Lucida Sans"/>
              </a:rPr>
              <a:t>the cornea </a:t>
            </a:r>
            <a:r>
              <a:rPr sz="1200" spc="-55" dirty="0">
                <a:solidFill>
                  <a:srgbClr val="002E46"/>
                </a:solidFill>
                <a:latin typeface="Lucida Sans"/>
                <a:cs typeface="Lucida Sans"/>
              </a:rPr>
              <a:t>and</a:t>
            </a:r>
            <a:r>
              <a:rPr sz="1200" spc="-225" dirty="0">
                <a:solidFill>
                  <a:srgbClr val="002E46"/>
                </a:solidFill>
                <a:latin typeface="Lucida Sans"/>
                <a:cs typeface="Lucida Sans"/>
              </a:rPr>
              <a:t> </a:t>
            </a:r>
            <a:r>
              <a:rPr sz="1200" spc="-65" dirty="0">
                <a:solidFill>
                  <a:srgbClr val="002E46"/>
                </a:solidFill>
                <a:latin typeface="Lucida Sans"/>
                <a:cs typeface="Lucida Sans"/>
              </a:rPr>
              <a:t>sclera.</a:t>
            </a:r>
            <a:endParaRPr sz="1200">
              <a:latin typeface="Lucida Sans"/>
              <a:cs typeface="Lucida Sans"/>
            </a:endParaRPr>
          </a:p>
        </p:txBody>
      </p:sp>
      <p:sp>
        <p:nvSpPr>
          <p:cNvPr id="42" name="object 42"/>
          <p:cNvSpPr txBox="1"/>
          <p:nvPr/>
        </p:nvSpPr>
        <p:spPr>
          <a:xfrm>
            <a:off x="6624680" y="2631133"/>
            <a:ext cx="4032885" cy="657860"/>
          </a:xfrm>
          <a:prstGeom prst="rect">
            <a:avLst/>
          </a:prstGeom>
        </p:spPr>
        <p:txBody>
          <a:bodyPr vert="horz" wrap="square" lIns="0" tIns="30480" rIns="0" bIns="0" rtlCol="0">
            <a:spAutoFit/>
          </a:bodyPr>
          <a:lstStyle/>
          <a:p>
            <a:pPr marL="12700">
              <a:lnSpc>
                <a:spcPct val="100000"/>
              </a:lnSpc>
              <a:spcBef>
                <a:spcPts val="240"/>
              </a:spcBef>
            </a:pPr>
            <a:r>
              <a:rPr sz="1400" b="1" spc="35" dirty="0">
                <a:solidFill>
                  <a:srgbClr val="002E46"/>
                </a:solidFill>
                <a:latin typeface="Calibri"/>
                <a:cs typeface="Calibri"/>
              </a:rPr>
              <a:t>8</a:t>
            </a:r>
            <a:endParaRPr sz="1400">
              <a:latin typeface="Calibri"/>
              <a:cs typeface="Calibri"/>
            </a:endParaRPr>
          </a:p>
          <a:p>
            <a:pPr marL="12700" marR="5080">
              <a:lnSpc>
                <a:spcPts val="1600"/>
              </a:lnSpc>
              <a:spcBef>
                <a:spcPts val="40"/>
              </a:spcBef>
            </a:pPr>
            <a:r>
              <a:rPr sz="1200" spc="-75" dirty="0">
                <a:solidFill>
                  <a:srgbClr val="002E46"/>
                </a:solidFill>
                <a:latin typeface="Lucida Sans"/>
                <a:cs typeface="Lucida Sans"/>
              </a:rPr>
              <a:t>The</a:t>
            </a:r>
            <a:r>
              <a:rPr sz="1200" spc="-100" dirty="0">
                <a:solidFill>
                  <a:srgbClr val="002E46"/>
                </a:solidFill>
                <a:latin typeface="Lucida Sans"/>
                <a:cs typeface="Lucida Sans"/>
              </a:rPr>
              <a:t> </a:t>
            </a:r>
            <a:r>
              <a:rPr sz="1200" spc="-50" dirty="0">
                <a:solidFill>
                  <a:srgbClr val="002E46"/>
                </a:solidFill>
                <a:latin typeface="Lucida Sans"/>
                <a:cs typeface="Lucida Sans"/>
              </a:rPr>
              <a:t>sclera</a:t>
            </a:r>
            <a:r>
              <a:rPr sz="1200" spc="-95" dirty="0">
                <a:solidFill>
                  <a:srgbClr val="002E46"/>
                </a:solidFill>
                <a:latin typeface="Lucida Sans"/>
                <a:cs typeface="Lucida Sans"/>
              </a:rPr>
              <a:t> </a:t>
            </a:r>
            <a:r>
              <a:rPr sz="1200" spc="-40" dirty="0">
                <a:solidFill>
                  <a:srgbClr val="002E46"/>
                </a:solidFill>
                <a:latin typeface="Lucida Sans"/>
                <a:cs typeface="Lucida Sans"/>
              </a:rPr>
              <a:t>can</a:t>
            </a:r>
            <a:r>
              <a:rPr sz="1200" spc="-95" dirty="0">
                <a:solidFill>
                  <a:srgbClr val="002E46"/>
                </a:solidFill>
                <a:latin typeface="Lucida Sans"/>
                <a:cs typeface="Lucida Sans"/>
              </a:rPr>
              <a:t> </a:t>
            </a:r>
            <a:r>
              <a:rPr sz="1200" spc="-50" dirty="0">
                <a:solidFill>
                  <a:srgbClr val="002E46"/>
                </a:solidFill>
                <a:latin typeface="Lucida Sans"/>
                <a:cs typeface="Lucida Sans"/>
              </a:rPr>
              <a:t>be</a:t>
            </a:r>
            <a:r>
              <a:rPr sz="1200" spc="-95" dirty="0">
                <a:solidFill>
                  <a:srgbClr val="002E46"/>
                </a:solidFill>
                <a:latin typeface="Lucida Sans"/>
                <a:cs typeface="Lucida Sans"/>
              </a:rPr>
              <a:t> </a:t>
            </a:r>
            <a:r>
              <a:rPr sz="1200" spc="-55" dirty="0">
                <a:solidFill>
                  <a:srgbClr val="002E46"/>
                </a:solidFill>
                <a:latin typeface="Lucida Sans"/>
                <a:cs typeface="Lucida Sans"/>
              </a:rPr>
              <a:t>divided</a:t>
            </a:r>
            <a:r>
              <a:rPr sz="1200" spc="-95" dirty="0">
                <a:solidFill>
                  <a:srgbClr val="002E46"/>
                </a:solidFill>
                <a:latin typeface="Lucida Sans"/>
                <a:cs typeface="Lucida Sans"/>
              </a:rPr>
              <a:t> </a:t>
            </a:r>
            <a:r>
              <a:rPr sz="1200" spc="-50" dirty="0">
                <a:solidFill>
                  <a:srgbClr val="002E46"/>
                </a:solidFill>
                <a:latin typeface="Lucida Sans"/>
                <a:cs typeface="Lucida Sans"/>
              </a:rPr>
              <a:t>into</a:t>
            </a:r>
            <a:r>
              <a:rPr sz="1200" spc="-95" dirty="0">
                <a:solidFill>
                  <a:srgbClr val="002E46"/>
                </a:solidFill>
                <a:latin typeface="Lucida Sans"/>
                <a:cs typeface="Lucida Sans"/>
              </a:rPr>
              <a:t> </a:t>
            </a:r>
            <a:r>
              <a:rPr sz="1200" spc="-50" dirty="0">
                <a:solidFill>
                  <a:srgbClr val="002E46"/>
                </a:solidFill>
                <a:latin typeface="Lucida Sans"/>
                <a:cs typeface="Lucida Sans"/>
              </a:rPr>
              <a:t>eight</a:t>
            </a:r>
            <a:r>
              <a:rPr sz="1200" spc="-95" dirty="0">
                <a:solidFill>
                  <a:srgbClr val="002E46"/>
                </a:solidFill>
                <a:latin typeface="Lucida Sans"/>
                <a:cs typeface="Lucida Sans"/>
              </a:rPr>
              <a:t> </a:t>
            </a:r>
            <a:r>
              <a:rPr sz="1200" spc="-60" dirty="0">
                <a:solidFill>
                  <a:srgbClr val="002E46"/>
                </a:solidFill>
                <a:latin typeface="Lucida Sans"/>
                <a:cs typeface="Lucida Sans"/>
              </a:rPr>
              <a:t>parts</a:t>
            </a:r>
            <a:r>
              <a:rPr sz="1200" spc="-95" dirty="0">
                <a:solidFill>
                  <a:srgbClr val="002E46"/>
                </a:solidFill>
                <a:latin typeface="Lucida Sans"/>
                <a:cs typeface="Lucida Sans"/>
              </a:rPr>
              <a:t> </a:t>
            </a:r>
            <a:r>
              <a:rPr sz="1200" spc="-55" dirty="0">
                <a:solidFill>
                  <a:srgbClr val="002E46"/>
                </a:solidFill>
                <a:latin typeface="Lucida Sans"/>
                <a:cs typeface="Lucida Sans"/>
              </a:rPr>
              <a:t>and</a:t>
            </a:r>
            <a:r>
              <a:rPr sz="1200" spc="-95" dirty="0">
                <a:solidFill>
                  <a:srgbClr val="002E46"/>
                </a:solidFill>
                <a:latin typeface="Lucida Sans"/>
                <a:cs typeface="Lucida Sans"/>
              </a:rPr>
              <a:t> </a:t>
            </a:r>
            <a:r>
              <a:rPr sz="1200" spc="-80" dirty="0">
                <a:solidFill>
                  <a:srgbClr val="002E46"/>
                </a:solidFill>
                <a:latin typeface="Lucida Sans"/>
                <a:cs typeface="Lucida Sans"/>
              </a:rPr>
              <a:t>used</a:t>
            </a:r>
            <a:r>
              <a:rPr sz="1200" spc="-95" dirty="0">
                <a:solidFill>
                  <a:srgbClr val="002E46"/>
                </a:solidFill>
                <a:latin typeface="Lucida Sans"/>
                <a:cs typeface="Lucida Sans"/>
              </a:rPr>
              <a:t> </a:t>
            </a:r>
            <a:r>
              <a:rPr sz="1200" spc="-50" dirty="0">
                <a:solidFill>
                  <a:srgbClr val="002E46"/>
                </a:solidFill>
                <a:latin typeface="Lucida Sans"/>
                <a:cs typeface="Lucida Sans"/>
              </a:rPr>
              <a:t>to</a:t>
            </a:r>
            <a:r>
              <a:rPr sz="1200" spc="-95" dirty="0">
                <a:solidFill>
                  <a:srgbClr val="002E46"/>
                </a:solidFill>
                <a:latin typeface="Lucida Sans"/>
                <a:cs typeface="Lucida Sans"/>
              </a:rPr>
              <a:t> </a:t>
            </a:r>
            <a:r>
              <a:rPr sz="1200" spc="-45" dirty="0">
                <a:solidFill>
                  <a:srgbClr val="002E46"/>
                </a:solidFill>
                <a:latin typeface="Lucida Sans"/>
                <a:cs typeface="Lucida Sans"/>
              </a:rPr>
              <a:t>repair  </a:t>
            </a:r>
            <a:r>
              <a:rPr sz="1200" spc="-60" dirty="0">
                <a:solidFill>
                  <a:srgbClr val="002E46"/>
                </a:solidFill>
                <a:latin typeface="Lucida Sans"/>
                <a:cs typeface="Lucida Sans"/>
              </a:rPr>
              <a:t>disease </a:t>
            </a:r>
            <a:r>
              <a:rPr sz="1200" spc="-55" dirty="0">
                <a:solidFill>
                  <a:srgbClr val="002E46"/>
                </a:solidFill>
                <a:latin typeface="Lucida Sans"/>
                <a:cs typeface="Lucida Sans"/>
              </a:rPr>
              <a:t>or trauma </a:t>
            </a:r>
            <a:r>
              <a:rPr sz="1200" spc="-50" dirty="0">
                <a:solidFill>
                  <a:srgbClr val="002E46"/>
                </a:solidFill>
                <a:latin typeface="Lucida Sans"/>
                <a:cs typeface="Lucida Sans"/>
              </a:rPr>
              <a:t>to </a:t>
            </a:r>
            <a:r>
              <a:rPr sz="1200" spc="-45" dirty="0">
                <a:solidFill>
                  <a:srgbClr val="002E46"/>
                </a:solidFill>
                <a:latin typeface="Lucida Sans"/>
                <a:cs typeface="Lucida Sans"/>
              </a:rPr>
              <a:t>the</a:t>
            </a:r>
            <a:r>
              <a:rPr sz="1200" spc="-260" dirty="0">
                <a:solidFill>
                  <a:srgbClr val="002E46"/>
                </a:solidFill>
                <a:latin typeface="Lucida Sans"/>
                <a:cs typeface="Lucida Sans"/>
              </a:rPr>
              <a:t> </a:t>
            </a:r>
            <a:r>
              <a:rPr sz="1200" spc="-70" dirty="0">
                <a:solidFill>
                  <a:srgbClr val="002E46"/>
                </a:solidFill>
                <a:latin typeface="Lucida Sans"/>
                <a:cs typeface="Lucida Sans"/>
              </a:rPr>
              <a:t>eye.</a:t>
            </a:r>
            <a:endParaRPr sz="1200">
              <a:latin typeface="Lucida Sans"/>
              <a:cs typeface="Lucida Sans"/>
            </a:endParaRPr>
          </a:p>
        </p:txBody>
      </p:sp>
      <p:sp>
        <p:nvSpPr>
          <p:cNvPr id="43" name="object 43"/>
          <p:cNvSpPr txBox="1"/>
          <p:nvPr/>
        </p:nvSpPr>
        <p:spPr>
          <a:xfrm>
            <a:off x="6624680" y="3482033"/>
            <a:ext cx="4041775" cy="454659"/>
          </a:xfrm>
          <a:prstGeom prst="rect">
            <a:avLst/>
          </a:prstGeom>
        </p:spPr>
        <p:txBody>
          <a:bodyPr vert="horz" wrap="square" lIns="0" tIns="30480" rIns="0" bIns="0" rtlCol="0">
            <a:spAutoFit/>
          </a:bodyPr>
          <a:lstStyle/>
          <a:p>
            <a:pPr marL="12700">
              <a:lnSpc>
                <a:spcPct val="100000"/>
              </a:lnSpc>
              <a:spcBef>
                <a:spcPts val="240"/>
              </a:spcBef>
            </a:pPr>
            <a:r>
              <a:rPr sz="1400" b="1" spc="35" dirty="0">
                <a:solidFill>
                  <a:srgbClr val="002E46"/>
                </a:solidFill>
                <a:latin typeface="Calibri"/>
                <a:cs typeface="Calibri"/>
              </a:rPr>
              <a:t>7</a:t>
            </a:r>
            <a:endParaRPr sz="1400">
              <a:latin typeface="Calibri"/>
              <a:cs typeface="Calibri"/>
            </a:endParaRPr>
          </a:p>
          <a:p>
            <a:pPr marL="12700">
              <a:lnSpc>
                <a:spcPct val="100000"/>
              </a:lnSpc>
              <a:spcBef>
                <a:spcPts val="120"/>
              </a:spcBef>
            </a:pPr>
            <a:r>
              <a:rPr sz="1200" spc="-35" dirty="0">
                <a:solidFill>
                  <a:srgbClr val="002E46"/>
                </a:solidFill>
                <a:latin typeface="Lucida Sans"/>
                <a:cs typeface="Lucida Sans"/>
              </a:rPr>
              <a:t>Every</a:t>
            </a:r>
            <a:r>
              <a:rPr sz="1200" spc="-95" dirty="0">
                <a:solidFill>
                  <a:srgbClr val="002E46"/>
                </a:solidFill>
                <a:latin typeface="Lucida Sans"/>
                <a:cs typeface="Lucida Sans"/>
              </a:rPr>
              <a:t> </a:t>
            </a:r>
            <a:r>
              <a:rPr sz="1200" spc="-65" dirty="0">
                <a:solidFill>
                  <a:srgbClr val="002E46"/>
                </a:solidFill>
                <a:latin typeface="Lucida Sans"/>
                <a:cs typeface="Lucida Sans"/>
              </a:rPr>
              <a:t>seven</a:t>
            </a:r>
            <a:r>
              <a:rPr sz="1200" spc="-90" dirty="0">
                <a:solidFill>
                  <a:srgbClr val="002E46"/>
                </a:solidFill>
                <a:latin typeface="Lucida Sans"/>
                <a:cs typeface="Lucida Sans"/>
              </a:rPr>
              <a:t> </a:t>
            </a:r>
            <a:r>
              <a:rPr sz="1200" spc="-70" dirty="0">
                <a:solidFill>
                  <a:srgbClr val="002E46"/>
                </a:solidFill>
                <a:latin typeface="Lucida Sans"/>
                <a:cs typeface="Lucida Sans"/>
              </a:rPr>
              <a:t>minutes</a:t>
            </a:r>
            <a:r>
              <a:rPr sz="1200" spc="-95" dirty="0">
                <a:solidFill>
                  <a:srgbClr val="002E46"/>
                </a:solidFill>
                <a:latin typeface="Lucida Sans"/>
                <a:cs typeface="Lucida Sans"/>
              </a:rPr>
              <a:t> </a:t>
            </a:r>
            <a:r>
              <a:rPr sz="1200" spc="-70" dirty="0">
                <a:solidFill>
                  <a:srgbClr val="002E46"/>
                </a:solidFill>
                <a:latin typeface="Lucida Sans"/>
                <a:cs typeface="Lucida Sans"/>
              </a:rPr>
              <a:t>someone</a:t>
            </a:r>
            <a:r>
              <a:rPr sz="1200" spc="-90" dirty="0">
                <a:solidFill>
                  <a:srgbClr val="002E46"/>
                </a:solidFill>
                <a:latin typeface="Lucida Sans"/>
                <a:cs typeface="Lucida Sans"/>
              </a:rPr>
              <a:t> </a:t>
            </a:r>
            <a:r>
              <a:rPr sz="1200" spc="-50" dirty="0">
                <a:solidFill>
                  <a:srgbClr val="002E46"/>
                </a:solidFill>
                <a:latin typeface="Lucida Sans"/>
                <a:cs typeface="Lucida Sans"/>
              </a:rPr>
              <a:t>receives</a:t>
            </a:r>
            <a:r>
              <a:rPr sz="1200" spc="-95" dirty="0">
                <a:solidFill>
                  <a:srgbClr val="002E46"/>
                </a:solidFill>
                <a:latin typeface="Lucida Sans"/>
                <a:cs typeface="Lucida Sans"/>
              </a:rPr>
              <a:t> </a:t>
            </a:r>
            <a:r>
              <a:rPr sz="1200" spc="-10" dirty="0">
                <a:solidFill>
                  <a:srgbClr val="002E46"/>
                </a:solidFill>
                <a:latin typeface="Lucida Sans"/>
                <a:cs typeface="Lucida Sans"/>
              </a:rPr>
              <a:t>a</a:t>
            </a:r>
            <a:r>
              <a:rPr sz="1200" spc="-90" dirty="0">
                <a:solidFill>
                  <a:srgbClr val="002E46"/>
                </a:solidFill>
                <a:latin typeface="Lucida Sans"/>
                <a:cs typeface="Lucida Sans"/>
              </a:rPr>
              <a:t> </a:t>
            </a:r>
            <a:r>
              <a:rPr sz="1200" spc="-35" dirty="0">
                <a:solidFill>
                  <a:srgbClr val="002E46"/>
                </a:solidFill>
                <a:latin typeface="Lucida Sans"/>
                <a:cs typeface="Lucida Sans"/>
              </a:rPr>
              <a:t>corneal</a:t>
            </a:r>
            <a:r>
              <a:rPr sz="1200" spc="-95" dirty="0">
                <a:solidFill>
                  <a:srgbClr val="002E46"/>
                </a:solidFill>
                <a:latin typeface="Lucida Sans"/>
                <a:cs typeface="Lucida Sans"/>
              </a:rPr>
              <a:t> </a:t>
            </a:r>
            <a:r>
              <a:rPr sz="1200" spc="-60" dirty="0">
                <a:solidFill>
                  <a:srgbClr val="002E46"/>
                </a:solidFill>
                <a:latin typeface="Lucida Sans"/>
                <a:cs typeface="Lucida Sans"/>
              </a:rPr>
              <a:t>transplant.</a:t>
            </a:r>
            <a:endParaRPr sz="1200">
              <a:latin typeface="Lucida Sans"/>
              <a:cs typeface="Lucida Sans"/>
            </a:endParaRPr>
          </a:p>
        </p:txBody>
      </p:sp>
      <p:sp>
        <p:nvSpPr>
          <p:cNvPr id="44" name="object 44"/>
          <p:cNvSpPr txBox="1"/>
          <p:nvPr/>
        </p:nvSpPr>
        <p:spPr>
          <a:xfrm>
            <a:off x="6624680" y="4129733"/>
            <a:ext cx="4041775" cy="657860"/>
          </a:xfrm>
          <a:prstGeom prst="rect">
            <a:avLst/>
          </a:prstGeom>
        </p:spPr>
        <p:txBody>
          <a:bodyPr vert="horz" wrap="square" lIns="0" tIns="30480" rIns="0" bIns="0" rtlCol="0">
            <a:spAutoFit/>
          </a:bodyPr>
          <a:lstStyle/>
          <a:p>
            <a:pPr marL="12700">
              <a:lnSpc>
                <a:spcPct val="100000"/>
              </a:lnSpc>
              <a:spcBef>
                <a:spcPts val="240"/>
              </a:spcBef>
            </a:pPr>
            <a:r>
              <a:rPr sz="1400" b="1" spc="35" dirty="0">
                <a:solidFill>
                  <a:srgbClr val="002E46"/>
                </a:solidFill>
                <a:latin typeface="Calibri"/>
                <a:cs typeface="Calibri"/>
              </a:rPr>
              <a:t>2</a:t>
            </a:r>
            <a:endParaRPr sz="1400" dirty="0">
              <a:latin typeface="Calibri"/>
              <a:cs typeface="Calibri"/>
            </a:endParaRPr>
          </a:p>
          <a:p>
            <a:pPr marL="12700" marR="5080">
              <a:lnSpc>
                <a:spcPts val="1600"/>
              </a:lnSpc>
              <a:spcBef>
                <a:spcPts val="40"/>
              </a:spcBef>
            </a:pPr>
            <a:r>
              <a:rPr sz="1200" spc="-65" dirty="0">
                <a:solidFill>
                  <a:srgbClr val="002E46"/>
                </a:solidFill>
                <a:latin typeface="Lucida Sans"/>
              </a:rPr>
              <a:t>One person’s corneas can be transplanted into two different  </a:t>
            </a:r>
            <a:r>
              <a:rPr sz="1200" spc="-65" dirty="0">
                <a:solidFill>
                  <a:srgbClr val="002E46"/>
                </a:solidFill>
                <a:latin typeface="Lucida Sans"/>
                <a:cs typeface="Lucida Sans"/>
              </a:rPr>
              <a:t>people.</a:t>
            </a:r>
            <a:endParaRPr sz="1200" dirty="0">
              <a:latin typeface="Lucida Sans"/>
              <a:cs typeface="Lucida Sans"/>
            </a:endParaRPr>
          </a:p>
        </p:txBody>
      </p:sp>
      <p:sp>
        <p:nvSpPr>
          <p:cNvPr id="45" name="object 45"/>
          <p:cNvSpPr/>
          <p:nvPr/>
        </p:nvSpPr>
        <p:spPr>
          <a:xfrm>
            <a:off x="685800" y="2286000"/>
            <a:ext cx="502920" cy="502920"/>
          </a:xfrm>
          <a:custGeom>
            <a:avLst/>
            <a:gdLst/>
            <a:ahLst/>
            <a:cxnLst/>
            <a:rect l="l" t="t" r="r" b="b"/>
            <a:pathLst>
              <a:path w="502919" h="502919">
                <a:moveTo>
                  <a:pt x="251459" y="0"/>
                </a:moveTo>
                <a:lnTo>
                  <a:pt x="206260" y="4051"/>
                </a:lnTo>
                <a:lnTo>
                  <a:pt x="163718" y="15732"/>
                </a:lnTo>
                <a:lnTo>
                  <a:pt x="124544" y="34332"/>
                </a:lnTo>
                <a:lnTo>
                  <a:pt x="89448" y="59141"/>
                </a:lnTo>
                <a:lnTo>
                  <a:pt x="59141" y="89448"/>
                </a:lnTo>
                <a:lnTo>
                  <a:pt x="34332" y="124544"/>
                </a:lnTo>
                <a:lnTo>
                  <a:pt x="15732" y="163718"/>
                </a:lnTo>
                <a:lnTo>
                  <a:pt x="4051" y="206260"/>
                </a:lnTo>
                <a:lnTo>
                  <a:pt x="0" y="251460"/>
                </a:lnTo>
                <a:lnTo>
                  <a:pt x="4051" y="296659"/>
                </a:lnTo>
                <a:lnTo>
                  <a:pt x="15732" y="339201"/>
                </a:lnTo>
                <a:lnTo>
                  <a:pt x="34332" y="378375"/>
                </a:lnTo>
                <a:lnTo>
                  <a:pt x="59141" y="413471"/>
                </a:lnTo>
                <a:lnTo>
                  <a:pt x="89448" y="443778"/>
                </a:lnTo>
                <a:lnTo>
                  <a:pt x="124544" y="468587"/>
                </a:lnTo>
                <a:lnTo>
                  <a:pt x="163718" y="487187"/>
                </a:lnTo>
                <a:lnTo>
                  <a:pt x="206260" y="498868"/>
                </a:lnTo>
                <a:lnTo>
                  <a:pt x="251459" y="502920"/>
                </a:lnTo>
                <a:lnTo>
                  <a:pt x="296659" y="498868"/>
                </a:lnTo>
                <a:lnTo>
                  <a:pt x="339201" y="487187"/>
                </a:lnTo>
                <a:lnTo>
                  <a:pt x="378375" y="468587"/>
                </a:lnTo>
                <a:lnTo>
                  <a:pt x="413471" y="443778"/>
                </a:lnTo>
                <a:lnTo>
                  <a:pt x="443778" y="413471"/>
                </a:lnTo>
                <a:lnTo>
                  <a:pt x="468587" y="378375"/>
                </a:lnTo>
                <a:lnTo>
                  <a:pt x="487187" y="339201"/>
                </a:lnTo>
                <a:lnTo>
                  <a:pt x="498868" y="296659"/>
                </a:lnTo>
                <a:lnTo>
                  <a:pt x="502919" y="251460"/>
                </a:lnTo>
                <a:lnTo>
                  <a:pt x="498868" y="206260"/>
                </a:lnTo>
                <a:lnTo>
                  <a:pt x="487187" y="163718"/>
                </a:lnTo>
                <a:lnTo>
                  <a:pt x="468587" y="124544"/>
                </a:lnTo>
                <a:lnTo>
                  <a:pt x="443778" y="89448"/>
                </a:lnTo>
                <a:lnTo>
                  <a:pt x="413471" y="59141"/>
                </a:lnTo>
                <a:lnTo>
                  <a:pt x="378375" y="34332"/>
                </a:lnTo>
                <a:lnTo>
                  <a:pt x="339201" y="15732"/>
                </a:lnTo>
                <a:lnTo>
                  <a:pt x="296659" y="4051"/>
                </a:lnTo>
                <a:lnTo>
                  <a:pt x="251459" y="0"/>
                </a:lnTo>
                <a:close/>
              </a:path>
            </a:pathLst>
          </a:custGeom>
          <a:solidFill>
            <a:srgbClr val="F99D20"/>
          </a:solidFill>
        </p:spPr>
        <p:txBody>
          <a:bodyPr wrap="square" lIns="0" tIns="0" rIns="0" bIns="0" rtlCol="0"/>
          <a:lstStyle/>
          <a:p>
            <a:endParaRPr/>
          </a:p>
        </p:txBody>
      </p:sp>
      <p:sp>
        <p:nvSpPr>
          <p:cNvPr id="46" name="object 46"/>
          <p:cNvSpPr/>
          <p:nvPr/>
        </p:nvSpPr>
        <p:spPr>
          <a:xfrm>
            <a:off x="842123" y="2418248"/>
            <a:ext cx="190271" cy="238417"/>
          </a:xfrm>
          <a:prstGeom prst="rect">
            <a:avLst/>
          </a:prstGeom>
          <a:blipFill>
            <a:blip r:embed="rId3" cstate="print"/>
            <a:stretch>
              <a:fillRect/>
            </a:stretch>
          </a:blipFill>
        </p:spPr>
        <p:txBody>
          <a:bodyPr wrap="square" lIns="0" tIns="0" rIns="0" bIns="0" rtlCol="0"/>
          <a:lstStyle/>
          <a:p>
            <a:endParaRPr/>
          </a:p>
        </p:txBody>
      </p:sp>
      <p:sp>
        <p:nvSpPr>
          <p:cNvPr id="47" name="object 47"/>
          <p:cNvSpPr txBox="1">
            <a:spLocks noGrp="1"/>
          </p:cNvSpPr>
          <p:nvPr>
            <p:ph type="ftr" sz="quarter" idx="5"/>
          </p:nvPr>
        </p:nvSpPr>
        <p:spPr>
          <a:prstGeom prst="rect">
            <a:avLst/>
          </a:prstGeom>
        </p:spPr>
        <p:txBody>
          <a:bodyPr vert="horz" wrap="square" lIns="0" tIns="6350" rIns="0" bIns="0" rtlCol="0">
            <a:spAutoFit/>
          </a:bodyPr>
          <a:lstStyle/>
          <a:p>
            <a:pPr marL="12700">
              <a:lnSpc>
                <a:spcPct val="100000"/>
              </a:lnSpc>
              <a:spcBef>
                <a:spcPts val="50"/>
              </a:spcBef>
            </a:pPr>
            <a:r>
              <a:rPr spc="75" dirty="0"/>
              <a:t>DONATION </a:t>
            </a:r>
            <a:r>
              <a:rPr spc="70" dirty="0"/>
              <a:t>EDUCATION </a:t>
            </a:r>
            <a:r>
              <a:rPr spc="55" dirty="0"/>
              <a:t>FOR </a:t>
            </a:r>
            <a:r>
              <a:rPr spc="40" dirty="0"/>
              <a:t>THE </a:t>
            </a:r>
            <a:r>
              <a:rPr spc="75" dirty="0"/>
              <a:t>CLASSROOM </a:t>
            </a:r>
            <a:r>
              <a:rPr spc="-50" dirty="0"/>
              <a:t>| </a:t>
            </a:r>
            <a:r>
              <a:rPr spc="45" dirty="0"/>
              <a:t>FACT </a:t>
            </a:r>
            <a:r>
              <a:rPr spc="50" dirty="0"/>
              <a:t>SHEET</a:t>
            </a:r>
            <a:r>
              <a:rPr spc="185" dirty="0"/>
              <a:t> </a:t>
            </a:r>
            <a:r>
              <a:rPr spc="60" dirty="0"/>
              <a:t>PRESENTATION</a:t>
            </a:r>
            <a:r>
              <a:rPr spc="-80" dirty="0"/>
              <a:t> </a:t>
            </a:r>
          </a:p>
        </p:txBody>
      </p:sp>
      <p:sp>
        <p:nvSpPr>
          <p:cNvPr id="48" name="object 48"/>
          <p:cNvSpPr txBox="1">
            <a:spLocks noGrp="1"/>
          </p:cNvSpPr>
          <p:nvPr>
            <p:ph type="sldNum" sz="quarter" idx="7"/>
          </p:nvPr>
        </p:nvSpPr>
        <p:spPr>
          <a:prstGeom prst="rect">
            <a:avLst/>
          </a:prstGeom>
        </p:spPr>
        <p:txBody>
          <a:bodyPr vert="horz" wrap="square" lIns="0" tIns="6350" rIns="0" bIns="0" rtlCol="0">
            <a:spAutoFit/>
          </a:bodyPr>
          <a:lstStyle/>
          <a:p>
            <a:pPr marL="38100">
              <a:lnSpc>
                <a:spcPct val="100000"/>
              </a:lnSpc>
              <a:spcBef>
                <a:spcPts val="50"/>
              </a:spcBef>
            </a:pPr>
            <a:fld id="{81D60167-4931-47E6-BA6A-407CBD079E47}" type="slidenum">
              <a:rPr spc="55" dirty="0"/>
              <a:t>5</a:t>
            </a:fld>
            <a:r>
              <a:rPr spc="-90" dirty="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89460" cy="1600200"/>
          </a:xfrm>
          <a:custGeom>
            <a:avLst/>
            <a:gdLst/>
            <a:ahLst/>
            <a:cxnLst/>
            <a:rect l="l" t="t" r="r" b="b"/>
            <a:pathLst>
              <a:path w="12189460" h="1600200">
                <a:moveTo>
                  <a:pt x="0" y="1600200"/>
                </a:moveTo>
                <a:lnTo>
                  <a:pt x="12188952" y="1600200"/>
                </a:lnTo>
                <a:lnTo>
                  <a:pt x="12188952" y="0"/>
                </a:lnTo>
                <a:lnTo>
                  <a:pt x="0" y="0"/>
                </a:lnTo>
                <a:lnTo>
                  <a:pt x="0" y="1600200"/>
                </a:lnTo>
                <a:close/>
              </a:path>
            </a:pathLst>
          </a:custGeom>
          <a:solidFill>
            <a:srgbClr val="F99D20"/>
          </a:solidFill>
        </p:spPr>
        <p:txBody>
          <a:bodyPr wrap="square" lIns="0" tIns="0" rIns="0" bIns="0" rtlCol="0"/>
          <a:lstStyle/>
          <a:p>
            <a:endParaRPr/>
          </a:p>
        </p:txBody>
      </p:sp>
      <p:sp>
        <p:nvSpPr>
          <p:cNvPr id="3" name="object 3"/>
          <p:cNvSpPr txBox="1"/>
          <p:nvPr/>
        </p:nvSpPr>
        <p:spPr>
          <a:xfrm>
            <a:off x="673100" y="487259"/>
            <a:ext cx="2798445" cy="694055"/>
          </a:xfrm>
          <a:prstGeom prst="rect">
            <a:avLst/>
          </a:prstGeom>
        </p:spPr>
        <p:txBody>
          <a:bodyPr vert="horz" wrap="square" lIns="0" tIns="77470" rIns="0" bIns="0" rtlCol="0">
            <a:spAutoFit/>
          </a:bodyPr>
          <a:lstStyle/>
          <a:p>
            <a:pPr marL="12700">
              <a:lnSpc>
                <a:spcPct val="100000"/>
              </a:lnSpc>
              <a:spcBef>
                <a:spcPts val="610"/>
              </a:spcBef>
            </a:pPr>
            <a:r>
              <a:rPr sz="1300" i="1" spc="10" dirty="0">
                <a:solidFill>
                  <a:srgbClr val="002E46"/>
                </a:solidFill>
                <a:latin typeface="Trebuchet MS"/>
                <a:cs typeface="Trebuchet MS"/>
              </a:rPr>
              <a:t>Donation </a:t>
            </a:r>
            <a:r>
              <a:rPr sz="1300" i="1" spc="-5" dirty="0">
                <a:solidFill>
                  <a:srgbClr val="002E46"/>
                </a:solidFill>
                <a:latin typeface="Trebuchet MS"/>
                <a:cs typeface="Trebuchet MS"/>
              </a:rPr>
              <a:t>Education</a:t>
            </a:r>
            <a:r>
              <a:rPr sz="1300" i="1" spc="-280" dirty="0">
                <a:solidFill>
                  <a:srgbClr val="002E46"/>
                </a:solidFill>
                <a:latin typeface="Trebuchet MS"/>
                <a:cs typeface="Trebuchet MS"/>
              </a:rPr>
              <a:t> </a:t>
            </a:r>
            <a:r>
              <a:rPr sz="1300" i="1" spc="-45" dirty="0">
                <a:solidFill>
                  <a:srgbClr val="002E46"/>
                </a:solidFill>
                <a:latin typeface="Trebuchet MS"/>
                <a:cs typeface="Trebuchet MS"/>
              </a:rPr>
              <a:t>for </a:t>
            </a:r>
            <a:r>
              <a:rPr sz="1300" i="1" spc="-30" dirty="0">
                <a:solidFill>
                  <a:srgbClr val="002E46"/>
                </a:solidFill>
                <a:latin typeface="Trebuchet MS"/>
                <a:cs typeface="Trebuchet MS"/>
              </a:rPr>
              <a:t>the </a:t>
            </a:r>
            <a:r>
              <a:rPr sz="1300" i="1" dirty="0">
                <a:solidFill>
                  <a:srgbClr val="002E46"/>
                </a:solidFill>
                <a:latin typeface="Trebuchet MS"/>
                <a:cs typeface="Trebuchet MS"/>
              </a:rPr>
              <a:t>Classroom</a:t>
            </a:r>
            <a:endParaRPr sz="1300">
              <a:latin typeface="Trebuchet MS"/>
              <a:cs typeface="Trebuchet MS"/>
            </a:endParaRPr>
          </a:p>
          <a:p>
            <a:pPr marL="12700">
              <a:lnSpc>
                <a:spcPct val="100000"/>
              </a:lnSpc>
              <a:spcBef>
                <a:spcPts val="790"/>
              </a:spcBef>
            </a:pPr>
            <a:r>
              <a:rPr sz="2000" b="1" spc="5" dirty="0">
                <a:solidFill>
                  <a:srgbClr val="002E46"/>
                </a:solidFill>
                <a:latin typeface="Calibri"/>
                <a:cs typeface="Calibri"/>
              </a:rPr>
              <a:t>Myths </a:t>
            </a:r>
            <a:r>
              <a:rPr sz="2000" b="1" spc="-30" dirty="0">
                <a:solidFill>
                  <a:srgbClr val="002E46"/>
                </a:solidFill>
                <a:latin typeface="Calibri"/>
                <a:cs typeface="Calibri"/>
              </a:rPr>
              <a:t>vs.</a:t>
            </a:r>
            <a:r>
              <a:rPr sz="2000" b="1" spc="35" dirty="0">
                <a:solidFill>
                  <a:srgbClr val="002E46"/>
                </a:solidFill>
                <a:latin typeface="Calibri"/>
                <a:cs typeface="Calibri"/>
              </a:rPr>
              <a:t> </a:t>
            </a:r>
            <a:r>
              <a:rPr sz="2000" b="1" spc="55" dirty="0">
                <a:solidFill>
                  <a:srgbClr val="002E46"/>
                </a:solidFill>
                <a:latin typeface="Calibri"/>
                <a:cs typeface="Calibri"/>
              </a:rPr>
              <a:t>Facts</a:t>
            </a:r>
            <a:endParaRPr sz="2000">
              <a:latin typeface="Calibri"/>
              <a:cs typeface="Calibri"/>
            </a:endParaRPr>
          </a:p>
        </p:txBody>
      </p:sp>
      <p:sp>
        <p:nvSpPr>
          <p:cNvPr id="4" name="object 4"/>
          <p:cNvSpPr/>
          <p:nvPr/>
        </p:nvSpPr>
        <p:spPr>
          <a:xfrm>
            <a:off x="10942040" y="590435"/>
            <a:ext cx="507365" cy="217804"/>
          </a:xfrm>
          <a:custGeom>
            <a:avLst/>
            <a:gdLst/>
            <a:ahLst/>
            <a:cxnLst/>
            <a:rect l="l" t="t" r="r" b="b"/>
            <a:pathLst>
              <a:path w="507365" h="217804">
                <a:moveTo>
                  <a:pt x="0" y="217462"/>
                </a:moveTo>
                <a:lnTo>
                  <a:pt x="506971" y="217462"/>
                </a:lnTo>
                <a:lnTo>
                  <a:pt x="506971" y="0"/>
                </a:lnTo>
                <a:lnTo>
                  <a:pt x="0" y="0"/>
                </a:lnTo>
                <a:lnTo>
                  <a:pt x="0" y="217462"/>
                </a:lnTo>
                <a:close/>
              </a:path>
            </a:pathLst>
          </a:custGeom>
          <a:solidFill>
            <a:srgbClr val="94BDE3"/>
          </a:solidFill>
        </p:spPr>
        <p:txBody>
          <a:bodyPr wrap="square" lIns="0" tIns="0" rIns="0" bIns="0" rtlCol="0"/>
          <a:lstStyle/>
          <a:p>
            <a:endParaRPr/>
          </a:p>
        </p:txBody>
      </p:sp>
      <p:sp>
        <p:nvSpPr>
          <p:cNvPr id="5" name="object 5"/>
          <p:cNvSpPr/>
          <p:nvPr/>
        </p:nvSpPr>
        <p:spPr>
          <a:xfrm>
            <a:off x="10942040" y="807897"/>
            <a:ext cx="507365" cy="292100"/>
          </a:xfrm>
          <a:custGeom>
            <a:avLst/>
            <a:gdLst/>
            <a:ahLst/>
            <a:cxnLst/>
            <a:rect l="l" t="t" r="r" b="b"/>
            <a:pathLst>
              <a:path w="507365" h="292100">
                <a:moveTo>
                  <a:pt x="0" y="291655"/>
                </a:moveTo>
                <a:lnTo>
                  <a:pt x="506971" y="291655"/>
                </a:lnTo>
                <a:lnTo>
                  <a:pt x="506971" y="0"/>
                </a:lnTo>
                <a:lnTo>
                  <a:pt x="0" y="0"/>
                </a:lnTo>
                <a:lnTo>
                  <a:pt x="0" y="291655"/>
                </a:lnTo>
                <a:close/>
              </a:path>
            </a:pathLst>
          </a:custGeom>
          <a:solidFill>
            <a:srgbClr val="B3D687"/>
          </a:solidFill>
        </p:spPr>
        <p:txBody>
          <a:bodyPr wrap="square" lIns="0" tIns="0" rIns="0" bIns="0" rtlCol="0"/>
          <a:lstStyle/>
          <a:p>
            <a:endParaRPr/>
          </a:p>
        </p:txBody>
      </p:sp>
      <p:sp>
        <p:nvSpPr>
          <p:cNvPr id="6" name="object 6"/>
          <p:cNvSpPr/>
          <p:nvPr/>
        </p:nvSpPr>
        <p:spPr>
          <a:xfrm>
            <a:off x="10982360" y="627755"/>
            <a:ext cx="430530" cy="109855"/>
          </a:xfrm>
          <a:custGeom>
            <a:avLst/>
            <a:gdLst/>
            <a:ahLst/>
            <a:cxnLst/>
            <a:rect l="l" t="t" r="r" b="b"/>
            <a:pathLst>
              <a:path w="430529" h="109854">
                <a:moveTo>
                  <a:pt x="264629" y="2578"/>
                </a:moveTo>
                <a:lnTo>
                  <a:pt x="250050" y="2578"/>
                </a:lnTo>
                <a:lnTo>
                  <a:pt x="227317" y="107226"/>
                </a:lnTo>
                <a:lnTo>
                  <a:pt x="252196" y="107226"/>
                </a:lnTo>
                <a:lnTo>
                  <a:pt x="254774" y="87071"/>
                </a:lnTo>
                <a:lnTo>
                  <a:pt x="264629" y="87071"/>
                </a:lnTo>
                <a:lnTo>
                  <a:pt x="264629" y="68618"/>
                </a:lnTo>
                <a:lnTo>
                  <a:pt x="257771" y="68618"/>
                </a:lnTo>
                <a:lnTo>
                  <a:pt x="264629" y="21450"/>
                </a:lnTo>
                <a:lnTo>
                  <a:pt x="264629" y="2578"/>
                </a:lnTo>
                <a:close/>
              </a:path>
              <a:path w="430529" h="109854">
                <a:moveTo>
                  <a:pt x="279641" y="2578"/>
                </a:moveTo>
                <a:lnTo>
                  <a:pt x="264629" y="2578"/>
                </a:lnTo>
                <a:lnTo>
                  <a:pt x="264629" y="21450"/>
                </a:lnTo>
                <a:lnTo>
                  <a:pt x="265061" y="21450"/>
                </a:lnTo>
                <a:lnTo>
                  <a:pt x="271919" y="68618"/>
                </a:lnTo>
                <a:lnTo>
                  <a:pt x="264629" y="68618"/>
                </a:lnTo>
                <a:lnTo>
                  <a:pt x="264629" y="87071"/>
                </a:lnTo>
                <a:lnTo>
                  <a:pt x="274065" y="87071"/>
                </a:lnTo>
                <a:lnTo>
                  <a:pt x="277494" y="107226"/>
                </a:lnTo>
                <a:lnTo>
                  <a:pt x="300659" y="107226"/>
                </a:lnTo>
                <a:lnTo>
                  <a:pt x="300659" y="99504"/>
                </a:lnTo>
                <a:lnTo>
                  <a:pt x="279641" y="2578"/>
                </a:lnTo>
                <a:close/>
              </a:path>
              <a:path w="430529" h="109854">
                <a:moveTo>
                  <a:pt x="300659" y="99504"/>
                </a:moveTo>
                <a:lnTo>
                  <a:pt x="300659" y="107226"/>
                </a:lnTo>
                <a:lnTo>
                  <a:pt x="302374" y="107226"/>
                </a:lnTo>
                <a:lnTo>
                  <a:pt x="300659" y="99504"/>
                </a:lnTo>
                <a:close/>
              </a:path>
              <a:path w="430529" h="109854">
                <a:moveTo>
                  <a:pt x="342684" y="23596"/>
                </a:moveTo>
                <a:lnTo>
                  <a:pt x="318249" y="23596"/>
                </a:lnTo>
                <a:lnTo>
                  <a:pt x="318249" y="107226"/>
                </a:lnTo>
                <a:lnTo>
                  <a:pt x="342684" y="107226"/>
                </a:lnTo>
                <a:lnTo>
                  <a:pt x="342684" y="23596"/>
                </a:lnTo>
                <a:close/>
              </a:path>
              <a:path w="430529" h="109854">
                <a:moveTo>
                  <a:pt x="300659" y="2578"/>
                </a:moveTo>
                <a:lnTo>
                  <a:pt x="298945" y="2578"/>
                </a:lnTo>
                <a:lnTo>
                  <a:pt x="298945" y="23596"/>
                </a:lnTo>
                <a:lnTo>
                  <a:pt x="300659" y="23596"/>
                </a:lnTo>
                <a:lnTo>
                  <a:pt x="300659" y="2578"/>
                </a:lnTo>
                <a:close/>
              </a:path>
              <a:path w="430529" h="109854">
                <a:moveTo>
                  <a:pt x="362838" y="2578"/>
                </a:moveTo>
                <a:lnTo>
                  <a:pt x="300659" y="2578"/>
                </a:lnTo>
                <a:lnTo>
                  <a:pt x="300659" y="23596"/>
                </a:lnTo>
                <a:lnTo>
                  <a:pt x="362838" y="23596"/>
                </a:lnTo>
                <a:lnTo>
                  <a:pt x="362838" y="2578"/>
                </a:lnTo>
                <a:close/>
              </a:path>
              <a:path w="430529" h="109854">
                <a:moveTo>
                  <a:pt x="428472" y="2578"/>
                </a:moveTo>
                <a:lnTo>
                  <a:pt x="372287" y="2578"/>
                </a:lnTo>
                <a:lnTo>
                  <a:pt x="372287" y="107226"/>
                </a:lnTo>
                <a:lnTo>
                  <a:pt x="430187" y="107226"/>
                </a:lnTo>
                <a:lnTo>
                  <a:pt x="430187" y="86639"/>
                </a:lnTo>
                <a:lnTo>
                  <a:pt x="396722" y="86639"/>
                </a:lnTo>
                <a:lnTo>
                  <a:pt x="396722" y="63906"/>
                </a:lnTo>
                <a:lnTo>
                  <a:pt x="427621" y="63906"/>
                </a:lnTo>
                <a:lnTo>
                  <a:pt x="427621" y="42887"/>
                </a:lnTo>
                <a:lnTo>
                  <a:pt x="396722" y="42887"/>
                </a:lnTo>
                <a:lnTo>
                  <a:pt x="396722" y="23596"/>
                </a:lnTo>
                <a:lnTo>
                  <a:pt x="428472" y="23596"/>
                </a:lnTo>
                <a:lnTo>
                  <a:pt x="428472" y="2578"/>
                </a:lnTo>
                <a:close/>
              </a:path>
              <a:path w="430529" h="109854">
                <a:moveTo>
                  <a:pt x="110223" y="0"/>
                </a:moveTo>
                <a:lnTo>
                  <a:pt x="95947" y="2300"/>
                </a:lnTo>
                <a:lnTo>
                  <a:pt x="85453" y="8420"/>
                </a:lnTo>
                <a:lnTo>
                  <a:pt x="78981" y="18159"/>
                </a:lnTo>
                <a:lnTo>
                  <a:pt x="76771" y="31318"/>
                </a:lnTo>
                <a:lnTo>
                  <a:pt x="76771" y="74206"/>
                </a:lnTo>
                <a:lnTo>
                  <a:pt x="78499" y="89540"/>
                </a:lnTo>
                <a:lnTo>
                  <a:pt x="84167" y="100691"/>
                </a:lnTo>
                <a:lnTo>
                  <a:pt x="94500" y="107499"/>
                </a:lnTo>
                <a:lnTo>
                  <a:pt x="110223" y="109804"/>
                </a:lnTo>
                <a:lnTo>
                  <a:pt x="110223" y="90931"/>
                </a:lnTo>
                <a:lnTo>
                  <a:pt x="102488" y="90931"/>
                </a:lnTo>
                <a:lnTo>
                  <a:pt x="101206" y="81927"/>
                </a:lnTo>
                <a:lnTo>
                  <a:pt x="101206" y="26593"/>
                </a:lnTo>
                <a:lnTo>
                  <a:pt x="102488" y="18872"/>
                </a:lnTo>
                <a:lnTo>
                  <a:pt x="110223" y="18872"/>
                </a:lnTo>
                <a:lnTo>
                  <a:pt x="110223" y="0"/>
                </a:lnTo>
                <a:close/>
              </a:path>
              <a:path w="430529" h="109854">
                <a:moveTo>
                  <a:pt x="110223" y="0"/>
                </a:moveTo>
                <a:lnTo>
                  <a:pt x="110223" y="18872"/>
                </a:lnTo>
                <a:lnTo>
                  <a:pt x="118363" y="18872"/>
                </a:lnTo>
                <a:lnTo>
                  <a:pt x="118795" y="26593"/>
                </a:lnTo>
                <a:lnTo>
                  <a:pt x="118795" y="81927"/>
                </a:lnTo>
                <a:lnTo>
                  <a:pt x="118363" y="90931"/>
                </a:lnTo>
                <a:lnTo>
                  <a:pt x="110223" y="90931"/>
                </a:lnTo>
                <a:lnTo>
                  <a:pt x="110223" y="109804"/>
                </a:lnTo>
                <a:lnTo>
                  <a:pt x="125878" y="107558"/>
                </a:lnTo>
                <a:lnTo>
                  <a:pt x="136063" y="100849"/>
                </a:lnTo>
                <a:lnTo>
                  <a:pt x="141582" y="89717"/>
                </a:lnTo>
                <a:lnTo>
                  <a:pt x="143243" y="74206"/>
                </a:lnTo>
                <a:lnTo>
                  <a:pt x="143243" y="31318"/>
                </a:lnTo>
                <a:lnTo>
                  <a:pt x="141098" y="17916"/>
                </a:lnTo>
                <a:lnTo>
                  <a:pt x="134772" y="8096"/>
                </a:lnTo>
                <a:lnTo>
                  <a:pt x="124426" y="2057"/>
                </a:lnTo>
                <a:lnTo>
                  <a:pt x="110223" y="0"/>
                </a:lnTo>
                <a:close/>
              </a:path>
              <a:path w="430529" h="109854">
                <a:moveTo>
                  <a:pt x="180136" y="2578"/>
                </a:moveTo>
                <a:lnTo>
                  <a:pt x="154825" y="2578"/>
                </a:lnTo>
                <a:lnTo>
                  <a:pt x="154825" y="107226"/>
                </a:lnTo>
                <a:lnTo>
                  <a:pt x="177990" y="107226"/>
                </a:lnTo>
                <a:lnTo>
                  <a:pt x="175844" y="48894"/>
                </a:lnTo>
                <a:lnTo>
                  <a:pt x="195011" y="48894"/>
                </a:lnTo>
                <a:lnTo>
                  <a:pt x="180136" y="2578"/>
                </a:lnTo>
                <a:close/>
              </a:path>
              <a:path w="430529" h="109854">
                <a:moveTo>
                  <a:pt x="195011" y="48894"/>
                </a:moveTo>
                <a:lnTo>
                  <a:pt x="176275" y="48894"/>
                </a:lnTo>
                <a:lnTo>
                  <a:pt x="195148" y="107226"/>
                </a:lnTo>
                <a:lnTo>
                  <a:pt x="220014" y="107226"/>
                </a:lnTo>
                <a:lnTo>
                  <a:pt x="220014" y="61340"/>
                </a:lnTo>
                <a:lnTo>
                  <a:pt x="199008" y="61340"/>
                </a:lnTo>
                <a:lnTo>
                  <a:pt x="195011" y="48894"/>
                </a:lnTo>
                <a:close/>
              </a:path>
              <a:path w="430529" h="109854">
                <a:moveTo>
                  <a:pt x="220014" y="2578"/>
                </a:moveTo>
                <a:lnTo>
                  <a:pt x="197294" y="2578"/>
                </a:lnTo>
                <a:lnTo>
                  <a:pt x="199440" y="61340"/>
                </a:lnTo>
                <a:lnTo>
                  <a:pt x="220014" y="61340"/>
                </a:lnTo>
                <a:lnTo>
                  <a:pt x="220014" y="2578"/>
                </a:lnTo>
                <a:close/>
              </a:path>
              <a:path w="430529" h="109854">
                <a:moveTo>
                  <a:pt x="32588" y="2578"/>
                </a:moveTo>
                <a:lnTo>
                  <a:pt x="0" y="2578"/>
                </a:lnTo>
                <a:lnTo>
                  <a:pt x="0" y="107226"/>
                </a:lnTo>
                <a:lnTo>
                  <a:pt x="32588" y="107226"/>
                </a:lnTo>
                <a:lnTo>
                  <a:pt x="32588" y="88785"/>
                </a:lnTo>
                <a:lnTo>
                  <a:pt x="27876" y="88785"/>
                </a:lnTo>
                <a:lnTo>
                  <a:pt x="24434" y="88353"/>
                </a:lnTo>
                <a:lnTo>
                  <a:pt x="24434" y="21450"/>
                </a:lnTo>
                <a:lnTo>
                  <a:pt x="32588" y="21450"/>
                </a:lnTo>
                <a:lnTo>
                  <a:pt x="32588" y="2578"/>
                </a:lnTo>
                <a:close/>
              </a:path>
              <a:path w="430529" h="109854">
                <a:moveTo>
                  <a:pt x="32588" y="2578"/>
                </a:moveTo>
                <a:lnTo>
                  <a:pt x="32588" y="21882"/>
                </a:lnTo>
                <a:lnTo>
                  <a:pt x="38595" y="23164"/>
                </a:lnTo>
                <a:lnTo>
                  <a:pt x="40741" y="25742"/>
                </a:lnTo>
                <a:lnTo>
                  <a:pt x="40741" y="69062"/>
                </a:lnTo>
                <a:lnTo>
                  <a:pt x="41160" y="80213"/>
                </a:lnTo>
                <a:lnTo>
                  <a:pt x="41160" y="86639"/>
                </a:lnTo>
                <a:lnTo>
                  <a:pt x="32588" y="88353"/>
                </a:lnTo>
                <a:lnTo>
                  <a:pt x="32588" y="107226"/>
                </a:lnTo>
                <a:lnTo>
                  <a:pt x="40741" y="107226"/>
                </a:lnTo>
                <a:lnTo>
                  <a:pt x="48450" y="106794"/>
                </a:lnTo>
                <a:lnTo>
                  <a:pt x="54889" y="102514"/>
                </a:lnTo>
                <a:lnTo>
                  <a:pt x="62191" y="98221"/>
                </a:lnTo>
                <a:lnTo>
                  <a:pt x="65189" y="90500"/>
                </a:lnTo>
                <a:lnTo>
                  <a:pt x="65189" y="33451"/>
                </a:lnTo>
                <a:lnTo>
                  <a:pt x="40309" y="3009"/>
                </a:lnTo>
                <a:lnTo>
                  <a:pt x="32588" y="2578"/>
                </a:lnTo>
                <a:close/>
              </a:path>
              <a:path w="430529" h="109854">
                <a:moveTo>
                  <a:pt x="32588" y="88353"/>
                </a:moveTo>
                <a:lnTo>
                  <a:pt x="30441" y="88785"/>
                </a:lnTo>
                <a:lnTo>
                  <a:pt x="32588" y="88785"/>
                </a:lnTo>
                <a:lnTo>
                  <a:pt x="32588" y="88353"/>
                </a:lnTo>
                <a:close/>
              </a:path>
              <a:path w="430529" h="109854">
                <a:moveTo>
                  <a:pt x="32588" y="21450"/>
                </a:moveTo>
                <a:lnTo>
                  <a:pt x="27876" y="21450"/>
                </a:lnTo>
                <a:lnTo>
                  <a:pt x="30441" y="21882"/>
                </a:lnTo>
                <a:lnTo>
                  <a:pt x="32588" y="21882"/>
                </a:lnTo>
                <a:lnTo>
                  <a:pt x="32588" y="21450"/>
                </a:lnTo>
                <a:close/>
              </a:path>
            </a:pathLst>
          </a:custGeom>
          <a:solidFill>
            <a:srgbClr val="241F21"/>
          </a:solidFill>
        </p:spPr>
        <p:txBody>
          <a:bodyPr wrap="square" lIns="0" tIns="0" rIns="0" bIns="0" rtlCol="0"/>
          <a:lstStyle/>
          <a:p>
            <a:endParaRPr/>
          </a:p>
        </p:txBody>
      </p:sp>
      <p:sp>
        <p:nvSpPr>
          <p:cNvPr id="7" name="object 7"/>
          <p:cNvSpPr/>
          <p:nvPr/>
        </p:nvSpPr>
        <p:spPr>
          <a:xfrm>
            <a:off x="10988350" y="1032894"/>
            <a:ext cx="100965" cy="0"/>
          </a:xfrm>
          <a:custGeom>
            <a:avLst/>
            <a:gdLst/>
            <a:ahLst/>
            <a:cxnLst/>
            <a:rect l="l" t="t" r="r" b="b"/>
            <a:pathLst>
              <a:path w="100965">
                <a:moveTo>
                  <a:pt x="0" y="0"/>
                </a:moveTo>
                <a:lnTo>
                  <a:pt x="100368" y="0"/>
                </a:lnTo>
              </a:path>
            </a:pathLst>
          </a:custGeom>
          <a:ln w="38100">
            <a:solidFill>
              <a:srgbClr val="241F21"/>
            </a:solidFill>
          </a:ln>
        </p:spPr>
        <p:txBody>
          <a:bodyPr wrap="square" lIns="0" tIns="0" rIns="0" bIns="0" rtlCol="0"/>
          <a:lstStyle/>
          <a:p>
            <a:endParaRPr/>
          </a:p>
        </p:txBody>
      </p:sp>
      <p:sp>
        <p:nvSpPr>
          <p:cNvPr id="8" name="object 8"/>
          <p:cNvSpPr/>
          <p:nvPr/>
        </p:nvSpPr>
        <p:spPr>
          <a:xfrm>
            <a:off x="11010873" y="860174"/>
            <a:ext cx="0" cy="153670"/>
          </a:xfrm>
          <a:custGeom>
            <a:avLst/>
            <a:gdLst/>
            <a:ahLst/>
            <a:cxnLst/>
            <a:rect l="l" t="t" r="r" b="b"/>
            <a:pathLst>
              <a:path h="153669">
                <a:moveTo>
                  <a:pt x="0" y="0"/>
                </a:moveTo>
                <a:lnTo>
                  <a:pt x="0" y="153670"/>
                </a:lnTo>
              </a:path>
            </a:pathLst>
          </a:custGeom>
          <a:ln w="45046">
            <a:solidFill>
              <a:srgbClr val="241F21"/>
            </a:solidFill>
          </a:ln>
        </p:spPr>
        <p:txBody>
          <a:bodyPr wrap="square" lIns="0" tIns="0" rIns="0" bIns="0" rtlCol="0"/>
          <a:lstStyle/>
          <a:p>
            <a:endParaRPr/>
          </a:p>
        </p:txBody>
      </p:sp>
      <p:sp>
        <p:nvSpPr>
          <p:cNvPr id="9" name="object 9"/>
          <p:cNvSpPr/>
          <p:nvPr/>
        </p:nvSpPr>
        <p:spPr>
          <a:xfrm>
            <a:off x="11128392" y="860657"/>
            <a:ext cx="0" cy="191770"/>
          </a:xfrm>
          <a:custGeom>
            <a:avLst/>
            <a:gdLst/>
            <a:ahLst/>
            <a:cxnLst/>
            <a:rect l="l" t="t" r="r" b="b"/>
            <a:pathLst>
              <a:path h="191769">
                <a:moveTo>
                  <a:pt x="0" y="0"/>
                </a:moveTo>
                <a:lnTo>
                  <a:pt x="0" y="191287"/>
                </a:lnTo>
              </a:path>
            </a:pathLst>
          </a:custGeom>
          <a:ln w="45034">
            <a:solidFill>
              <a:srgbClr val="241F21"/>
            </a:solidFill>
          </a:ln>
        </p:spPr>
        <p:txBody>
          <a:bodyPr wrap="square" lIns="0" tIns="0" rIns="0" bIns="0" rtlCol="0"/>
          <a:lstStyle/>
          <a:p>
            <a:endParaRPr/>
          </a:p>
        </p:txBody>
      </p:sp>
      <p:sp>
        <p:nvSpPr>
          <p:cNvPr id="10" name="object 10"/>
          <p:cNvSpPr/>
          <p:nvPr/>
        </p:nvSpPr>
        <p:spPr>
          <a:xfrm>
            <a:off x="11176220" y="970664"/>
            <a:ext cx="45085" cy="81280"/>
          </a:xfrm>
          <a:custGeom>
            <a:avLst/>
            <a:gdLst/>
            <a:ahLst/>
            <a:cxnLst/>
            <a:rect l="l" t="t" r="r" b="b"/>
            <a:pathLst>
              <a:path w="45084" h="81280">
                <a:moveTo>
                  <a:pt x="0" y="81279"/>
                </a:moveTo>
                <a:lnTo>
                  <a:pt x="44602" y="81279"/>
                </a:lnTo>
                <a:lnTo>
                  <a:pt x="44602" y="0"/>
                </a:lnTo>
                <a:lnTo>
                  <a:pt x="0" y="0"/>
                </a:lnTo>
                <a:lnTo>
                  <a:pt x="0" y="81279"/>
                </a:lnTo>
                <a:close/>
              </a:path>
            </a:pathLst>
          </a:custGeom>
          <a:solidFill>
            <a:srgbClr val="241F21"/>
          </a:solidFill>
        </p:spPr>
        <p:txBody>
          <a:bodyPr wrap="square" lIns="0" tIns="0" rIns="0" bIns="0" rtlCol="0"/>
          <a:lstStyle/>
          <a:p>
            <a:endParaRPr/>
          </a:p>
        </p:txBody>
      </p:sp>
      <p:sp>
        <p:nvSpPr>
          <p:cNvPr id="11" name="object 11"/>
          <p:cNvSpPr/>
          <p:nvPr/>
        </p:nvSpPr>
        <p:spPr>
          <a:xfrm>
            <a:off x="11176220" y="951614"/>
            <a:ext cx="100965" cy="0"/>
          </a:xfrm>
          <a:custGeom>
            <a:avLst/>
            <a:gdLst/>
            <a:ahLst/>
            <a:cxnLst/>
            <a:rect l="l" t="t" r="r" b="b"/>
            <a:pathLst>
              <a:path w="100965">
                <a:moveTo>
                  <a:pt x="0" y="0"/>
                </a:moveTo>
                <a:lnTo>
                  <a:pt x="100799" y="0"/>
                </a:lnTo>
              </a:path>
            </a:pathLst>
          </a:custGeom>
          <a:ln w="38100">
            <a:solidFill>
              <a:srgbClr val="241F21"/>
            </a:solidFill>
          </a:ln>
        </p:spPr>
        <p:txBody>
          <a:bodyPr wrap="square" lIns="0" tIns="0" rIns="0" bIns="0" rtlCol="0"/>
          <a:lstStyle/>
          <a:p>
            <a:endParaRPr/>
          </a:p>
        </p:txBody>
      </p:sp>
      <p:sp>
        <p:nvSpPr>
          <p:cNvPr id="12" name="object 12"/>
          <p:cNvSpPr/>
          <p:nvPr/>
        </p:nvSpPr>
        <p:spPr>
          <a:xfrm>
            <a:off x="11176220" y="898274"/>
            <a:ext cx="45085" cy="34290"/>
          </a:xfrm>
          <a:custGeom>
            <a:avLst/>
            <a:gdLst/>
            <a:ahLst/>
            <a:cxnLst/>
            <a:rect l="l" t="t" r="r" b="b"/>
            <a:pathLst>
              <a:path w="45084" h="34290">
                <a:moveTo>
                  <a:pt x="0" y="34290"/>
                </a:moveTo>
                <a:lnTo>
                  <a:pt x="44602" y="34290"/>
                </a:lnTo>
                <a:lnTo>
                  <a:pt x="44602" y="0"/>
                </a:lnTo>
                <a:lnTo>
                  <a:pt x="0" y="0"/>
                </a:lnTo>
                <a:lnTo>
                  <a:pt x="0" y="34290"/>
                </a:lnTo>
                <a:close/>
              </a:path>
            </a:pathLst>
          </a:custGeom>
          <a:solidFill>
            <a:srgbClr val="241F21"/>
          </a:solidFill>
        </p:spPr>
        <p:txBody>
          <a:bodyPr wrap="square" lIns="0" tIns="0" rIns="0" bIns="0" rtlCol="0"/>
          <a:lstStyle/>
          <a:p>
            <a:endParaRPr/>
          </a:p>
        </p:txBody>
      </p:sp>
      <p:sp>
        <p:nvSpPr>
          <p:cNvPr id="13" name="object 13"/>
          <p:cNvSpPr/>
          <p:nvPr/>
        </p:nvSpPr>
        <p:spPr>
          <a:xfrm>
            <a:off x="11176220" y="879224"/>
            <a:ext cx="106045" cy="0"/>
          </a:xfrm>
          <a:custGeom>
            <a:avLst/>
            <a:gdLst/>
            <a:ahLst/>
            <a:cxnLst/>
            <a:rect l="l" t="t" r="r" b="b"/>
            <a:pathLst>
              <a:path w="106045">
                <a:moveTo>
                  <a:pt x="0" y="0"/>
                </a:moveTo>
                <a:lnTo>
                  <a:pt x="105511" y="0"/>
                </a:lnTo>
              </a:path>
            </a:pathLst>
          </a:custGeom>
          <a:ln w="38100">
            <a:solidFill>
              <a:srgbClr val="241F21"/>
            </a:solidFill>
          </a:ln>
        </p:spPr>
        <p:txBody>
          <a:bodyPr wrap="square" lIns="0" tIns="0" rIns="0" bIns="0" rtlCol="0"/>
          <a:lstStyle/>
          <a:p>
            <a:endParaRPr/>
          </a:p>
        </p:txBody>
      </p:sp>
      <p:sp>
        <p:nvSpPr>
          <p:cNvPr id="14" name="object 14"/>
          <p:cNvSpPr/>
          <p:nvPr/>
        </p:nvSpPr>
        <p:spPr>
          <a:xfrm>
            <a:off x="11303170" y="1032894"/>
            <a:ext cx="106680" cy="0"/>
          </a:xfrm>
          <a:custGeom>
            <a:avLst/>
            <a:gdLst/>
            <a:ahLst/>
            <a:cxnLst/>
            <a:rect l="l" t="t" r="r" b="b"/>
            <a:pathLst>
              <a:path w="106679">
                <a:moveTo>
                  <a:pt x="0" y="0"/>
                </a:moveTo>
                <a:lnTo>
                  <a:pt x="106362" y="0"/>
                </a:lnTo>
              </a:path>
            </a:pathLst>
          </a:custGeom>
          <a:ln w="38100">
            <a:solidFill>
              <a:srgbClr val="241F21"/>
            </a:solidFill>
          </a:ln>
        </p:spPr>
        <p:txBody>
          <a:bodyPr wrap="square" lIns="0" tIns="0" rIns="0" bIns="0" rtlCol="0"/>
          <a:lstStyle/>
          <a:p>
            <a:endParaRPr/>
          </a:p>
        </p:txBody>
      </p:sp>
      <p:sp>
        <p:nvSpPr>
          <p:cNvPr id="15" name="object 15"/>
          <p:cNvSpPr/>
          <p:nvPr/>
        </p:nvSpPr>
        <p:spPr>
          <a:xfrm>
            <a:off x="11303170" y="971934"/>
            <a:ext cx="45085" cy="41910"/>
          </a:xfrm>
          <a:custGeom>
            <a:avLst/>
            <a:gdLst/>
            <a:ahLst/>
            <a:cxnLst/>
            <a:rect l="l" t="t" r="r" b="b"/>
            <a:pathLst>
              <a:path w="45084" h="41909">
                <a:moveTo>
                  <a:pt x="0" y="41910"/>
                </a:moveTo>
                <a:lnTo>
                  <a:pt x="45034" y="41910"/>
                </a:lnTo>
                <a:lnTo>
                  <a:pt x="45034" y="0"/>
                </a:lnTo>
                <a:lnTo>
                  <a:pt x="0" y="0"/>
                </a:lnTo>
                <a:lnTo>
                  <a:pt x="0" y="41910"/>
                </a:lnTo>
                <a:close/>
              </a:path>
            </a:pathLst>
          </a:custGeom>
          <a:solidFill>
            <a:srgbClr val="241F21"/>
          </a:solidFill>
        </p:spPr>
        <p:txBody>
          <a:bodyPr wrap="square" lIns="0" tIns="0" rIns="0" bIns="0" rtlCol="0"/>
          <a:lstStyle/>
          <a:p>
            <a:endParaRPr/>
          </a:p>
        </p:txBody>
      </p:sp>
      <p:sp>
        <p:nvSpPr>
          <p:cNvPr id="16" name="object 16"/>
          <p:cNvSpPr/>
          <p:nvPr/>
        </p:nvSpPr>
        <p:spPr>
          <a:xfrm>
            <a:off x="11303170" y="952884"/>
            <a:ext cx="101600" cy="0"/>
          </a:xfrm>
          <a:custGeom>
            <a:avLst/>
            <a:gdLst/>
            <a:ahLst/>
            <a:cxnLst/>
            <a:rect l="l" t="t" r="r" b="b"/>
            <a:pathLst>
              <a:path w="101600">
                <a:moveTo>
                  <a:pt x="0" y="0"/>
                </a:moveTo>
                <a:lnTo>
                  <a:pt x="101219" y="0"/>
                </a:lnTo>
              </a:path>
            </a:pathLst>
          </a:custGeom>
          <a:ln w="38100">
            <a:solidFill>
              <a:srgbClr val="241F21"/>
            </a:solidFill>
          </a:ln>
        </p:spPr>
        <p:txBody>
          <a:bodyPr wrap="square" lIns="0" tIns="0" rIns="0" bIns="0" rtlCol="0"/>
          <a:lstStyle/>
          <a:p>
            <a:endParaRPr/>
          </a:p>
        </p:txBody>
      </p:sp>
      <p:sp>
        <p:nvSpPr>
          <p:cNvPr id="17" name="object 17"/>
          <p:cNvSpPr/>
          <p:nvPr/>
        </p:nvSpPr>
        <p:spPr>
          <a:xfrm>
            <a:off x="11303170" y="898274"/>
            <a:ext cx="45085" cy="35560"/>
          </a:xfrm>
          <a:custGeom>
            <a:avLst/>
            <a:gdLst/>
            <a:ahLst/>
            <a:cxnLst/>
            <a:rect l="l" t="t" r="r" b="b"/>
            <a:pathLst>
              <a:path w="45084" h="35559">
                <a:moveTo>
                  <a:pt x="0" y="35560"/>
                </a:moveTo>
                <a:lnTo>
                  <a:pt x="45034" y="35560"/>
                </a:lnTo>
                <a:lnTo>
                  <a:pt x="45034" y="0"/>
                </a:lnTo>
                <a:lnTo>
                  <a:pt x="0" y="0"/>
                </a:lnTo>
                <a:lnTo>
                  <a:pt x="0" y="35560"/>
                </a:lnTo>
                <a:close/>
              </a:path>
            </a:pathLst>
          </a:custGeom>
          <a:solidFill>
            <a:srgbClr val="241F21"/>
          </a:solidFill>
        </p:spPr>
        <p:txBody>
          <a:bodyPr wrap="square" lIns="0" tIns="0" rIns="0" bIns="0" rtlCol="0"/>
          <a:lstStyle/>
          <a:p>
            <a:endParaRPr/>
          </a:p>
        </p:txBody>
      </p:sp>
      <p:sp>
        <p:nvSpPr>
          <p:cNvPr id="18" name="object 18"/>
          <p:cNvSpPr/>
          <p:nvPr/>
        </p:nvSpPr>
        <p:spPr>
          <a:xfrm>
            <a:off x="11303170" y="879224"/>
            <a:ext cx="103505" cy="0"/>
          </a:xfrm>
          <a:custGeom>
            <a:avLst/>
            <a:gdLst/>
            <a:ahLst/>
            <a:cxnLst/>
            <a:rect l="l" t="t" r="r" b="b"/>
            <a:pathLst>
              <a:path w="103504">
                <a:moveTo>
                  <a:pt x="0" y="0"/>
                </a:moveTo>
                <a:lnTo>
                  <a:pt x="103365" y="0"/>
                </a:lnTo>
              </a:path>
            </a:pathLst>
          </a:custGeom>
          <a:ln w="38100">
            <a:solidFill>
              <a:srgbClr val="241F21"/>
            </a:solidFill>
          </a:ln>
        </p:spPr>
        <p:txBody>
          <a:bodyPr wrap="square" lIns="0" tIns="0" rIns="0" bIns="0" rtlCol="0"/>
          <a:lstStyle/>
          <a:p>
            <a:endParaRPr/>
          </a:p>
        </p:txBody>
      </p:sp>
      <p:sp>
        <p:nvSpPr>
          <p:cNvPr id="19" name="object 19"/>
          <p:cNvSpPr/>
          <p:nvPr/>
        </p:nvSpPr>
        <p:spPr>
          <a:xfrm>
            <a:off x="10926591" y="1098892"/>
            <a:ext cx="267970" cy="0"/>
          </a:xfrm>
          <a:custGeom>
            <a:avLst/>
            <a:gdLst/>
            <a:ahLst/>
            <a:cxnLst/>
            <a:rect l="l" t="t" r="r" b="b"/>
            <a:pathLst>
              <a:path w="267970">
                <a:moveTo>
                  <a:pt x="0" y="0"/>
                </a:moveTo>
                <a:lnTo>
                  <a:pt x="267639" y="0"/>
                </a:lnTo>
              </a:path>
            </a:pathLst>
          </a:custGeom>
          <a:ln w="26669">
            <a:solidFill>
              <a:srgbClr val="241F21"/>
            </a:solidFill>
          </a:ln>
        </p:spPr>
        <p:txBody>
          <a:bodyPr wrap="square" lIns="0" tIns="0" rIns="0" bIns="0" rtlCol="0"/>
          <a:lstStyle/>
          <a:p>
            <a:endParaRPr/>
          </a:p>
        </p:txBody>
      </p:sp>
      <p:sp>
        <p:nvSpPr>
          <p:cNvPr id="20" name="object 20"/>
          <p:cNvSpPr/>
          <p:nvPr/>
        </p:nvSpPr>
        <p:spPr>
          <a:xfrm>
            <a:off x="10939894" y="602957"/>
            <a:ext cx="0" cy="482600"/>
          </a:xfrm>
          <a:custGeom>
            <a:avLst/>
            <a:gdLst/>
            <a:ahLst/>
            <a:cxnLst/>
            <a:rect l="l" t="t" r="r" b="b"/>
            <a:pathLst>
              <a:path h="482600">
                <a:moveTo>
                  <a:pt x="0" y="0"/>
                </a:moveTo>
                <a:lnTo>
                  <a:pt x="0" y="482600"/>
                </a:lnTo>
              </a:path>
            </a:pathLst>
          </a:custGeom>
          <a:ln w="26606">
            <a:solidFill>
              <a:srgbClr val="241F21"/>
            </a:solidFill>
          </a:ln>
        </p:spPr>
        <p:txBody>
          <a:bodyPr wrap="square" lIns="0" tIns="0" rIns="0" bIns="0" rtlCol="0"/>
          <a:lstStyle/>
          <a:p>
            <a:endParaRPr/>
          </a:p>
        </p:txBody>
      </p:sp>
      <p:sp>
        <p:nvSpPr>
          <p:cNvPr id="21" name="object 21"/>
          <p:cNvSpPr/>
          <p:nvPr/>
        </p:nvSpPr>
        <p:spPr>
          <a:xfrm>
            <a:off x="10926591" y="589622"/>
            <a:ext cx="267970" cy="0"/>
          </a:xfrm>
          <a:custGeom>
            <a:avLst/>
            <a:gdLst/>
            <a:ahLst/>
            <a:cxnLst/>
            <a:rect l="l" t="t" r="r" b="b"/>
            <a:pathLst>
              <a:path w="267970">
                <a:moveTo>
                  <a:pt x="0" y="0"/>
                </a:moveTo>
                <a:lnTo>
                  <a:pt x="267639" y="0"/>
                </a:lnTo>
              </a:path>
            </a:pathLst>
          </a:custGeom>
          <a:ln w="26670">
            <a:solidFill>
              <a:srgbClr val="241F21"/>
            </a:solidFill>
          </a:ln>
        </p:spPr>
        <p:txBody>
          <a:bodyPr wrap="square" lIns="0" tIns="0" rIns="0" bIns="0" rtlCol="0"/>
          <a:lstStyle/>
          <a:p>
            <a:endParaRPr/>
          </a:p>
        </p:txBody>
      </p:sp>
      <p:sp>
        <p:nvSpPr>
          <p:cNvPr id="22" name="object 22"/>
          <p:cNvSpPr/>
          <p:nvPr/>
        </p:nvSpPr>
        <p:spPr>
          <a:xfrm>
            <a:off x="11194230" y="1098892"/>
            <a:ext cx="267970" cy="0"/>
          </a:xfrm>
          <a:custGeom>
            <a:avLst/>
            <a:gdLst/>
            <a:ahLst/>
            <a:cxnLst/>
            <a:rect l="l" t="t" r="r" b="b"/>
            <a:pathLst>
              <a:path w="267970">
                <a:moveTo>
                  <a:pt x="0" y="0"/>
                </a:moveTo>
                <a:lnTo>
                  <a:pt x="267639" y="0"/>
                </a:lnTo>
              </a:path>
            </a:pathLst>
          </a:custGeom>
          <a:ln w="26669">
            <a:solidFill>
              <a:srgbClr val="241F21"/>
            </a:solidFill>
          </a:ln>
        </p:spPr>
        <p:txBody>
          <a:bodyPr wrap="square" lIns="0" tIns="0" rIns="0" bIns="0" rtlCol="0"/>
          <a:lstStyle/>
          <a:p>
            <a:endParaRPr/>
          </a:p>
        </p:txBody>
      </p:sp>
      <p:sp>
        <p:nvSpPr>
          <p:cNvPr id="23" name="object 23"/>
          <p:cNvSpPr/>
          <p:nvPr/>
        </p:nvSpPr>
        <p:spPr>
          <a:xfrm>
            <a:off x="11448574" y="602957"/>
            <a:ext cx="0" cy="482600"/>
          </a:xfrm>
          <a:custGeom>
            <a:avLst/>
            <a:gdLst/>
            <a:ahLst/>
            <a:cxnLst/>
            <a:rect l="l" t="t" r="r" b="b"/>
            <a:pathLst>
              <a:path h="482600">
                <a:moveTo>
                  <a:pt x="0" y="0"/>
                </a:moveTo>
                <a:lnTo>
                  <a:pt x="0" y="482600"/>
                </a:lnTo>
              </a:path>
            </a:pathLst>
          </a:custGeom>
          <a:ln w="26593">
            <a:solidFill>
              <a:srgbClr val="241F21"/>
            </a:solidFill>
          </a:ln>
        </p:spPr>
        <p:txBody>
          <a:bodyPr wrap="square" lIns="0" tIns="0" rIns="0" bIns="0" rtlCol="0"/>
          <a:lstStyle/>
          <a:p>
            <a:endParaRPr/>
          </a:p>
        </p:txBody>
      </p:sp>
      <p:sp>
        <p:nvSpPr>
          <p:cNvPr id="24" name="object 24"/>
          <p:cNvSpPr/>
          <p:nvPr/>
        </p:nvSpPr>
        <p:spPr>
          <a:xfrm>
            <a:off x="11194230" y="589622"/>
            <a:ext cx="267970" cy="0"/>
          </a:xfrm>
          <a:custGeom>
            <a:avLst/>
            <a:gdLst/>
            <a:ahLst/>
            <a:cxnLst/>
            <a:rect l="l" t="t" r="r" b="b"/>
            <a:pathLst>
              <a:path w="267970">
                <a:moveTo>
                  <a:pt x="0" y="0"/>
                </a:moveTo>
                <a:lnTo>
                  <a:pt x="267639" y="0"/>
                </a:lnTo>
              </a:path>
            </a:pathLst>
          </a:custGeom>
          <a:ln w="26670">
            <a:solidFill>
              <a:srgbClr val="241F21"/>
            </a:solidFill>
          </a:ln>
        </p:spPr>
        <p:txBody>
          <a:bodyPr wrap="square" lIns="0" tIns="0" rIns="0" bIns="0" rtlCol="0"/>
          <a:lstStyle/>
          <a:p>
            <a:endParaRPr/>
          </a:p>
        </p:txBody>
      </p:sp>
      <p:sp>
        <p:nvSpPr>
          <p:cNvPr id="25" name="object 25"/>
          <p:cNvSpPr/>
          <p:nvPr/>
        </p:nvSpPr>
        <p:spPr>
          <a:xfrm>
            <a:off x="10934744" y="777876"/>
            <a:ext cx="521970" cy="67310"/>
          </a:xfrm>
          <a:custGeom>
            <a:avLst/>
            <a:gdLst/>
            <a:ahLst/>
            <a:cxnLst/>
            <a:rect l="l" t="t" r="r" b="b"/>
            <a:pathLst>
              <a:path w="521970" h="67309">
                <a:moveTo>
                  <a:pt x="521550" y="31750"/>
                </a:moveTo>
                <a:lnTo>
                  <a:pt x="259486" y="31750"/>
                </a:lnTo>
                <a:lnTo>
                  <a:pt x="315192" y="33265"/>
                </a:lnTo>
                <a:lnTo>
                  <a:pt x="369457" y="37701"/>
                </a:lnTo>
                <a:lnTo>
                  <a:pt x="422076" y="44895"/>
                </a:lnTo>
                <a:lnTo>
                  <a:pt x="472843" y="54683"/>
                </a:lnTo>
                <a:lnTo>
                  <a:pt x="521550" y="66903"/>
                </a:lnTo>
                <a:lnTo>
                  <a:pt x="521550" y="31750"/>
                </a:lnTo>
                <a:close/>
              </a:path>
              <a:path w="521970" h="67309">
                <a:moveTo>
                  <a:pt x="259486" y="0"/>
                </a:moveTo>
                <a:lnTo>
                  <a:pt x="204914" y="1272"/>
                </a:lnTo>
                <a:lnTo>
                  <a:pt x="151474" y="5036"/>
                </a:lnTo>
                <a:lnTo>
                  <a:pt x="99371" y="11208"/>
                </a:lnTo>
                <a:lnTo>
                  <a:pt x="48811" y="19708"/>
                </a:lnTo>
                <a:lnTo>
                  <a:pt x="0" y="30454"/>
                </a:lnTo>
                <a:lnTo>
                  <a:pt x="0" y="66484"/>
                </a:lnTo>
                <a:lnTo>
                  <a:pt x="48231" y="54308"/>
                </a:lnTo>
                <a:lnTo>
                  <a:pt x="98562" y="44623"/>
                </a:lnTo>
                <a:lnTo>
                  <a:pt x="150727" y="37553"/>
                </a:lnTo>
                <a:lnTo>
                  <a:pt x="204458" y="33221"/>
                </a:lnTo>
                <a:lnTo>
                  <a:pt x="259486" y="31750"/>
                </a:lnTo>
                <a:lnTo>
                  <a:pt x="521550" y="31750"/>
                </a:lnTo>
                <a:lnTo>
                  <a:pt x="521550" y="31305"/>
                </a:lnTo>
                <a:lnTo>
                  <a:pt x="472227" y="20310"/>
                </a:lnTo>
                <a:lnTo>
                  <a:pt x="421153" y="11579"/>
                </a:lnTo>
                <a:lnTo>
                  <a:pt x="368534" y="5214"/>
                </a:lnTo>
                <a:lnTo>
                  <a:pt x="314576" y="1320"/>
                </a:lnTo>
                <a:lnTo>
                  <a:pt x="259486" y="0"/>
                </a:lnTo>
                <a:close/>
              </a:path>
            </a:pathLst>
          </a:custGeom>
          <a:solidFill>
            <a:srgbClr val="241F21"/>
          </a:solidFill>
        </p:spPr>
        <p:txBody>
          <a:bodyPr wrap="square" lIns="0" tIns="0" rIns="0" bIns="0" rtlCol="0"/>
          <a:lstStyle/>
          <a:p>
            <a:endParaRPr/>
          </a:p>
        </p:txBody>
      </p:sp>
      <p:sp>
        <p:nvSpPr>
          <p:cNvPr id="26" name="object 26"/>
          <p:cNvSpPr/>
          <p:nvPr/>
        </p:nvSpPr>
        <p:spPr>
          <a:xfrm>
            <a:off x="11086572" y="752855"/>
            <a:ext cx="85349" cy="89954"/>
          </a:xfrm>
          <a:prstGeom prst="rect">
            <a:avLst/>
          </a:prstGeom>
          <a:blipFill>
            <a:blip r:embed="rId2" cstate="print"/>
            <a:stretch>
              <a:fillRect/>
            </a:stretch>
          </a:blipFill>
        </p:spPr>
        <p:txBody>
          <a:bodyPr wrap="square" lIns="0" tIns="0" rIns="0" bIns="0" rtlCol="0"/>
          <a:lstStyle/>
          <a:p>
            <a:endParaRPr/>
          </a:p>
        </p:txBody>
      </p:sp>
      <p:sp>
        <p:nvSpPr>
          <p:cNvPr id="27" name="object 27"/>
          <p:cNvSpPr/>
          <p:nvPr/>
        </p:nvSpPr>
        <p:spPr>
          <a:xfrm>
            <a:off x="11471883" y="576068"/>
            <a:ext cx="31750" cy="31750"/>
          </a:xfrm>
          <a:custGeom>
            <a:avLst/>
            <a:gdLst/>
            <a:ahLst/>
            <a:cxnLst/>
            <a:rect l="l" t="t" r="r" b="b"/>
            <a:pathLst>
              <a:path w="31750" h="31750">
                <a:moveTo>
                  <a:pt x="19938" y="0"/>
                </a:moveTo>
                <a:lnTo>
                  <a:pt x="11302" y="0"/>
                </a:lnTo>
                <a:lnTo>
                  <a:pt x="7632" y="1524"/>
                </a:lnTo>
                <a:lnTo>
                  <a:pt x="1549" y="7607"/>
                </a:lnTo>
                <a:lnTo>
                  <a:pt x="5" y="11277"/>
                </a:lnTo>
                <a:lnTo>
                  <a:pt x="0" y="19926"/>
                </a:lnTo>
                <a:lnTo>
                  <a:pt x="1523" y="23609"/>
                </a:lnTo>
                <a:lnTo>
                  <a:pt x="7581" y="29743"/>
                </a:lnTo>
                <a:lnTo>
                  <a:pt x="11264" y="31267"/>
                </a:lnTo>
                <a:lnTo>
                  <a:pt x="19938" y="31267"/>
                </a:lnTo>
                <a:lnTo>
                  <a:pt x="23634" y="29743"/>
                </a:lnTo>
                <a:lnTo>
                  <a:pt x="24229" y="29146"/>
                </a:lnTo>
                <a:lnTo>
                  <a:pt x="11874" y="29146"/>
                </a:lnTo>
                <a:lnTo>
                  <a:pt x="8674" y="27825"/>
                </a:lnTo>
                <a:lnTo>
                  <a:pt x="3418" y="22517"/>
                </a:lnTo>
                <a:lnTo>
                  <a:pt x="2214" y="19583"/>
                </a:lnTo>
                <a:lnTo>
                  <a:pt x="2120" y="11887"/>
                </a:lnTo>
                <a:lnTo>
                  <a:pt x="3441" y="8712"/>
                </a:lnTo>
                <a:lnTo>
                  <a:pt x="8712" y="3454"/>
                </a:lnTo>
                <a:lnTo>
                  <a:pt x="11887" y="2120"/>
                </a:lnTo>
                <a:lnTo>
                  <a:pt x="24235" y="2120"/>
                </a:lnTo>
                <a:lnTo>
                  <a:pt x="23634" y="1524"/>
                </a:lnTo>
                <a:lnTo>
                  <a:pt x="19938" y="0"/>
                </a:lnTo>
                <a:close/>
              </a:path>
              <a:path w="31750" h="31750">
                <a:moveTo>
                  <a:pt x="24235" y="2120"/>
                </a:moveTo>
                <a:lnTo>
                  <a:pt x="19367" y="2120"/>
                </a:lnTo>
                <a:lnTo>
                  <a:pt x="22555" y="3454"/>
                </a:lnTo>
                <a:lnTo>
                  <a:pt x="27825" y="8712"/>
                </a:lnTo>
                <a:lnTo>
                  <a:pt x="29146" y="11887"/>
                </a:lnTo>
                <a:lnTo>
                  <a:pt x="29051" y="19583"/>
                </a:lnTo>
                <a:lnTo>
                  <a:pt x="27825" y="22542"/>
                </a:lnTo>
                <a:lnTo>
                  <a:pt x="22580" y="27825"/>
                </a:lnTo>
                <a:lnTo>
                  <a:pt x="19380" y="29146"/>
                </a:lnTo>
                <a:lnTo>
                  <a:pt x="24229" y="29146"/>
                </a:lnTo>
                <a:lnTo>
                  <a:pt x="29743" y="23609"/>
                </a:lnTo>
                <a:lnTo>
                  <a:pt x="31262" y="19926"/>
                </a:lnTo>
                <a:lnTo>
                  <a:pt x="31141" y="10972"/>
                </a:lnTo>
                <a:lnTo>
                  <a:pt x="29743" y="7594"/>
                </a:lnTo>
                <a:lnTo>
                  <a:pt x="24235" y="2120"/>
                </a:lnTo>
                <a:close/>
              </a:path>
              <a:path w="31750" h="31750">
                <a:moveTo>
                  <a:pt x="17475" y="6972"/>
                </a:moveTo>
                <a:lnTo>
                  <a:pt x="9309" y="6972"/>
                </a:lnTo>
                <a:lnTo>
                  <a:pt x="9309" y="24079"/>
                </a:lnTo>
                <a:lnTo>
                  <a:pt x="12255" y="24079"/>
                </a:lnTo>
                <a:lnTo>
                  <a:pt x="12255" y="17335"/>
                </a:lnTo>
                <a:lnTo>
                  <a:pt x="21167" y="17335"/>
                </a:lnTo>
                <a:lnTo>
                  <a:pt x="20866" y="16891"/>
                </a:lnTo>
                <a:lnTo>
                  <a:pt x="19875" y="16332"/>
                </a:lnTo>
                <a:lnTo>
                  <a:pt x="18541" y="16116"/>
                </a:lnTo>
                <a:lnTo>
                  <a:pt x="19596" y="15951"/>
                </a:lnTo>
                <a:lnTo>
                  <a:pt x="20434" y="15671"/>
                </a:lnTo>
                <a:lnTo>
                  <a:pt x="21129" y="15227"/>
                </a:lnTo>
                <a:lnTo>
                  <a:pt x="12255" y="15227"/>
                </a:lnTo>
                <a:lnTo>
                  <a:pt x="12255" y="9093"/>
                </a:lnTo>
                <a:lnTo>
                  <a:pt x="22306" y="9093"/>
                </a:lnTo>
                <a:lnTo>
                  <a:pt x="21831" y="8318"/>
                </a:lnTo>
                <a:lnTo>
                  <a:pt x="19037" y="7175"/>
                </a:lnTo>
                <a:lnTo>
                  <a:pt x="17475" y="6972"/>
                </a:lnTo>
                <a:close/>
              </a:path>
              <a:path w="31750" h="31750">
                <a:moveTo>
                  <a:pt x="21167" y="17335"/>
                </a:moveTo>
                <a:lnTo>
                  <a:pt x="16319" y="17335"/>
                </a:lnTo>
                <a:lnTo>
                  <a:pt x="17462" y="17526"/>
                </a:lnTo>
                <a:lnTo>
                  <a:pt x="19215" y="18529"/>
                </a:lnTo>
                <a:lnTo>
                  <a:pt x="19761" y="19837"/>
                </a:lnTo>
                <a:lnTo>
                  <a:pt x="19801" y="23609"/>
                </a:lnTo>
                <a:lnTo>
                  <a:pt x="19913" y="24079"/>
                </a:lnTo>
                <a:lnTo>
                  <a:pt x="22720" y="24079"/>
                </a:lnTo>
                <a:lnTo>
                  <a:pt x="22529" y="23723"/>
                </a:lnTo>
                <a:lnTo>
                  <a:pt x="22415" y="19583"/>
                </a:lnTo>
                <a:lnTo>
                  <a:pt x="22097" y="18707"/>
                </a:lnTo>
                <a:lnTo>
                  <a:pt x="21167" y="17335"/>
                </a:lnTo>
                <a:close/>
              </a:path>
              <a:path w="31750" h="31750">
                <a:moveTo>
                  <a:pt x="22306" y="9093"/>
                </a:moveTo>
                <a:lnTo>
                  <a:pt x="16598" y="9093"/>
                </a:lnTo>
                <a:lnTo>
                  <a:pt x="17830" y="9309"/>
                </a:lnTo>
                <a:lnTo>
                  <a:pt x="19367" y="10147"/>
                </a:lnTo>
                <a:lnTo>
                  <a:pt x="19761" y="10972"/>
                </a:lnTo>
                <a:lnTo>
                  <a:pt x="19761" y="13500"/>
                </a:lnTo>
                <a:lnTo>
                  <a:pt x="19164" y="14376"/>
                </a:lnTo>
                <a:lnTo>
                  <a:pt x="17322" y="15100"/>
                </a:lnTo>
                <a:lnTo>
                  <a:pt x="16344" y="15227"/>
                </a:lnTo>
                <a:lnTo>
                  <a:pt x="21129" y="15227"/>
                </a:lnTo>
                <a:lnTo>
                  <a:pt x="22161" y="14566"/>
                </a:lnTo>
                <a:lnTo>
                  <a:pt x="22694" y="13500"/>
                </a:lnTo>
                <a:lnTo>
                  <a:pt x="22696" y="9728"/>
                </a:lnTo>
                <a:lnTo>
                  <a:pt x="22306" y="9093"/>
                </a:lnTo>
                <a:close/>
              </a:path>
            </a:pathLst>
          </a:custGeom>
          <a:solidFill>
            <a:srgbClr val="241F21"/>
          </a:solidFill>
        </p:spPr>
        <p:txBody>
          <a:bodyPr wrap="square" lIns="0" tIns="0" rIns="0" bIns="0" rtlCol="0"/>
          <a:lstStyle/>
          <a:p>
            <a:endParaRPr/>
          </a:p>
        </p:txBody>
      </p:sp>
      <p:sp>
        <p:nvSpPr>
          <p:cNvPr id="28" name="object 28"/>
          <p:cNvSpPr txBox="1"/>
          <p:nvPr/>
        </p:nvSpPr>
        <p:spPr>
          <a:xfrm>
            <a:off x="4518152" y="612621"/>
            <a:ext cx="5420360" cy="508000"/>
          </a:xfrm>
          <a:prstGeom prst="rect">
            <a:avLst/>
          </a:prstGeom>
        </p:spPr>
        <p:txBody>
          <a:bodyPr vert="horz" wrap="square" lIns="0" tIns="12700" rIns="0" bIns="0" rtlCol="0">
            <a:spAutoFit/>
          </a:bodyPr>
          <a:lstStyle/>
          <a:p>
            <a:pPr marL="12700" marR="5080">
              <a:lnSpc>
                <a:spcPct val="113100"/>
              </a:lnSpc>
              <a:spcBef>
                <a:spcPts val="100"/>
              </a:spcBef>
            </a:pPr>
            <a:r>
              <a:rPr sz="1400" spc="-75" dirty="0">
                <a:solidFill>
                  <a:srgbClr val="002E46"/>
                </a:solidFill>
                <a:latin typeface="Lucida Sans"/>
                <a:cs typeface="Lucida Sans"/>
              </a:rPr>
              <a:t>There</a:t>
            </a:r>
            <a:r>
              <a:rPr sz="1400" spc="-105" dirty="0">
                <a:solidFill>
                  <a:srgbClr val="002E46"/>
                </a:solidFill>
                <a:latin typeface="Lucida Sans"/>
                <a:cs typeface="Lucida Sans"/>
              </a:rPr>
              <a:t> </a:t>
            </a:r>
            <a:r>
              <a:rPr sz="1400" spc="-45" dirty="0">
                <a:solidFill>
                  <a:srgbClr val="002E46"/>
                </a:solidFill>
                <a:latin typeface="Lucida Sans"/>
                <a:cs typeface="Lucida Sans"/>
              </a:rPr>
              <a:t>are</a:t>
            </a:r>
            <a:r>
              <a:rPr sz="1400" spc="-105" dirty="0">
                <a:solidFill>
                  <a:srgbClr val="002E46"/>
                </a:solidFill>
                <a:latin typeface="Lucida Sans"/>
                <a:cs typeface="Lucida Sans"/>
              </a:rPr>
              <a:t> </a:t>
            </a:r>
            <a:r>
              <a:rPr sz="1400" spc="-70" dirty="0">
                <a:solidFill>
                  <a:srgbClr val="002E46"/>
                </a:solidFill>
                <a:latin typeface="Lucida Sans"/>
                <a:cs typeface="Lucida Sans"/>
              </a:rPr>
              <a:t>many</a:t>
            </a:r>
            <a:r>
              <a:rPr sz="1400" spc="-100" dirty="0">
                <a:solidFill>
                  <a:srgbClr val="002E46"/>
                </a:solidFill>
                <a:latin typeface="Lucida Sans"/>
                <a:cs typeface="Lucida Sans"/>
              </a:rPr>
              <a:t> </a:t>
            </a:r>
            <a:r>
              <a:rPr sz="1400" spc="-85" dirty="0">
                <a:solidFill>
                  <a:srgbClr val="002E46"/>
                </a:solidFill>
                <a:latin typeface="Lucida Sans"/>
                <a:cs typeface="Lucida Sans"/>
              </a:rPr>
              <a:t>common</a:t>
            </a:r>
            <a:r>
              <a:rPr sz="1400" spc="-105" dirty="0">
                <a:solidFill>
                  <a:srgbClr val="002E46"/>
                </a:solidFill>
                <a:latin typeface="Lucida Sans"/>
                <a:cs typeface="Lucida Sans"/>
              </a:rPr>
              <a:t> </a:t>
            </a:r>
            <a:r>
              <a:rPr sz="1400" spc="-75" dirty="0">
                <a:solidFill>
                  <a:srgbClr val="002E46"/>
                </a:solidFill>
                <a:latin typeface="Lucida Sans"/>
                <a:cs typeface="Lucida Sans"/>
              </a:rPr>
              <a:t>misconceptions</a:t>
            </a:r>
            <a:r>
              <a:rPr sz="1400" spc="-100" dirty="0">
                <a:solidFill>
                  <a:srgbClr val="002E46"/>
                </a:solidFill>
                <a:latin typeface="Lucida Sans"/>
                <a:cs typeface="Lucida Sans"/>
              </a:rPr>
              <a:t> </a:t>
            </a:r>
            <a:r>
              <a:rPr sz="1400" spc="-60" dirty="0">
                <a:solidFill>
                  <a:srgbClr val="002E46"/>
                </a:solidFill>
                <a:latin typeface="Lucida Sans"/>
                <a:cs typeface="Lucida Sans"/>
              </a:rPr>
              <a:t>about</a:t>
            </a:r>
            <a:r>
              <a:rPr sz="1400" spc="-105" dirty="0">
                <a:solidFill>
                  <a:srgbClr val="002E46"/>
                </a:solidFill>
                <a:latin typeface="Lucida Sans"/>
                <a:cs typeface="Lucida Sans"/>
              </a:rPr>
              <a:t> </a:t>
            </a:r>
            <a:r>
              <a:rPr sz="1400" spc="-100" dirty="0">
                <a:solidFill>
                  <a:srgbClr val="002E46"/>
                </a:solidFill>
                <a:latin typeface="Lucida Sans"/>
                <a:cs typeface="Lucida Sans"/>
              </a:rPr>
              <a:t>organ, </a:t>
            </a:r>
            <a:r>
              <a:rPr sz="1400" spc="-50" dirty="0">
                <a:solidFill>
                  <a:srgbClr val="002E46"/>
                </a:solidFill>
                <a:latin typeface="Lucida Sans"/>
                <a:cs typeface="Lucida Sans"/>
              </a:rPr>
              <a:t>eye</a:t>
            </a:r>
            <a:r>
              <a:rPr sz="1400" spc="-105" dirty="0">
                <a:solidFill>
                  <a:srgbClr val="002E46"/>
                </a:solidFill>
                <a:latin typeface="Lucida Sans"/>
                <a:cs typeface="Lucida Sans"/>
              </a:rPr>
              <a:t> </a:t>
            </a:r>
            <a:r>
              <a:rPr sz="1400" spc="-65" dirty="0">
                <a:solidFill>
                  <a:srgbClr val="002E46"/>
                </a:solidFill>
                <a:latin typeface="Lucida Sans"/>
                <a:cs typeface="Lucida Sans"/>
              </a:rPr>
              <a:t>and</a:t>
            </a:r>
            <a:r>
              <a:rPr sz="1400" spc="-100" dirty="0">
                <a:solidFill>
                  <a:srgbClr val="002E46"/>
                </a:solidFill>
                <a:latin typeface="Lucida Sans"/>
                <a:cs typeface="Lucida Sans"/>
              </a:rPr>
              <a:t> </a:t>
            </a:r>
            <a:r>
              <a:rPr sz="1400" spc="-80" dirty="0">
                <a:solidFill>
                  <a:srgbClr val="002E46"/>
                </a:solidFill>
                <a:latin typeface="Lucida Sans"/>
                <a:cs typeface="Lucida Sans"/>
              </a:rPr>
              <a:t>tissue  </a:t>
            </a:r>
            <a:r>
              <a:rPr sz="1400" spc="-75" dirty="0">
                <a:solidFill>
                  <a:srgbClr val="002E46"/>
                </a:solidFill>
                <a:latin typeface="Lucida Sans"/>
                <a:cs typeface="Lucida Sans"/>
              </a:rPr>
              <a:t>donation.</a:t>
            </a:r>
            <a:r>
              <a:rPr sz="1400" spc="-114" dirty="0">
                <a:solidFill>
                  <a:srgbClr val="002E46"/>
                </a:solidFill>
                <a:latin typeface="Lucida Sans"/>
                <a:cs typeface="Lucida Sans"/>
              </a:rPr>
              <a:t> </a:t>
            </a:r>
            <a:r>
              <a:rPr sz="1400" spc="-40" dirty="0">
                <a:solidFill>
                  <a:srgbClr val="002E46"/>
                </a:solidFill>
                <a:latin typeface="Lucida Sans"/>
                <a:cs typeface="Lucida Sans"/>
              </a:rPr>
              <a:t>Read</a:t>
            </a:r>
            <a:r>
              <a:rPr sz="1400" spc="-110" dirty="0">
                <a:solidFill>
                  <a:srgbClr val="002E46"/>
                </a:solidFill>
                <a:latin typeface="Lucida Sans"/>
                <a:cs typeface="Lucida Sans"/>
              </a:rPr>
              <a:t> </a:t>
            </a:r>
            <a:r>
              <a:rPr sz="1400" spc="-55" dirty="0">
                <a:solidFill>
                  <a:srgbClr val="002E46"/>
                </a:solidFill>
                <a:latin typeface="Lucida Sans"/>
                <a:cs typeface="Lucida Sans"/>
              </a:rPr>
              <a:t>below</a:t>
            </a:r>
            <a:r>
              <a:rPr sz="1400" spc="-110" dirty="0">
                <a:solidFill>
                  <a:srgbClr val="002E46"/>
                </a:solidFill>
                <a:latin typeface="Lucida Sans"/>
                <a:cs typeface="Lucida Sans"/>
              </a:rPr>
              <a:t> </a:t>
            </a:r>
            <a:r>
              <a:rPr sz="1400" spc="-55" dirty="0">
                <a:solidFill>
                  <a:srgbClr val="002E46"/>
                </a:solidFill>
                <a:latin typeface="Lucida Sans"/>
                <a:cs typeface="Lucida Sans"/>
              </a:rPr>
              <a:t>to</a:t>
            </a:r>
            <a:r>
              <a:rPr sz="1400" spc="-110" dirty="0">
                <a:solidFill>
                  <a:srgbClr val="002E46"/>
                </a:solidFill>
                <a:latin typeface="Lucida Sans"/>
                <a:cs typeface="Lucida Sans"/>
              </a:rPr>
              <a:t> </a:t>
            </a:r>
            <a:r>
              <a:rPr sz="1400" spc="-70" dirty="0">
                <a:solidFill>
                  <a:srgbClr val="002E46"/>
                </a:solidFill>
                <a:latin typeface="Lucida Sans"/>
                <a:cs typeface="Lucida Sans"/>
              </a:rPr>
              <a:t>get</a:t>
            </a:r>
            <a:r>
              <a:rPr sz="1400" spc="-110" dirty="0">
                <a:solidFill>
                  <a:srgbClr val="002E46"/>
                </a:solidFill>
                <a:latin typeface="Lucida Sans"/>
                <a:cs typeface="Lucida Sans"/>
              </a:rPr>
              <a:t> </a:t>
            </a:r>
            <a:r>
              <a:rPr sz="1400" spc="-50" dirty="0">
                <a:solidFill>
                  <a:srgbClr val="002E46"/>
                </a:solidFill>
                <a:latin typeface="Lucida Sans"/>
                <a:cs typeface="Lucida Sans"/>
              </a:rPr>
              <a:t>the</a:t>
            </a:r>
            <a:r>
              <a:rPr sz="1400" spc="-110" dirty="0">
                <a:solidFill>
                  <a:srgbClr val="002E46"/>
                </a:solidFill>
                <a:latin typeface="Lucida Sans"/>
                <a:cs typeface="Lucida Sans"/>
              </a:rPr>
              <a:t> </a:t>
            </a:r>
            <a:r>
              <a:rPr sz="1400" spc="-60" dirty="0">
                <a:solidFill>
                  <a:srgbClr val="002E46"/>
                </a:solidFill>
                <a:latin typeface="Lucida Sans"/>
                <a:cs typeface="Lucida Sans"/>
              </a:rPr>
              <a:t>facts</a:t>
            </a:r>
            <a:r>
              <a:rPr sz="1400" spc="-110" dirty="0">
                <a:solidFill>
                  <a:srgbClr val="002E46"/>
                </a:solidFill>
                <a:latin typeface="Lucida Sans"/>
                <a:cs typeface="Lucida Sans"/>
              </a:rPr>
              <a:t> </a:t>
            </a:r>
            <a:r>
              <a:rPr sz="1400" spc="-65" dirty="0">
                <a:solidFill>
                  <a:srgbClr val="002E46"/>
                </a:solidFill>
                <a:latin typeface="Lucida Sans"/>
                <a:cs typeface="Lucida Sans"/>
              </a:rPr>
              <a:t>and</a:t>
            </a:r>
            <a:r>
              <a:rPr sz="1400" spc="-114" dirty="0">
                <a:solidFill>
                  <a:srgbClr val="002E46"/>
                </a:solidFill>
                <a:latin typeface="Lucida Sans"/>
                <a:cs typeface="Lucida Sans"/>
              </a:rPr>
              <a:t> </a:t>
            </a:r>
            <a:r>
              <a:rPr sz="1400" spc="-70" dirty="0">
                <a:solidFill>
                  <a:srgbClr val="002E46"/>
                </a:solidFill>
                <a:latin typeface="Lucida Sans"/>
                <a:cs typeface="Lucida Sans"/>
              </a:rPr>
              <a:t>set</a:t>
            </a:r>
            <a:r>
              <a:rPr sz="1400" spc="-110" dirty="0">
                <a:solidFill>
                  <a:srgbClr val="002E46"/>
                </a:solidFill>
                <a:latin typeface="Lucida Sans"/>
                <a:cs typeface="Lucida Sans"/>
              </a:rPr>
              <a:t> </a:t>
            </a:r>
            <a:r>
              <a:rPr sz="1400" spc="-50" dirty="0">
                <a:solidFill>
                  <a:srgbClr val="002E46"/>
                </a:solidFill>
                <a:latin typeface="Lucida Sans"/>
                <a:cs typeface="Lucida Sans"/>
              </a:rPr>
              <a:t>the</a:t>
            </a:r>
            <a:r>
              <a:rPr sz="1400" spc="-110" dirty="0">
                <a:solidFill>
                  <a:srgbClr val="002E46"/>
                </a:solidFill>
                <a:latin typeface="Lucida Sans"/>
                <a:cs typeface="Lucida Sans"/>
              </a:rPr>
              <a:t> </a:t>
            </a:r>
            <a:r>
              <a:rPr sz="1400" spc="-70" dirty="0">
                <a:solidFill>
                  <a:srgbClr val="002E46"/>
                </a:solidFill>
                <a:latin typeface="Lucida Sans"/>
                <a:cs typeface="Lucida Sans"/>
              </a:rPr>
              <a:t>record</a:t>
            </a:r>
            <a:r>
              <a:rPr sz="1400" spc="-110" dirty="0">
                <a:solidFill>
                  <a:srgbClr val="002E46"/>
                </a:solidFill>
                <a:latin typeface="Lucida Sans"/>
                <a:cs typeface="Lucida Sans"/>
              </a:rPr>
              <a:t> </a:t>
            </a:r>
            <a:r>
              <a:rPr sz="1400" spc="-65" dirty="0">
                <a:solidFill>
                  <a:srgbClr val="002E46"/>
                </a:solidFill>
                <a:latin typeface="Lucida Sans"/>
                <a:cs typeface="Lucida Sans"/>
              </a:rPr>
              <a:t>straight!</a:t>
            </a:r>
            <a:endParaRPr sz="1400">
              <a:latin typeface="Lucida Sans"/>
              <a:cs typeface="Lucida Sans"/>
            </a:endParaRPr>
          </a:p>
        </p:txBody>
      </p:sp>
      <p:sp>
        <p:nvSpPr>
          <p:cNvPr id="29" name="object 29"/>
          <p:cNvSpPr/>
          <p:nvPr/>
        </p:nvSpPr>
        <p:spPr>
          <a:xfrm>
            <a:off x="4064508" y="512063"/>
            <a:ext cx="0" cy="676910"/>
          </a:xfrm>
          <a:custGeom>
            <a:avLst/>
            <a:gdLst/>
            <a:ahLst/>
            <a:cxnLst/>
            <a:rect l="l" t="t" r="r" b="b"/>
            <a:pathLst>
              <a:path h="676910">
                <a:moveTo>
                  <a:pt x="0" y="0"/>
                </a:moveTo>
                <a:lnTo>
                  <a:pt x="0" y="676757"/>
                </a:lnTo>
              </a:path>
            </a:pathLst>
          </a:custGeom>
          <a:ln w="25400">
            <a:solidFill>
              <a:srgbClr val="FFFFFF"/>
            </a:solidFill>
          </a:ln>
        </p:spPr>
        <p:txBody>
          <a:bodyPr wrap="square" lIns="0" tIns="0" rIns="0" bIns="0" rtlCol="0"/>
          <a:lstStyle/>
          <a:p>
            <a:endParaRPr/>
          </a:p>
        </p:txBody>
      </p:sp>
      <p:sp>
        <p:nvSpPr>
          <p:cNvPr id="30" name="object 30"/>
          <p:cNvSpPr txBox="1"/>
          <p:nvPr/>
        </p:nvSpPr>
        <p:spPr>
          <a:xfrm>
            <a:off x="1421014" y="2177108"/>
            <a:ext cx="8199120" cy="979805"/>
          </a:xfrm>
          <a:prstGeom prst="rect">
            <a:avLst/>
          </a:prstGeom>
        </p:spPr>
        <p:txBody>
          <a:bodyPr vert="horz" wrap="square" lIns="0" tIns="97155" rIns="0" bIns="0" rtlCol="0">
            <a:spAutoFit/>
          </a:bodyPr>
          <a:lstStyle/>
          <a:p>
            <a:pPr marL="12700">
              <a:lnSpc>
                <a:spcPct val="100000"/>
              </a:lnSpc>
              <a:spcBef>
                <a:spcPts val="765"/>
              </a:spcBef>
            </a:pPr>
            <a:r>
              <a:rPr sz="1400" b="1" spc="-25" dirty="0">
                <a:solidFill>
                  <a:srgbClr val="002E46"/>
                </a:solidFill>
                <a:latin typeface="Calibri"/>
                <a:cs typeface="Calibri"/>
              </a:rPr>
              <a:t>Myth: </a:t>
            </a:r>
            <a:r>
              <a:rPr sz="1400" b="1" dirty="0">
                <a:solidFill>
                  <a:srgbClr val="002E46"/>
                </a:solidFill>
                <a:latin typeface="Calibri"/>
                <a:cs typeface="Calibri"/>
              </a:rPr>
              <a:t>I’m </a:t>
            </a:r>
            <a:r>
              <a:rPr sz="1400" b="1" spc="25" dirty="0">
                <a:solidFill>
                  <a:srgbClr val="002E46"/>
                </a:solidFill>
                <a:latin typeface="Calibri"/>
                <a:cs typeface="Calibri"/>
              </a:rPr>
              <a:t>too </a:t>
            </a:r>
            <a:r>
              <a:rPr sz="1400" b="1" spc="35" dirty="0">
                <a:solidFill>
                  <a:srgbClr val="002E46"/>
                </a:solidFill>
                <a:latin typeface="Calibri"/>
                <a:cs typeface="Calibri"/>
              </a:rPr>
              <a:t>old </a:t>
            </a:r>
            <a:r>
              <a:rPr sz="1400" b="1" spc="15" dirty="0">
                <a:solidFill>
                  <a:srgbClr val="002E46"/>
                </a:solidFill>
                <a:latin typeface="Calibri"/>
                <a:cs typeface="Calibri"/>
              </a:rPr>
              <a:t>to </a:t>
            </a:r>
            <a:r>
              <a:rPr sz="1400" b="1" spc="45" dirty="0">
                <a:solidFill>
                  <a:srgbClr val="002E46"/>
                </a:solidFill>
                <a:latin typeface="Calibri"/>
                <a:cs typeface="Calibri"/>
              </a:rPr>
              <a:t>be </a:t>
            </a:r>
            <a:r>
              <a:rPr sz="1400" b="1" spc="70" dirty="0">
                <a:solidFill>
                  <a:srgbClr val="002E46"/>
                </a:solidFill>
                <a:latin typeface="Calibri"/>
                <a:cs typeface="Calibri"/>
              </a:rPr>
              <a:t>a</a:t>
            </a:r>
            <a:r>
              <a:rPr sz="1400" b="1" spc="50" dirty="0">
                <a:solidFill>
                  <a:srgbClr val="002E46"/>
                </a:solidFill>
                <a:latin typeface="Calibri"/>
                <a:cs typeface="Calibri"/>
              </a:rPr>
              <a:t> </a:t>
            </a:r>
            <a:r>
              <a:rPr sz="1400" b="1" spc="-5" dirty="0">
                <a:solidFill>
                  <a:srgbClr val="002E46"/>
                </a:solidFill>
                <a:latin typeface="Calibri"/>
                <a:cs typeface="Calibri"/>
              </a:rPr>
              <a:t>donor.</a:t>
            </a:r>
            <a:endParaRPr sz="1400" dirty="0">
              <a:latin typeface="Calibri"/>
              <a:cs typeface="Calibri"/>
            </a:endParaRPr>
          </a:p>
          <a:p>
            <a:pPr marL="12700" marR="5080">
              <a:lnSpc>
                <a:spcPct val="129200"/>
              </a:lnSpc>
              <a:spcBef>
                <a:spcPts val="150"/>
              </a:spcBef>
            </a:pPr>
            <a:r>
              <a:rPr sz="1200" b="1" i="1" spc="-25" dirty="0">
                <a:solidFill>
                  <a:srgbClr val="002E46"/>
                </a:solidFill>
                <a:latin typeface="Gill Sans MT"/>
                <a:cs typeface="Gill Sans MT"/>
              </a:rPr>
              <a:t>Fact: </a:t>
            </a:r>
            <a:r>
              <a:rPr sz="1000" spc="-30" dirty="0">
                <a:solidFill>
                  <a:srgbClr val="002E46"/>
                </a:solidFill>
                <a:latin typeface="Lucida Sans"/>
                <a:cs typeface="Lucida Sans"/>
              </a:rPr>
              <a:t>People </a:t>
            </a:r>
            <a:r>
              <a:rPr sz="1000" spc="-45" dirty="0">
                <a:solidFill>
                  <a:srgbClr val="002E46"/>
                </a:solidFill>
                <a:latin typeface="Lucida Sans"/>
                <a:cs typeface="Lucida Sans"/>
              </a:rPr>
              <a:t>of </a:t>
            </a:r>
            <a:r>
              <a:rPr sz="1000" dirty="0">
                <a:solidFill>
                  <a:srgbClr val="002E46"/>
                </a:solidFill>
                <a:latin typeface="Lucida Sans"/>
                <a:cs typeface="Lucida Sans"/>
              </a:rPr>
              <a:t>all </a:t>
            </a:r>
            <a:r>
              <a:rPr sz="1000" spc="-60" dirty="0">
                <a:solidFill>
                  <a:srgbClr val="002E46"/>
                </a:solidFill>
                <a:latin typeface="Lucida Sans"/>
                <a:cs typeface="Lucida Sans"/>
              </a:rPr>
              <a:t>ages </a:t>
            </a:r>
            <a:r>
              <a:rPr sz="1000" spc="-50" dirty="0">
                <a:solidFill>
                  <a:srgbClr val="002E46"/>
                </a:solidFill>
                <a:latin typeface="Lucida Sans"/>
                <a:cs typeface="Lucida Sans"/>
              </a:rPr>
              <a:t>and </a:t>
            </a:r>
            <a:r>
              <a:rPr sz="1000" spc="-35" dirty="0">
                <a:solidFill>
                  <a:srgbClr val="002E46"/>
                </a:solidFill>
                <a:latin typeface="Lucida Sans"/>
                <a:cs typeface="Lucida Sans"/>
              </a:rPr>
              <a:t>medical </a:t>
            </a:r>
            <a:r>
              <a:rPr sz="1000" spc="-50" dirty="0">
                <a:solidFill>
                  <a:srgbClr val="002E46"/>
                </a:solidFill>
                <a:latin typeface="Lucida Sans"/>
                <a:cs typeface="Lucida Sans"/>
              </a:rPr>
              <a:t>histories </a:t>
            </a:r>
            <a:r>
              <a:rPr sz="1000" spc="-60" dirty="0">
                <a:solidFill>
                  <a:srgbClr val="002E46"/>
                </a:solidFill>
                <a:latin typeface="Lucida Sans"/>
                <a:cs typeface="Lucida Sans"/>
              </a:rPr>
              <a:t>should </a:t>
            </a:r>
            <a:r>
              <a:rPr sz="1000" spc="-50" dirty="0">
                <a:solidFill>
                  <a:srgbClr val="002E46"/>
                </a:solidFill>
                <a:latin typeface="Lucida Sans"/>
                <a:cs typeface="Lucida Sans"/>
              </a:rPr>
              <a:t>consider themselves </a:t>
            </a:r>
            <a:r>
              <a:rPr sz="1000" spc="-55" dirty="0">
                <a:solidFill>
                  <a:srgbClr val="002E46"/>
                </a:solidFill>
                <a:latin typeface="Lucida Sans"/>
                <a:cs typeface="Lucida Sans"/>
              </a:rPr>
              <a:t>as </a:t>
            </a:r>
            <a:r>
              <a:rPr sz="1000" spc="-35" dirty="0">
                <a:solidFill>
                  <a:srgbClr val="002E46"/>
                </a:solidFill>
                <a:latin typeface="Lucida Sans"/>
                <a:cs typeface="Lucida Sans"/>
              </a:rPr>
              <a:t>potential </a:t>
            </a:r>
            <a:r>
              <a:rPr sz="1000" spc="-70" dirty="0">
                <a:solidFill>
                  <a:srgbClr val="002E46"/>
                </a:solidFill>
                <a:latin typeface="Lucida Sans"/>
                <a:cs typeface="Lucida Sans"/>
              </a:rPr>
              <a:t>donors. </a:t>
            </a:r>
            <a:r>
              <a:rPr sz="1000" spc="-80" dirty="0">
                <a:solidFill>
                  <a:srgbClr val="002E46"/>
                </a:solidFill>
                <a:latin typeface="Lucida Sans"/>
                <a:cs typeface="Lucida Sans"/>
              </a:rPr>
              <a:t>Your </a:t>
            </a:r>
            <a:r>
              <a:rPr sz="1000" spc="-35" dirty="0">
                <a:solidFill>
                  <a:srgbClr val="002E46"/>
                </a:solidFill>
                <a:latin typeface="Lucida Sans"/>
                <a:cs typeface="Lucida Sans"/>
              </a:rPr>
              <a:t>medical </a:t>
            </a:r>
            <a:r>
              <a:rPr sz="1000" spc="-45" dirty="0">
                <a:solidFill>
                  <a:srgbClr val="002E46"/>
                </a:solidFill>
                <a:latin typeface="Lucida Sans"/>
                <a:cs typeface="Lucida Sans"/>
              </a:rPr>
              <a:t>condition </a:t>
            </a:r>
            <a:r>
              <a:rPr sz="1000" spc="-20" dirty="0">
                <a:solidFill>
                  <a:srgbClr val="002E46"/>
                </a:solidFill>
                <a:latin typeface="Lucida Sans"/>
                <a:cs typeface="Lucida Sans"/>
              </a:rPr>
              <a:t>at </a:t>
            </a:r>
            <a:r>
              <a:rPr sz="1000" spc="-40" dirty="0">
                <a:solidFill>
                  <a:srgbClr val="002E46"/>
                </a:solidFill>
                <a:latin typeface="Lucida Sans"/>
                <a:cs typeface="Lucida Sans"/>
              </a:rPr>
              <a:t>the time </a:t>
            </a:r>
            <a:r>
              <a:rPr sz="1000" spc="-45" dirty="0">
                <a:solidFill>
                  <a:srgbClr val="002E46"/>
                </a:solidFill>
                <a:latin typeface="Lucida Sans"/>
                <a:cs typeface="Lucida Sans"/>
              </a:rPr>
              <a:t>of </a:t>
            </a:r>
            <a:r>
              <a:rPr sz="1000" spc="-65" dirty="0">
                <a:solidFill>
                  <a:srgbClr val="002E46"/>
                </a:solidFill>
                <a:latin typeface="Lucida Sans"/>
                <a:cs typeface="Lucida Sans"/>
              </a:rPr>
              <a:t>passing </a:t>
            </a:r>
            <a:r>
              <a:rPr sz="1000" spc="-10" dirty="0">
                <a:solidFill>
                  <a:srgbClr val="002E46"/>
                </a:solidFill>
                <a:latin typeface="Lucida Sans"/>
                <a:cs typeface="Lucida Sans"/>
              </a:rPr>
              <a:t>will  </a:t>
            </a:r>
            <a:r>
              <a:rPr sz="1000" spc="-45" dirty="0">
                <a:solidFill>
                  <a:srgbClr val="002E46"/>
                </a:solidFill>
                <a:latin typeface="Lucida Sans"/>
                <a:cs typeface="Lucida Sans"/>
              </a:rPr>
              <a:t>determine</a:t>
            </a:r>
            <a:r>
              <a:rPr sz="1000" spc="-75" dirty="0">
                <a:solidFill>
                  <a:srgbClr val="002E46"/>
                </a:solidFill>
                <a:latin typeface="Lucida Sans"/>
                <a:cs typeface="Lucida Sans"/>
              </a:rPr>
              <a:t> </a:t>
            </a:r>
            <a:r>
              <a:rPr sz="1000" spc="-30" dirty="0">
                <a:solidFill>
                  <a:srgbClr val="002E46"/>
                </a:solidFill>
                <a:latin typeface="Lucida Sans"/>
                <a:cs typeface="Lucida Sans"/>
              </a:rPr>
              <a:t>what</a:t>
            </a:r>
            <a:r>
              <a:rPr sz="1000" spc="-70" dirty="0">
                <a:solidFill>
                  <a:srgbClr val="002E46"/>
                </a:solidFill>
                <a:latin typeface="Lucida Sans"/>
                <a:cs typeface="Lucida Sans"/>
              </a:rPr>
              <a:t> </a:t>
            </a:r>
            <a:r>
              <a:rPr sz="1000" spc="-65" dirty="0">
                <a:solidFill>
                  <a:srgbClr val="002E46"/>
                </a:solidFill>
                <a:latin typeface="Lucida Sans"/>
                <a:cs typeface="Lucida Sans"/>
              </a:rPr>
              <a:t>organs</a:t>
            </a:r>
            <a:r>
              <a:rPr sz="1000" spc="-70" dirty="0">
                <a:solidFill>
                  <a:srgbClr val="002E46"/>
                </a:solidFill>
                <a:latin typeface="Lucida Sans"/>
                <a:cs typeface="Lucida Sans"/>
              </a:rPr>
              <a:t> </a:t>
            </a:r>
            <a:r>
              <a:rPr sz="1000" spc="-50" dirty="0">
                <a:solidFill>
                  <a:srgbClr val="002E46"/>
                </a:solidFill>
                <a:latin typeface="Lucida Sans"/>
                <a:cs typeface="Lucida Sans"/>
              </a:rPr>
              <a:t>and</a:t>
            </a:r>
            <a:r>
              <a:rPr sz="1000" spc="-75" dirty="0">
                <a:solidFill>
                  <a:srgbClr val="002E46"/>
                </a:solidFill>
                <a:latin typeface="Lucida Sans"/>
                <a:cs typeface="Lucida Sans"/>
              </a:rPr>
              <a:t> </a:t>
            </a:r>
            <a:r>
              <a:rPr sz="1000" spc="-60" dirty="0">
                <a:solidFill>
                  <a:srgbClr val="002E46"/>
                </a:solidFill>
                <a:latin typeface="Lucida Sans"/>
                <a:cs typeface="Lucida Sans"/>
              </a:rPr>
              <a:t>tissue</a:t>
            </a:r>
            <a:r>
              <a:rPr sz="1000" spc="-70" dirty="0">
                <a:solidFill>
                  <a:srgbClr val="002E46"/>
                </a:solidFill>
                <a:latin typeface="Lucida Sans"/>
                <a:cs typeface="Lucida Sans"/>
              </a:rPr>
              <a:t> </a:t>
            </a:r>
            <a:r>
              <a:rPr sz="1000" spc="-35" dirty="0">
                <a:solidFill>
                  <a:srgbClr val="002E46"/>
                </a:solidFill>
                <a:latin typeface="Lucida Sans"/>
                <a:cs typeface="Lucida Sans"/>
              </a:rPr>
              <a:t>can</a:t>
            </a:r>
            <a:r>
              <a:rPr sz="1000" spc="-70" dirty="0">
                <a:solidFill>
                  <a:srgbClr val="002E46"/>
                </a:solidFill>
                <a:latin typeface="Lucida Sans"/>
                <a:cs typeface="Lucida Sans"/>
              </a:rPr>
              <a:t> </a:t>
            </a:r>
            <a:r>
              <a:rPr sz="1000" spc="-40" dirty="0">
                <a:solidFill>
                  <a:srgbClr val="002E46"/>
                </a:solidFill>
                <a:latin typeface="Lucida Sans"/>
                <a:cs typeface="Lucida Sans"/>
              </a:rPr>
              <a:t>be</a:t>
            </a:r>
            <a:r>
              <a:rPr sz="1000" spc="-70" dirty="0">
                <a:solidFill>
                  <a:srgbClr val="002E46"/>
                </a:solidFill>
                <a:latin typeface="Lucida Sans"/>
                <a:cs typeface="Lucida Sans"/>
              </a:rPr>
              <a:t> </a:t>
            </a:r>
            <a:r>
              <a:rPr sz="1000" spc="-55" dirty="0">
                <a:solidFill>
                  <a:srgbClr val="002E46"/>
                </a:solidFill>
                <a:latin typeface="Lucida Sans"/>
                <a:cs typeface="Lucida Sans"/>
              </a:rPr>
              <a:t>donated.</a:t>
            </a:r>
            <a:r>
              <a:rPr sz="1000" spc="-75" dirty="0">
                <a:solidFill>
                  <a:srgbClr val="002E46"/>
                </a:solidFill>
                <a:latin typeface="Lucida Sans"/>
                <a:cs typeface="Lucida Sans"/>
              </a:rPr>
              <a:t> </a:t>
            </a:r>
            <a:r>
              <a:rPr sz="1000" spc="-50" dirty="0">
                <a:solidFill>
                  <a:srgbClr val="002E46"/>
                </a:solidFill>
                <a:latin typeface="Lucida Sans"/>
                <a:cs typeface="Lucida Sans"/>
              </a:rPr>
              <a:t>Most</a:t>
            </a:r>
            <a:r>
              <a:rPr sz="1000" spc="-70" dirty="0">
                <a:solidFill>
                  <a:srgbClr val="002E46"/>
                </a:solidFill>
                <a:latin typeface="Lucida Sans"/>
                <a:cs typeface="Lucida Sans"/>
              </a:rPr>
              <a:t> </a:t>
            </a:r>
            <a:r>
              <a:rPr sz="1000" spc="-30" dirty="0">
                <a:solidFill>
                  <a:srgbClr val="002E46"/>
                </a:solidFill>
                <a:latin typeface="Lucida Sans"/>
                <a:cs typeface="Lucida Sans"/>
              </a:rPr>
              <a:t>health</a:t>
            </a:r>
            <a:r>
              <a:rPr sz="1000" spc="-70" dirty="0">
                <a:solidFill>
                  <a:srgbClr val="002E46"/>
                </a:solidFill>
                <a:latin typeface="Lucida Sans"/>
                <a:cs typeface="Lucida Sans"/>
              </a:rPr>
              <a:t> </a:t>
            </a:r>
            <a:r>
              <a:rPr sz="1000" spc="-50" dirty="0">
                <a:solidFill>
                  <a:srgbClr val="002E46"/>
                </a:solidFill>
                <a:latin typeface="Lucida Sans"/>
                <a:cs typeface="Lucida Sans"/>
              </a:rPr>
              <a:t>conditions</a:t>
            </a:r>
            <a:r>
              <a:rPr sz="1000" spc="-70" dirty="0">
                <a:solidFill>
                  <a:srgbClr val="002E46"/>
                </a:solidFill>
                <a:latin typeface="Lucida Sans"/>
                <a:cs typeface="Lucida Sans"/>
              </a:rPr>
              <a:t> </a:t>
            </a:r>
            <a:r>
              <a:rPr sz="1000" spc="-55" dirty="0">
                <a:solidFill>
                  <a:srgbClr val="002E46"/>
                </a:solidFill>
                <a:latin typeface="Lucida Sans"/>
                <a:cs typeface="Lucida Sans"/>
              </a:rPr>
              <a:t>do</a:t>
            </a:r>
            <a:r>
              <a:rPr sz="1000" spc="-75" dirty="0">
                <a:solidFill>
                  <a:srgbClr val="002E46"/>
                </a:solidFill>
                <a:latin typeface="Lucida Sans"/>
                <a:cs typeface="Lucida Sans"/>
              </a:rPr>
              <a:t> </a:t>
            </a:r>
            <a:r>
              <a:rPr sz="1000" spc="-50" dirty="0">
                <a:solidFill>
                  <a:srgbClr val="002E46"/>
                </a:solidFill>
                <a:latin typeface="Lucida Sans"/>
                <a:cs typeface="Lucida Sans"/>
              </a:rPr>
              <a:t>not</a:t>
            </a:r>
            <a:r>
              <a:rPr sz="1000" spc="-70" dirty="0">
                <a:solidFill>
                  <a:srgbClr val="002E46"/>
                </a:solidFill>
                <a:latin typeface="Lucida Sans"/>
                <a:cs typeface="Lucida Sans"/>
              </a:rPr>
              <a:t> </a:t>
            </a:r>
            <a:r>
              <a:rPr sz="1000" spc="-45" dirty="0">
                <a:solidFill>
                  <a:srgbClr val="002E46"/>
                </a:solidFill>
                <a:latin typeface="Lucida Sans"/>
                <a:cs typeface="Lucida Sans"/>
              </a:rPr>
              <a:t>prevent</a:t>
            </a:r>
            <a:r>
              <a:rPr sz="1000" spc="-70" dirty="0">
                <a:solidFill>
                  <a:srgbClr val="002E46"/>
                </a:solidFill>
                <a:latin typeface="Lucida Sans"/>
                <a:cs typeface="Lucida Sans"/>
              </a:rPr>
              <a:t> </a:t>
            </a:r>
            <a:r>
              <a:rPr sz="1000" spc="-55" dirty="0">
                <a:solidFill>
                  <a:srgbClr val="002E46"/>
                </a:solidFill>
                <a:latin typeface="Lucida Sans"/>
                <a:cs typeface="Lucida Sans"/>
              </a:rPr>
              <a:t>donation,</a:t>
            </a:r>
            <a:r>
              <a:rPr sz="1000" spc="-75" dirty="0">
                <a:solidFill>
                  <a:srgbClr val="002E46"/>
                </a:solidFill>
                <a:latin typeface="Lucida Sans"/>
                <a:cs typeface="Lucida Sans"/>
              </a:rPr>
              <a:t> </a:t>
            </a:r>
            <a:r>
              <a:rPr sz="1000" spc="-50" dirty="0">
                <a:solidFill>
                  <a:srgbClr val="002E46"/>
                </a:solidFill>
                <a:latin typeface="Lucida Sans"/>
                <a:cs typeface="Lucida Sans"/>
              </a:rPr>
              <a:t>and</a:t>
            </a:r>
            <a:r>
              <a:rPr sz="1000" spc="-70" dirty="0">
                <a:solidFill>
                  <a:srgbClr val="002E46"/>
                </a:solidFill>
                <a:latin typeface="Lucida Sans"/>
                <a:cs typeface="Lucida Sans"/>
              </a:rPr>
              <a:t> </a:t>
            </a:r>
            <a:r>
              <a:rPr sz="1000" spc="-45" dirty="0">
                <a:solidFill>
                  <a:srgbClr val="002E46"/>
                </a:solidFill>
                <a:latin typeface="Lucida Sans"/>
                <a:cs typeface="Lucida Sans"/>
              </a:rPr>
              <a:t>age</a:t>
            </a:r>
            <a:r>
              <a:rPr sz="1000" spc="-70" dirty="0">
                <a:solidFill>
                  <a:srgbClr val="002E46"/>
                </a:solidFill>
                <a:latin typeface="Lucida Sans"/>
                <a:cs typeface="Lucida Sans"/>
              </a:rPr>
              <a:t> </a:t>
            </a:r>
            <a:r>
              <a:rPr sz="1000" spc="-65" dirty="0">
                <a:solidFill>
                  <a:srgbClr val="002E46"/>
                </a:solidFill>
                <a:latin typeface="Lucida Sans"/>
                <a:cs typeface="Lucida Sans"/>
              </a:rPr>
              <a:t>is</a:t>
            </a:r>
            <a:r>
              <a:rPr sz="1000" spc="-70" dirty="0">
                <a:solidFill>
                  <a:srgbClr val="002E46"/>
                </a:solidFill>
                <a:latin typeface="Lucida Sans"/>
                <a:cs typeface="Lucida Sans"/>
              </a:rPr>
              <a:t> </a:t>
            </a:r>
            <a:r>
              <a:rPr sz="1000" spc="-50" dirty="0">
                <a:solidFill>
                  <a:srgbClr val="002E46"/>
                </a:solidFill>
                <a:latin typeface="Lucida Sans"/>
                <a:cs typeface="Lucida Sans"/>
              </a:rPr>
              <a:t>not</a:t>
            </a:r>
            <a:r>
              <a:rPr sz="1000" spc="-75" dirty="0">
                <a:solidFill>
                  <a:srgbClr val="002E46"/>
                </a:solidFill>
                <a:latin typeface="Lucida Sans"/>
                <a:cs typeface="Lucida Sans"/>
              </a:rPr>
              <a:t> </a:t>
            </a:r>
            <a:r>
              <a:rPr sz="1000" spc="-10" dirty="0">
                <a:solidFill>
                  <a:srgbClr val="002E46"/>
                </a:solidFill>
                <a:latin typeface="Lucida Sans"/>
                <a:cs typeface="Lucida Sans"/>
              </a:rPr>
              <a:t>a</a:t>
            </a:r>
            <a:r>
              <a:rPr sz="1000" spc="-70" dirty="0">
                <a:solidFill>
                  <a:srgbClr val="002E46"/>
                </a:solidFill>
                <a:latin typeface="Lucida Sans"/>
                <a:cs typeface="Lucida Sans"/>
              </a:rPr>
              <a:t> </a:t>
            </a:r>
            <a:r>
              <a:rPr sz="1000" spc="-55" dirty="0">
                <a:solidFill>
                  <a:srgbClr val="002E46"/>
                </a:solidFill>
                <a:latin typeface="Lucida Sans"/>
                <a:cs typeface="Lucida Sans"/>
              </a:rPr>
              <a:t>factor.</a:t>
            </a:r>
            <a:r>
              <a:rPr sz="1000" spc="-70" dirty="0">
                <a:solidFill>
                  <a:srgbClr val="002E46"/>
                </a:solidFill>
                <a:latin typeface="Lucida Sans"/>
                <a:cs typeface="Lucida Sans"/>
              </a:rPr>
              <a:t> </a:t>
            </a:r>
            <a:r>
              <a:rPr sz="1000" spc="-35" dirty="0">
                <a:solidFill>
                  <a:srgbClr val="002E46"/>
                </a:solidFill>
                <a:latin typeface="Lucida Sans"/>
                <a:cs typeface="Lucida Sans"/>
              </a:rPr>
              <a:t>In</a:t>
            </a:r>
            <a:r>
              <a:rPr sz="1000" spc="-70" dirty="0">
                <a:solidFill>
                  <a:srgbClr val="002E46"/>
                </a:solidFill>
                <a:latin typeface="Lucida Sans"/>
                <a:cs typeface="Lucida Sans"/>
              </a:rPr>
              <a:t> </a:t>
            </a:r>
            <a:r>
              <a:rPr sz="1000" spc="-50" dirty="0">
                <a:solidFill>
                  <a:srgbClr val="002E46"/>
                </a:solidFill>
                <a:latin typeface="Lucida Sans"/>
                <a:cs typeface="Lucida Sans"/>
              </a:rPr>
              <a:t>fact,</a:t>
            </a:r>
            <a:r>
              <a:rPr sz="1000" spc="-75" dirty="0">
                <a:solidFill>
                  <a:srgbClr val="002E46"/>
                </a:solidFill>
                <a:latin typeface="Lucida Sans"/>
                <a:cs typeface="Lucida Sans"/>
              </a:rPr>
              <a:t> </a:t>
            </a:r>
            <a:r>
              <a:rPr sz="1000" spc="-40" dirty="0">
                <a:solidFill>
                  <a:srgbClr val="002E46"/>
                </a:solidFill>
                <a:latin typeface="Lucida Sans"/>
                <a:cs typeface="Lucida Sans"/>
              </a:rPr>
              <a:t>the</a:t>
            </a:r>
            <a:r>
              <a:rPr sz="1000" spc="-70" dirty="0">
                <a:solidFill>
                  <a:srgbClr val="002E46"/>
                </a:solidFill>
                <a:latin typeface="Lucida Sans"/>
                <a:cs typeface="Lucida Sans"/>
              </a:rPr>
              <a:t> </a:t>
            </a:r>
            <a:r>
              <a:rPr sz="1000" spc="-50" dirty="0">
                <a:solidFill>
                  <a:srgbClr val="002E46"/>
                </a:solidFill>
                <a:latin typeface="Lucida Sans"/>
                <a:cs typeface="Lucida Sans"/>
              </a:rPr>
              <a:t>oldest</a:t>
            </a:r>
            <a:r>
              <a:rPr sz="1000" spc="-70" dirty="0">
                <a:solidFill>
                  <a:srgbClr val="002E46"/>
                </a:solidFill>
                <a:latin typeface="Lucida Sans"/>
                <a:cs typeface="Lucida Sans"/>
              </a:rPr>
              <a:t> </a:t>
            </a:r>
            <a:r>
              <a:rPr sz="1000" spc="-60" dirty="0">
                <a:solidFill>
                  <a:srgbClr val="002E46"/>
                </a:solidFill>
                <a:latin typeface="Lucida Sans"/>
                <a:cs typeface="Lucida Sans"/>
              </a:rPr>
              <a:t>organ  </a:t>
            </a:r>
            <a:r>
              <a:rPr sz="1000" spc="-55" dirty="0">
                <a:solidFill>
                  <a:srgbClr val="002E46"/>
                </a:solidFill>
                <a:latin typeface="Lucida Sans"/>
                <a:cs typeface="Lucida Sans"/>
              </a:rPr>
              <a:t>donor</a:t>
            </a:r>
            <a:r>
              <a:rPr sz="1000" spc="-80" dirty="0">
                <a:solidFill>
                  <a:srgbClr val="002E46"/>
                </a:solidFill>
                <a:latin typeface="Lucida Sans"/>
                <a:cs typeface="Lucida Sans"/>
              </a:rPr>
              <a:t> </a:t>
            </a:r>
            <a:r>
              <a:rPr sz="1000" spc="-35" dirty="0">
                <a:solidFill>
                  <a:srgbClr val="002E46"/>
                </a:solidFill>
                <a:latin typeface="Lucida Sans"/>
                <a:cs typeface="Lucida Sans"/>
              </a:rPr>
              <a:t>ever</a:t>
            </a:r>
            <a:r>
              <a:rPr sz="1000" spc="-80" dirty="0">
                <a:solidFill>
                  <a:srgbClr val="002E46"/>
                </a:solidFill>
                <a:latin typeface="Lucida Sans"/>
                <a:cs typeface="Lucida Sans"/>
              </a:rPr>
              <a:t> </a:t>
            </a:r>
            <a:r>
              <a:rPr sz="1000" spc="-50" dirty="0">
                <a:solidFill>
                  <a:srgbClr val="002E46"/>
                </a:solidFill>
                <a:latin typeface="Lucida Sans"/>
                <a:cs typeface="Lucida Sans"/>
              </a:rPr>
              <a:t>was</a:t>
            </a:r>
            <a:r>
              <a:rPr sz="1000" spc="-80" dirty="0">
                <a:solidFill>
                  <a:srgbClr val="002E46"/>
                </a:solidFill>
                <a:latin typeface="Lucida Sans"/>
                <a:cs typeface="Lucida Sans"/>
              </a:rPr>
              <a:t> </a:t>
            </a:r>
            <a:r>
              <a:rPr sz="1000" spc="-105" dirty="0">
                <a:solidFill>
                  <a:srgbClr val="002E46"/>
                </a:solidFill>
                <a:latin typeface="Lucida Sans"/>
                <a:cs typeface="Lucida Sans"/>
              </a:rPr>
              <a:t>9</a:t>
            </a:r>
            <a:r>
              <a:rPr lang="en-US" sz="1000" spc="-105" dirty="0">
                <a:solidFill>
                  <a:srgbClr val="002E46"/>
                </a:solidFill>
                <a:latin typeface="Lucida Sans"/>
                <a:cs typeface="Lucida Sans"/>
              </a:rPr>
              <a:t>5</a:t>
            </a:r>
            <a:r>
              <a:rPr sz="1000" spc="-105" dirty="0">
                <a:solidFill>
                  <a:srgbClr val="002E46"/>
                </a:solidFill>
                <a:latin typeface="Lucida Sans"/>
                <a:cs typeface="Lucida Sans"/>
              </a:rPr>
              <a:t>,</a:t>
            </a:r>
            <a:r>
              <a:rPr sz="1000" spc="-80" dirty="0">
                <a:solidFill>
                  <a:srgbClr val="002E46"/>
                </a:solidFill>
                <a:latin typeface="Lucida Sans"/>
                <a:cs typeface="Lucida Sans"/>
              </a:rPr>
              <a:t> </a:t>
            </a:r>
            <a:r>
              <a:rPr sz="1000" spc="-50" dirty="0">
                <a:solidFill>
                  <a:srgbClr val="002E46"/>
                </a:solidFill>
                <a:latin typeface="Lucida Sans"/>
                <a:cs typeface="Lucida Sans"/>
              </a:rPr>
              <a:t>and</a:t>
            </a:r>
            <a:r>
              <a:rPr sz="1000" spc="-80" dirty="0">
                <a:solidFill>
                  <a:srgbClr val="002E46"/>
                </a:solidFill>
                <a:latin typeface="Lucida Sans"/>
                <a:cs typeface="Lucida Sans"/>
              </a:rPr>
              <a:t> </a:t>
            </a:r>
            <a:r>
              <a:rPr sz="1000" spc="-40" dirty="0">
                <a:solidFill>
                  <a:srgbClr val="002E46"/>
                </a:solidFill>
                <a:latin typeface="Lucida Sans"/>
                <a:cs typeface="Lucida Sans"/>
              </a:rPr>
              <a:t>the</a:t>
            </a:r>
            <a:r>
              <a:rPr sz="1000" spc="-80" dirty="0">
                <a:solidFill>
                  <a:srgbClr val="002E46"/>
                </a:solidFill>
                <a:latin typeface="Lucida Sans"/>
                <a:cs typeface="Lucida Sans"/>
              </a:rPr>
              <a:t> </a:t>
            </a:r>
            <a:r>
              <a:rPr sz="1000" spc="-50" dirty="0">
                <a:solidFill>
                  <a:srgbClr val="002E46"/>
                </a:solidFill>
                <a:latin typeface="Lucida Sans"/>
                <a:cs typeface="Lucida Sans"/>
              </a:rPr>
              <a:t>oldest</a:t>
            </a:r>
            <a:r>
              <a:rPr sz="1000" spc="-80" dirty="0">
                <a:solidFill>
                  <a:srgbClr val="002E46"/>
                </a:solidFill>
                <a:latin typeface="Lucida Sans"/>
                <a:cs typeface="Lucida Sans"/>
              </a:rPr>
              <a:t> </a:t>
            </a:r>
            <a:r>
              <a:rPr sz="1000" spc="-35" dirty="0">
                <a:solidFill>
                  <a:srgbClr val="002E46"/>
                </a:solidFill>
                <a:latin typeface="Lucida Sans"/>
                <a:cs typeface="Lucida Sans"/>
              </a:rPr>
              <a:t>eye</a:t>
            </a:r>
            <a:r>
              <a:rPr sz="1000" spc="-80" dirty="0">
                <a:solidFill>
                  <a:srgbClr val="002E46"/>
                </a:solidFill>
                <a:latin typeface="Lucida Sans"/>
                <a:cs typeface="Lucida Sans"/>
              </a:rPr>
              <a:t> </a:t>
            </a:r>
            <a:r>
              <a:rPr sz="1000" spc="-55" dirty="0">
                <a:solidFill>
                  <a:srgbClr val="002E46"/>
                </a:solidFill>
                <a:latin typeface="Lucida Sans"/>
                <a:cs typeface="Lucida Sans"/>
              </a:rPr>
              <a:t>donor</a:t>
            </a:r>
            <a:r>
              <a:rPr sz="1000" spc="-80" dirty="0">
                <a:solidFill>
                  <a:srgbClr val="002E46"/>
                </a:solidFill>
                <a:latin typeface="Lucida Sans"/>
                <a:cs typeface="Lucida Sans"/>
              </a:rPr>
              <a:t> </a:t>
            </a:r>
            <a:r>
              <a:rPr sz="1000" spc="-45" dirty="0">
                <a:solidFill>
                  <a:srgbClr val="002E46"/>
                </a:solidFill>
                <a:latin typeface="Lucida Sans"/>
                <a:cs typeface="Lucida Sans"/>
              </a:rPr>
              <a:t>in</a:t>
            </a:r>
            <a:r>
              <a:rPr sz="1000" spc="-80" dirty="0">
                <a:solidFill>
                  <a:srgbClr val="002E46"/>
                </a:solidFill>
                <a:latin typeface="Lucida Sans"/>
                <a:cs typeface="Lucida Sans"/>
              </a:rPr>
              <a:t> </a:t>
            </a:r>
            <a:r>
              <a:rPr sz="1000" spc="-45" dirty="0">
                <a:solidFill>
                  <a:srgbClr val="002E46"/>
                </a:solidFill>
                <a:latin typeface="Lucida Sans"/>
                <a:cs typeface="Lucida Sans"/>
              </a:rPr>
              <a:t>Minnesota</a:t>
            </a:r>
            <a:r>
              <a:rPr sz="1000" spc="-80" dirty="0">
                <a:solidFill>
                  <a:srgbClr val="002E46"/>
                </a:solidFill>
                <a:latin typeface="Lucida Sans"/>
                <a:cs typeface="Lucida Sans"/>
              </a:rPr>
              <a:t> </a:t>
            </a:r>
            <a:r>
              <a:rPr sz="1000" spc="-50" dirty="0">
                <a:solidFill>
                  <a:srgbClr val="002E46"/>
                </a:solidFill>
                <a:latin typeface="Lucida Sans"/>
                <a:cs typeface="Lucida Sans"/>
              </a:rPr>
              <a:t>was</a:t>
            </a:r>
            <a:r>
              <a:rPr sz="1000" spc="-80" dirty="0">
                <a:solidFill>
                  <a:srgbClr val="002E46"/>
                </a:solidFill>
                <a:latin typeface="Lucida Sans"/>
                <a:cs typeface="Lucida Sans"/>
              </a:rPr>
              <a:t> 107!</a:t>
            </a:r>
            <a:endParaRPr sz="1000" dirty="0">
              <a:latin typeface="Lucida Sans"/>
              <a:cs typeface="Lucida Sans"/>
            </a:endParaRPr>
          </a:p>
        </p:txBody>
      </p:sp>
      <p:sp>
        <p:nvSpPr>
          <p:cNvPr id="31" name="object 31"/>
          <p:cNvSpPr txBox="1"/>
          <p:nvPr/>
        </p:nvSpPr>
        <p:spPr>
          <a:xfrm>
            <a:off x="1421014" y="3491558"/>
            <a:ext cx="8427085" cy="2091055"/>
          </a:xfrm>
          <a:prstGeom prst="rect">
            <a:avLst/>
          </a:prstGeom>
        </p:spPr>
        <p:txBody>
          <a:bodyPr vert="horz" wrap="square" lIns="0" tIns="97155" rIns="0" bIns="0" rtlCol="0">
            <a:spAutoFit/>
          </a:bodyPr>
          <a:lstStyle/>
          <a:p>
            <a:pPr marL="12700" algn="just">
              <a:lnSpc>
                <a:spcPct val="100000"/>
              </a:lnSpc>
              <a:spcBef>
                <a:spcPts val="765"/>
              </a:spcBef>
            </a:pPr>
            <a:r>
              <a:rPr sz="1400" b="1" spc="-25" dirty="0">
                <a:solidFill>
                  <a:srgbClr val="002E46"/>
                </a:solidFill>
                <a:latin typeface="Calibri"/>
                <a:cs typeface="Calibri"/>
              </a:rPr>
              <a:t>Myth: </a:t>
            </a:r>
            <a:r>
              <a:rPr sz="1400" b="1" dirty="0">
                <a:solidFill>
                  <a:srgbClr val="002E46"/>
                </a:solidFill>
                <a:latin typeface="Calibri"/>
                <a:cs typeface="Calibri"/>
              </a:rPr>
              <a:t>I’m </a:t>
            </a:r>
            <a:r>
              <a:rPr sz="1400" b="1" spc="20" dirty="0">
                <a:solidFill>
                  <a:srgbClr val="002E46"/>
                </a:solidFill>
                <a:latin typeface="Calibri"/>
                <a:cs typeface="Calibri"/>
              </a:rPr>
              <a:t>not </a:t>
            </a:r>
            <a:r>
              <a:rPr sz="1400" b="1" spc="35" dirty="0">
                <a:solidFill>
                  <a:srgbClr val="002E46"/>
                </a:solidFill>
                <a:latin typeface="Calibri"/>
                <a:cs typeface="Calibri"/>
              </a:rPr>
              <a:t>healthy </a:t>
            </a:r>
            <a:r>
              <a:rPr sz="1400" b="1" spc="45" dirty="0">
                <a:solidFill>
                  <a:srgbClr val="002E46"/>
                </a:solidFill>
                <a:latin typeface="Calibri"/>
                <a:cs typeface="Calibri"/>
              </a:rPr>
              <a:t>enough </a:t>
            </a:r>
            <a:r>
              <a:rPr sz="1400" b="1" spc="15" dirty="0">
                <a:solidFill>
                  <a:srgbClr val="002E46"/>
                </a:solidFill>
                <a:latin typeface="Calibri"/>
                <a:cs typeface="Calibri"/>
              </a:rPr>
              <a:t>to </a:t>
            </a:r>
            <a:r>
              <a:rPr sz="1400" b="1" spc="45" dirty="0">
                <a:solidFill>
                  <a:srgbClr val="002E46"/>
                </a:solidFill>
                <a:latin typeface="Calibri"/>
                <a:cs typeface="Calibri"/>
              </a:rPr>
              <a:t>be </a:t>
            </a:r>
            <a:r>
              <a:rPr sz="1400" b="1" spc="70" dirty="0">
                <a:solidFill>
                  <a:srgbClr val="002E46"/>
                </a:solidFill>
                <a:latin typeface="Calibri"/>
                <a:cs typeface="Calibri"/>
              </a:rPr>
              <a:t>a</a:t>
            </a:r>
            <a:r>
              <a:rPr sz="1400" b="1" spc="30" dirty="0">
                <a:solidFill>
                  <a:srgbClr val="002E46"/>
                </a:solidFill>
                <a:latin typeface="Calibri"/>
                <a:cs typeface="Calibri"/>
              </a:rPr>
              <a:t> </a:t>
            </a:r>
            <a:r>
              <a:rPr sz="1400" b="1" spc="-5" dirty="0">
                <a:solidFill>
                  <a:srgbClr val="002E46"/>
                </a:solidFill>
                <a:latin typeface="Calibri"/>
                <a:cs typeface="Calibri"/>
              </a:rPr>
              <a:t>donor.</a:t>
            </a:r>
            <a:endParaRPr sz="1400">
              <a:latin typeface="Calibri"/>
              <a:cs typeface="Calibri"/>
            </a:endParaRPr>
          </a:p>
          <a:p>
            <a:pPr marL="12700" marR="5080" algn="just">
              <a:lnSpc>
                <a:spcPct val="129200"/>
              </a:lnSpc>
              <a:spcBef>
                <a:spcPts val="150"/>
              </a:spcBef>
            </a:pPr>
            <a:r>
              <a:rPr sz="1200" b="1" i="1" spc="-25" dirty="0">
                <a:solidFill>
                  <a:srgbClr val="002E46"/>
                </a:solidFill>
                <a:latin typeface="Gill Sans MT"/>
                <a:cs typeface="Gill Sans MT"/>
              </a:rPr>
              <a:t>Fact:</a:t>
            </a:r>
            <a:r>
              <a:rPr sz="1200" b="1" i="1" spc="-40" dirty="0">
                <a:solidFill>
                  <a:srgbClr val="002E46"/>
                </a:solidFill>
                <a:latin typeface="Gill Sans MT"/>
                <a:cs typeface="Gill Sans MT"/>
              </a:rPr>
              <a:t> </a:t>
            </a:r>
            <a:r>
              <a:rPr sz="1000" spc="-35" dirty="0">
                <a:solidFill>
                  <a:srgbClr val="002E46"/>
                </a:solidFill>
                <a:latin typeface="Lucida Sans"/>
                <a:cs typeface="Lucida Sans"/>
              </a:rPr>
              <a:t>Even</a:t>
            </a:r>
            <a:r>
              <a:rPr sz="1000" spc="-75" dirty="0">
                <a:solidFill>
                  <a:srgbClr val="002E46"/>
                </a:solidFill>
                <a:latin typeface="Lucida Sans"/>
                <a:cs typeface="Lucida Sans"/>
              </a:rPr>
              <a:t> </a:t>
            </a:r>
            <a:r>
              <a:rPr sz="1000" spc="-35" dirty="0">
                <a:solidFill>
                  <a:srgbClr val="002E46"/>
                </a:solidFill>
                <a:latin typeface="Lucida Sans"/>
                <a:cs typeface="Lucida Sans"/>
              </a:rPr>
              <a:t>with</a:t>
            </a:r>
            <a:r>
              <a:rPr sz="1000" spc="-70" dirty="0">
                <a:solidFill>
                  <a:srgbClr val="002E46"/>
                </a:solidFill>
                <a:latin typeface="Lucida Sans"/>
                <a:cs typeface="Lucida Sans"/>
              </a:rPr>
              <a:t> </a:t>
            </a:r>
            <a:r>
              <a:rPr sz="1000" spc="-40" dirty="0">
                <a:solidFill>
                  <a:srgbClr val="002E46"/>
                </a:solidFill>
                <a:latin typeface="Lucida Sans"/>
                <a:cs typeface="Lucida Sans"/>
              </a:rPr>
              <a:t>an</a:t>
            </a:r>
            <a:r>
              <a:rPr sz="1000" spc="-70" dirty="0">
                <a:solidFill>
                  <a:srgbClr val="002E46"/>
                </a:solidFill>
                <a:latin typeface="Lucida Sans"/>
                <a:cs typeface="Lucida Sans"/>
              </a:rPr>
              <a:t> </a:t>
            </a:r>
            <a:r>
              <a:rPr sz="1000" spc="-45" dirty="0">
                <a:solidFill>
                  <a:srgbClr val="002E46"/>
                </a:solidFill>
                <a:latin typeface="Lucida Sans"/>
                <a:cs typeface="Lucida Sans"/>
              </a:rPr>
              <a:t>illness</a:t>
            </a:r>
            <a:r>
              <a:rPr sz="1000" spc="-70" dirty="0">
                <a:solidFill>
                  <a:srgbClr val="002E46"/>
                </a:solidFill>
                <a:latin typeface="Lucida Sans"/>
                <a:cs typeface="Lucida Sans"/>
              </a:rPr>
              <a:t> </a:t>
            </a:r>
            <a:r>
              <a:rPr sz="1000" spc="-45" dirty="0">
                <a:solidFill>
                  <a:srgbClr val="002E46"/>
                </a:solidFill>
                <a:latin typeface="Lucida Sans"/>
                <a:cs typeface="Lucida Sans"/>
              </a:rPr>
              <a:t>or</a:t>
            </a:r>
            <a:r>
              <a:rPr sz="1000" spc="-75" dirty="0">
                <a:solidFill>
                  <a:srgbClr val="002E46"/>
                </a:solidFill>
                <a:latin typeface="Lucida Sans"/>
                <a:cs typeface="Lucida Sans"/>
              </a:rPr>
              <a:t> </a:t>
            </a:r>
            <a:r>
              <a:rPr sz="1000" spc="-10" dirty="0">
                <a:solidFill>
                  <a:srgbClr val="002E46"/>
                </a:solidFill>
                <a:latin typeface="Lucida Sans"/>
                <a:cs typeface="Lucida Sans"/>
              </a:rPr>
              <a:t>a</a:t>
            </a:r>
            <a:r>
              <a:rPr sz="1000" spc="-70" dirty="0">
                <a:solidFill>
                  <a:srgbClr val="002E46"/>
                </a:solidFill>
                <a:latin typeface="Lucida Sans"/>
                <a:cs typeface="Lucida Sans"/>
              </a:rPr>
              <a:t> </a:t>
            </a:r>
            <a:r>
              <a:rPr sz="1000" spc="-30" dirty="0">
                <a:solidFill>
                  <a:srgbClr val="002E46"/>
                </a:solidFill>
                <a:latin typeface="Lucida Sans"/>
                <a:cs typeface="Lucida Sans"/>
              </a:rPr>
              <a:t>health</a:t>
            </a:r>
            <a:r>
              <a:rPr sz="1000" spc="-70" dirty="0">
                <a:solidFill>
                  <a:srgbClr val="002E46"/>
                </a:solidFill>
                <a:latin typeface="Lucida Sans"/>
                <a:cs typeface="Lucida Sans"/>
              </a:rPr>
              <a:t> </a:t>
            </a:r>
            <a:r>
              <a:rPr sz="1000" spc="-55" dirty="0">
                <a:solidFill>
                  <a:srgbClr val="002E46"/>
                </a:solidFill>
                <a:latin typeface="Lucida Sans"/>
                <a:cs typeface="Lucida Sans"/>
              </a:rPr>
              <a:t>condition,</a:t>
            </a:r>
            <a:r>
              <a:rPr sz="1000" spc="-70" dirty="0">
                <a:solidFill>
                  <a:srgbClr val="002E46"/>
                </a:solidFill>
                <a:latin typeface="Lucida Sans"/>
                <a:cs typeface="Lucida Sans"/>
              </a:rPr>
              <a:t> </a:t>
            </a:r>
            <a:r>
              <a:rPr sz="1000" spc="-60" dirty="0">
                <a:solidFill>
                  <a:srgbClr val="002E46"/>
                </a:solidFill>
                <a:latin typeface="Lucida Sans"/>
                <a:cs typeface="Lucida Sans"/>
              </a:rPr>
              <a:t>you</a:t>
            </a:r>
            <a:r>
              <a:rPr sz="1000" spc="-75" dirty="0">
                <a:solidFill>
                  <a:srgbClr val="002E46"/>
                </a:solidFill>
                <a:latin typeface="Lucida Sans"/>
                <a:cs typeface="Lucida Sans"/>
              </a:rPr>
              <a:t> </a:t>
            </a:r>
            <a:r>
              <a:rPr sz="1000" spc="-45" dirty="0">
                <a:solidFill>
                  <a:srgbClr val="002E46"/>
                </a:solidFill>
                <a:latin typeface="Lucida Sans"/>
                <a:cs typeface="Lucida Sans"/>
              </a:rPr>
              <a:t>may</a:t>
            </a:r>
            <a:r>
              <a:rPr sz="1000" spc="-70" dirty="0">
                <a:solidFill>
                  <a:srgbClr val="002E46"/>
                </a:solidFill>
                <a:latin typeface="Lucida Sans"/>
                <a:cs typeface="Lucida Sans"/>
              </a:rPr>
              <a:t> </a:t>
            </a:r>
            <a:r>
              <a:rPr sz="1000" spc="-40" dirty="0">
                <a:solidFill>
                  <a:srgbClr val="002E46"/>
                </a:solidFill>
                <a:latin typeface="Lucida Sans"/>
                <a:cs typeface="Lucida Sans"/>
              </a:rPr>
              <a:t>be</a:t>
            </a:r>
            <a:r>
              <a:rPr sz="1000" spc="-70" dirty="0">
                <a:solidFill>
                  <a:srgbClr val="002E46"/>
                </a:solidFill>
                <a:latin typeface="Lucida Sans"/>
                <a:cs typeface="Lucida Sans"/>
              </a:rPr>
              <a:t> </a:t>
            </a:r>
            <a:r>
              <a:rPr sz="1000" spc="-30" dirty="0">
                <a:solidFill>
                  <a:srgbClr val="002E46"/>
                </a:solidFill>
                <a:latin typeface="Lucida Sans"/>
                <a:cs typeface="Lucida Sans"/>
              </a:rPr>
              <a:t>able</a:t>
            </a:r>
            <a:r>
              <a:rPr sz="1000" spc="-70" dirty="0">
                <a:solidFill>
                  <a:srgbClr val="002E46"/>
                </a:solidFill>
                <a:latin typeface="Lucida Sans"/>
                <a:cs typeface="Lucida Sans"/>
              </a:rPr>
              <a:t> </a:t>
            </a:r>
            <a:r>
              <a:rPr sz="1000" spc="-40" dirty="0">
                <a:solidFill>
                  <a:srgbClr val="002E46"/>
                </a:solidFill>
                <a:latin typeface="Lucida Sans"/>
                <a:cs typeface="Lucida Sans"/>
              </a:rPr>
              <a:t>to</a:t>
            </a:r>
            <a:r>
              <a:rPr sz="1000" spc="-75" dirty="0">
                <a:solidFill>
                  <a:srgbClr val="002E46"/>
                </a:solidFill>
                <a:latin typeface="Lucida Sans"/>
                <a:cs typeface="Lucida Sans"/>
              </a:rPr>
              <a:t> </a:t>
            </a:r>
            <a:r>
              <a:rPr sz="1000" spc="-40" dirty="0">
                <a:solidFill>
                  <a:srgbClr val="002E46"/>
                </a:solidFill>
                <a:latin typeface="Lucida Sans"/>
                <a:cs typeface="Lucida Sans"/>
              </a:rPr>
              <a:t>donate</a:t>
            </a:r>
            <a:r>
              <a:rPr sz="1000" spc="-70" dirty="0">
                <a:solidFill>
                  <a:srgbClr val="002E46"/>
                </a:solidFill>
                <a:latin typeface="Lucida Sans"/>
                <a:cs typeface="Lucida Sans"/>
              </a:rPr>
              <a:t> </a:t>
            </a:r>
            <a:r>
              <a:rPr sz="1000" spc="-55" dirty="0">
                <a:solidFill>
                  <a:srgbClr val="002E46"/>
                </a:solidFill>
                <a:latin typeface="Lucida Sans"/>
                <a:cs typeface="Lucida Sans"/>
              </a:rPr>
              <a:t>your</a:t>
            </a:r>
            <a:r>
              <a:rPr sz="1000" spc="-70" dirty="0">
                <a:solidFill>
                  <a:srgbClr val="002E46"/>
                </a:solidFill>
                <a:latin typeface="Lucida Sans"/>
                <a:cs typeface="Lucida Sans"/>
              </a:rPr>
              <a:t> </a:t>
            </a:r>
            <a:r>
              <a:rPr sz="1000" spc="-65" dirty="0">
                <a:solidFill>
                  <a:srgbClr val="002E46"/>
                </a:solidFill>
                <a:latin typeface="Lucida Sans"/>
                <a:cs typeface="Lucida Sans"/>
              </a:rPr>
              <a:t>organs</a:t>
            </a:r>
            <a:r>
              <a:rPr sz="1000" spc="-70" dirty="0">
                <a:solidFill>
                  <a:srgbClr val="002E46"/>
                </a:solidFill>
                <a:latin typeface="Lucida Sans"/>
                <a:cs typeface="Lucida Sans"/>
              </a:rPr>
              <a:t> </a:t>
            </a:r>
            <a:r>
              <a:rPr sz="1000" spc="-50" dirty="0">
                <a:solidFill>
                  <a:srgbClr val="002E46"/>
                </a:solidFill>
                <a:latin typeface="Lucida Sans"/>
                <a:cs typeface="Lucida Sans"/>
              </a:rPr>
              <a:t>and</a:t>
            </a:r>
            <a:r>
              <a:rPr sz="1000" spc="-75" dirty="0">
                <a:solidFill>
                  <a:srgbClr val="002E46"/>
                </a:solidFill>
                <a:latin typeface="Lucida Sans"/>
                <a:cs typeface="Lucida Sans"/>
              </a:rPr>
              <a:t> </a:t>
            </a:r>
            <a:r>
              <a:rPr sz="1000" spc="-60" dirty="0">
                <a:solidFill>
                  <a:srgbClr val="002E46"/>
                </a:solidFill>
                <a:latin typeface="Lucida Sans"/>
                <a:cs typeface="Lucida Sans"/>
              </a:rPr>
              <a:t>tissue</a:t>
            </a:r>
            <a:r>
              <a:rPr sz="1000" spc="-70" dirty="0">
                <a:solidFill>
                  <a:srgbClr val="002E46"/>
                </a:solidFill>
                <a:latin typeface="Lucida Sans"/>
                <a:cs typeface="Lucida Sans"/>
              </a:rPr>
              <a:t> </a:t>
            </a:r>
            <a:r>
              <a:rPr sz="1000" spc="-60" dirty="0">
                <a:solidFill>
                  <a:srgbClr val="002E46"/>
                </a:solidFill>
                <a:latin typeface="Lucida Sans"/>
                <a:cs typeface="Lucida Sans"/>
              </a:rPr>
              <a:t>upon</a:t>
            </a:r>
            <a:r>
              <a:rPr sz="1000" spc="-70" dirty="0">
                <a:solidFill>
                  <a:srgbClr val="002E46"/>
                </a:solidFill>
                <a:latin typeface="Lucida Sans"/>
                <a:cs typeface="Lucida Sans"/>
              </a:rPr>
              <a:t> </a:t>
            </a:r>
            <a:r>
              <a:rPr sz="1000" spc="-50" dirty="0">
                <a:solidFill>
                  <a:srgbClr val="002E46"/>
                </a:solidFill>
                <a:latin typeface="Lucida Sans"/>
                <a:cs typeface="Lucida Sans"/>
              </a:rPr>
              <a:t>death.</a:t>
            </a:r>
            <a:r>
              <a:rPr sz="1000" spc="-70" dirty="0">
                <a:solidFill>
                  <a:srgbClr val="002E46"/>
                </a:solidFill>
                <a:latin typeface="Lucida Sans"/>
                <a:cs typeface="Lucida Sans"/>
              </a:rPr>
              <a:t> </a:t>
            </a:r>
            <a:r>
              <a:rPr sz="1000" spc="-55" dirty="0">
                <a:solidFill>
                  <a:srgbClr val="002E46"/>
                </a:solidFill>
                <a:latin typeface="Lucida Sans"/>
                <a:cs typeface="Lucida Sans"/>
              </a:rPr>
              <a:t>At</a:t>
            </a:r>
            <a:r>
              <a:rPr sz="1000" spc="-75" dirty="0">
                <a:solidFill>
                  <a:srgbClr val="002E46"/>
                </a:solidFill>
                <a:latin typeface="Lucida Sans"/>
                <a:cs typeface="Lucida Sans"/>
              </a:rPr>
              <a:t> </a:t>
            </a:r>
            <a:r>
              <a:rPr sz="1000" spc="-40" dirty="0">
                <a:solidFill>
                  <a:srgbClr val="002E46"/>
                </a:solidFill>
                <a:latin typeface="Lucida Sans"/>
                <a:cs typeface="Lucida Sans"/>
              </a:rPr>
              <a:t>the</a:t>
            </a:r>
            <a:r>
              <a:rPr sz="1000" spc="-70" dirty="0">
                <a:solidFill>
                  <a:srgbClr val="002E46"/>
                </a:solidFill>
                <a:latin typeface="Lucida Sans"/>
                <a:cs typeface="Lucida Sans"/>
              </a:rPr>
              <a:t> </a:t>
            </a:r>
            <a:r>
              <a:rPr sz="1000" spc="-40" dirty="0">
                <a:solidFill>
                  <a:srgbClr val="002E46"/>
                </a:solidFill>
                <a:latin typeface="Lucida Sans"/>
                <a:cs typeface="Lucida Sans"/>
              </a:rPr>
              <a:t>time</a:t>
            </a:r>
            <a:r>
              <a:rPr sz="1000" spc="-70" dirty="0">
                <a:solidFill>
                  <a:srgbClr val="002E46"/>
                </a:solidFill>
                <a:latin typeface="Lucida Sans"/>
                <a:cs typeface="Lucida Sans"/>
              </a:rPr>
              <a:t> </a:t>
            </a:r>
            <a:r>
              <a:rPr sz="1000" spc="-45" dirty="0">
                <a:solidFill>
                  <a:srgbClr val="002E46"/>
                </a:solidFill>
                <a:latin typeface="Lucida Sans"/>
                <a:cs typeface="Lucida Sans"/>
              </a:rPr>
              <a:t>of</a:t>
            </a:r>
            <a:r>
              <a:rPr sz="1000" spc="-70" dirty="0">
                <a:solidFill>
                  <a:srgbClr val="002E46"/>
                </a:solidFill>
                <a:latin typeface="Lucida Sans"/>
                <a:cs typeface="Lucida Sans"/>
              </a:rPr>
              <a:t> </a:t>
            </a:r>
            <a:r>
              <a:rPr sz="1000" spc="-50" dirty="0">
                <a:solidFill>
                  <a:srgbClr val="002E46"/>
                </a:solidFill>
                <a:latin typeface="Lucida Sans"/>
                <a:cs typeface="Lucida Sans"/>
              </a:rPr>
              <a:t>death,</a:t>
            </a:r>
            <a:r>
              <a:rPr sz="1000" spc="-75" dirty="0">
                <a:solidFill>
                  <a:srgbClr val="002E46"/>
                </a:solidFill>
                <a:latin typeface="Lucida Sans"/>
                <a:cs typeface="Lucida Sans"/>
              </a:rPr>
              <a:t> </a:t>
            </a:r>
            <a:r>
              <a:rPr sz="1000" spc="-55" dirty="0">
                <a:solidFill>
                  <a:srgbClr val="002E46"/>
                </a:solidFill>
                <a:latin typeface="Lucida Sans"/>
                <a:cs typeface="Lucida Sans"/>
              </a:rPr>
              <a:t>doctors</a:t>
            </a:r>
            <a:r>
              <a:rPr sz="1000" spc="-70" dirty="0">
                <a:solidFill>
                  <a:srgbClr val="002E46"/>
                </a:solidFill>
                <a:latin typeface="Lucida Sans"/>
                <a:cs typeface="Lucida Sans"/>
              </a:rPr>
              <a:t> </a:t>
            </a:r>
            <a:r>
              <a:rPr sz="1000" spc="-45" dirty="0">
                <a:solidFill>
                  <a:srgbClr val="002E46"/>
                </a:solidFill>
                <a:latin typeface="Lucida Sans"/>
                <a:cs typeface="Lucida Sans"/>
              </a:rPr>
              <a:t>determine  </a:t>
            </a:r>
            <a:r>
              <a:rPr sz="1000" spc="-40" dirty="0">
                <a:solidFill>
                  <a:srgbClr val="002E46"/>
                </a:solidFill>
                <a:latin typeface="Lucida Sans"/>
                <a:cs typeface="Lucida Sans"/>
              </a:rPr>
              <a:t>whether</a:t>
            </a:r>
            <a:r>
              <a:rPr sz="1000" spc="-75" dirty="0">
                <a:solidFill>
                  <a:srgbClr val="002E46"/>
                </a:solidFill>
                <a:latin typeface="Lucida Sans"/>
                <a:cs typeface="Lucida Sans"/>
              </a:rPr>
              <a:t> </a:t>
            </a:r>
            <a:r>
              <a:rPr sz="1000" spc="-60" dirty="0">
                <a:solidFill>
                  <a:srgbClr val="002E46"/>
                </a:solidFill>
                <a:latin typeface="Lucida Sans"/>
                <a:cs typeface="Lucida Sans"/>
              </a:rPr>
              <a:t>you</a:t>
            </a:r>
            <a:r>
              <a:rPr sz="1000" spc="-70" dirty="0">
                <a:solidFill>
                  <a:srgbClr val="002E46"/>
                </a:solidFill>
                <a:latin typeface="Lucida Sans"/>
                <a:cs typeface="Lucida Sans"/>
              </a:rPr>
              <a:t> </a:t>
            </a:r>
            <a:r>
              <a:rPr sz="1000" spc="-30" dirty="0">
                <a:solidFill>
                  <a:srgbClr val="002E46"/>
                </a:solidFill>
                <a:latin typeface="Lucida Sans"/>
                <a:cs typeface="Lucida Sans"/>
              </a:rPr>
              <a:t>are</a:t>
            </a:r>
            <a:r>
              <a:rPr sz="1000" spc="-70" dirty="0">
                <a:solidFill>
                  <a:srgbClr val="002E46"/>
                </a:solidFill>
                <a:latin typeface="Lucida Sans"/>
                <a:cs typeface="Lucida Sans"/>
              </a:rPr>
              <a:t> </a:t>
            </a:r>
            <a:r>
              <a:rPr sz="1000" spc="-35" dirty="0">
                <a:solidFill>
                  <a:srgbClr val="002E46"/>
                </a:solidFill>
                <a:latin typeface="Lucida Sans"/>
                <a:cs typeface="Lucida Sans"/>
              </a:rPr>
              <a:t>medically</a:t>
            </a:r>
            <a:r>
              <a:rPr sz="1000" spc="-70" dirty="0">
                <a:solidFill>
                  <a:srgbClr val="002E46"/>
                </a:solidFill>
                <a:latin typeface="Lucida Sans"/>
                <a:cs typeface="Lucida Sans"/>
              </a:rPr>
              <a:t> </a:t>
            </a:r>
            <a:r>
              <a:rPr sz="1000" spc="-45" dirty="0">
                <a:solidFill>
                  <a:srgbClr val="002E46"/>
                </a:solidFill>
                <a:latin typeface="Lucida Sans"/>
                <a:cs typeface="Lucida Sans"/>
              </a:rPr>
              <a:t>suitable</a:t>
            </a:r>
            <a:r>
              <a:rPr sz="1000" spc="-70" dirty="0">
                <a:solidFill>
                  <a:srgbClr val="002E46"/>
                </a:solidFill>
                <a:latin typeface="Lucida Sans"/>
                <a:cs typeface="Lucida Sans"/>
              </a:rPr>
              <a:t> </a:t>
            </a:r>
            <a:r>
              <a:rPr sz="1000" spc="-45" dirty="0">
                <a:solidFill>
                  <a:srgbClr val="002E46"/>
                </a:solidFill>
                <a:latin typeface="Lucida Sans"/>
                <a:cs typeface="Lucida Sans"/>
              </a:rPr>
              <a:t>for</a:t>
            </a:r>
            <a:r>
              <a:rPr sz="1000" spc="-70" dirty="0">
                <a:solidFill>
                  <a:srgbClr val="002E46"/>
                </a:solidFill>
                <a:latin typeface="Lucida Sans"/>
                <a:cs typeface="Lucida Sans"/>
              </a:rPr>
              <a:t> </a:t>
            </a:r>
            <a:r>
              <a:rPr sz="1000" spc="-55" dirty="0">
                <a:solidFill>
                  <a:srgbClr val="002E46"/>
                </a:solidFill>
                <a:latin typeface="Lucida Sans"/>
                <a:cs typeface="Lucida Sans"/>
              </a:rPr>
              <a:t>donation,</a:t>
            </a:r>
            <a:r>
              <a:rPr sz="1000" spc="-70" dirty="0">
                <a:solidFill>
                  <a:srgbClr val="002E46"/>
                </a:solidFill>
                <a:latin typeface="Lucida Sans"/>
                <a:cs typeface="Lucida Sans"/>
              </a:rPr>
              <a:t> </a:t>
            </a:r>
            <a:r>
              <a:rPr sz="1000" spc="-50" dirty="0">
                <a:solidFill>
                  <a:srgbClr val="002E46"/>
                </a:solidFill>
                <a:latin typeface="Lucida Sans"/>
                <a:cs typeface="Lucida Sans"/>
              </a:rPr>
              <a:t>and</a:t>
            </a:r>
            <a:r>
              <a:rPr sz="1000" spc="-70" dirty="0">
                <a:solidFill>
                  <a:srgbClr val="002E46"/>
                </a:solidFill>
                <a:latin typeface="Lucida Sans"/>
                <a:cs typeface="Lucida Sans"/>
              </a:rPr>
              <a:t> </a:t>
            </a:r>
            <a:r>
              <a:rPr sz="1000" spc="-40" dirty="0">
                <a:solidFill>
                  <a:srgbClr val="002E46"/>
                </a:solidFill>
                <a:latin typeface="Lucida Sans"/>
                <a:cs typeface="Lucida Sans"/>
              </a:rPr>
              <a:t>there</a:t>
            </a:r>
            <a:r>
              <a:rPr sz="1000" spc="-70" dirty="0">
                <a:solidFill>
                  <a:srgbClr val="002E46"/>
                </a:solidFill>
                <a:latin typeface="Lucida Sans"/>
                <a:cs typeface="Lucida Sans"/>
              </a:rPr>
              <a:t> </a:t>
            </a:r>
            <a:r>
              <a:rPr sz="1000" spc="-30" dirty="0">
                <a:solidFill>
                  <a:srgbClr val="002E46"/>
                </a:solidFill>
                <a:latin typeface="Lucida Sans"/>
                <a:cs typeface="Lucida Sans"/>
              </a:rPr>
              <a:t>are</a:t>
            </a:r>
            <a:r>
              <a:rPr sz="1000" spc="-70" dirty="0">
                <a:solidFill>
                  <a:srgbClr val="002E46"/>
                </a:solidFill>
                <a:latin typeface="Lucida Sans"/>
                <a:cs typeface="Lucida Sans"/>
              </a:rPr>
              <a:t> </a:t>
            </a:r>
            <a:r>
              <a:rPr sz="1000" spc="-40" dirty="0">
                <a:solidFill>
                  <a:srgbClr val="002E46"/>
                </a:solidFill>
                <a:latin typeface="Lucida Sans"/>
                <a:cs typeface="Lucida Sans"/>
              </a:rPr>
              <a:t>only</a:t>
            </a:r>
            <a:r>
              <a:rPr sz="1000" spc="-70" dirty="0">
                <a:solidFill>
                  <a:srgbClr val="002E46"/>
                </a:solidFill>
                <a:latin typeface="Lucida Sans"/>
                <a:cs typeface="Lucida Sans"/>
              </a:rPr>
              <a:t> </a:t>
            </a:r>
            <a:r>
              <a:rPr sz="1000" spc="-10" dirty="0">
                <a:solidFill>
                  <a:srgbClr val="002E46"/>
                </a:solidFill>
                <a:latin typeface="Lucida Sans"/>
                <a:cs typeface="Lucida Sans"/>
              </a:rPr>
              <a:t>a</a:t>
            </a:r>
            <a:r>
              <a:rPr sz="1000" spc="-70" dirty="0">
                <a:solidFill>
                  <a:srgbClr val="002E46"/>
                </a:solidFill>
                <a:latin typeface="Lucida Sans"/>
                <a:cs typeface="Lucida Sans"/>
              </a:rPr>
              <a:t> </a:t>
            </a:r>
            <a:r>
              <a:rPr sz="1000" spc="-35" dirty="0">
                <a:solidFill>
                  <a:srgbClr val="002E46"/>
                </a:solidFill>
                <a:latin typeface="Lucida Sans"/>
                <a:cs typeface="Lucida Sans"/>
              </a:rPr>
              <a:t>few</a:t>
            </a:r>
            <a:r>
              <a:rPr sz="1000" spc="-70" dirty="0">
                <a:solidFill>
                  <a:srgbClr val="002E46"/>
                </a:solidFill>
                <a:latin typeface="Lucida Sans"/>
                <a:cs typeface="Lucida Sans"/>
              </a:rPr>
              <a:t> </a:t>
            </a:r>
            <a:r>
              <a:rPr sz="1000" spc="-50" dirty="0">
                <a:solidFill>
                  <a:srgbClr val="002E46"/>
                </a:solidFill>
                <a:latin typeface="Lucida Sans"/>
                <a:cs typeface="Lucida Sans"/>
              </a:rPr>
              <a:t>conditions</a:t>
            </a:r>
            <a:r>
              <a:rPr sz="1000" spc="-70" dirty="0">
                <a:solidFill>
                  <a:srgbClr val="002E46"/>
                </a:solidFill>
                <a:latin typeface="Lucida Sans"/>
                <a:cs typeface="Lucida Sans"/>
              </a:rPr>
              <a:t> </a:t>
            </a:r>
            <a:r>
              <a:rPr sz="1000" spc="-35" dirty="0">
                <a:solidFill>
                  <a:srgbClr val="002E46"/>
                </a:solidFill>
                <a:latin typeface="Lucida Sans"/>
                <a:cs typeface="Lucida Sans"/>
              </a:rPr>
              <a:t>that</a:t>
            </a:r>
            <a:r>
              <a:rPr sz="1000" spc="-70" dirty="0">
                <a:solidFill>
                  <a:srgbClr val="002E46"/>
                </a:solidFill>
                <a:latin typeface="Lucida Sans"/>
                <a:cs typeface="Lucida Sans"/>
              </a:rPr>
              <a:t> </a:t>
            </a:r>
            <a:r>
              <a:rPr sz="1000" spc="-50" dirty="0">
                <a:solidFill>
                  <a:srgbClr val="002E46"/>
                </a:solidFill>
                <a:latin typeface="Lucida Sans"/>
                <a:cs typeface="Lucida Sans"/>
              </a:rPr>
              <a:t>would</a:t>
            </a:r>
            <a:r>
              <a:rPr sz="1000" spc="-70" dirty="0">
                <a:solidFill>
                  <a:srgbClr val="002E46"/>
                </a:solidFill>
                <a:latin typeface="Lucida Sans"/>
                <a:cs typeface="Lucida Sans"/>
              </a:rPr>
              <a:t> </a:t>
            </a:r>
            <a:r>
              <a:rPr sz="1000" spc="-40" dirty="0">
                <a:solidFill>
                  <a:srgbClr val="002E46"/>
                </a:solidFill>
                <a:latin typeface="Lucida Sans"/>
                <a:cs typeface="Lucida Sans"/>
              </a:rPr>
              <a:t>absolutely</a:t>
            </a:r>
            <a:r>
              <a:rPr sz="1000" spc="-70" dirty="0">
                <a:solidFill>
                  <a:srgbClr val="002E46"/>
                </a:solidFill>
                <a:latin typeface="Lucida Sans"/>
                <a:cs typeface="Lucida Sans"/>
              </a:rPr>
              <a:t> </a:t>
            </a:r>
            <a:r>
              <a:rPr sz="1000" spc="-45" dirty="0">
                <a:solidFill>
                  <a:srgbClr val="002E46"/>
                </a:solidFill>
                <a:latin typeface="Lucida Sans"/>
                <a:cs typeface="Lucida Sans"/>
              </a:rPr>
              <a:t>prevent</a:t>
            </a:r>
            <a:r>
              <a:rPr sz="1000" spc="-70" dirty="0">
                <a:solidFill>
                  <a:srgbClr val="002E46"/>
                </a:solidFill>
                <a:latin typeface="Lucida Sans"/>
                <a:cs typeface="Lucida Sans"/>
              </a:rPr>
              <a:t> </a:t>
            </a:r>
            <a:r>
              <a:rPr sz="1000" spc="-10" dirty="0">
                <a:solidFill>
                  <a:srgbClr val="002E46"/>
                </a:solidFill>
                <a:latin typeface="Lucida Sans"/>
                <a:cs typeface="Lucida Sans"/>
              </a:rPr>
              <a:t>a</a:t>
            </a:r>
            <a:r>
              <a:rPr sz="1000" spc="-70" dirty="0">
                <a:solidFill>
                  <a:srgbClr val="002E46"/>
                </a:solidFill>
                <a:latin typeface="Lucida Sans"/>
                <a:cs typeface="Lucida Sans"/>
              </a:rPr>
              <a:t> </a:t>
            </a:r>
            <a:r>
              <a:rPr sz="1000" spc="-55" dirty="0">
                <a:solidFill>
                  <a:srgbClr val="002E46"/>
                </a:solidFill>
                <a:latin typeface="Lucida Sans"/>
                <a:cs typeface="Lucida Sans"/>
              </a:rPr>
              <a:t>person</a:t>
            </a:r>
            <a:r>
              <a:rPr sz="1000" spc="-75" dirty="0">
                <a:solidFill>
                  <a:srgbClr val="002E46"/>
                </a:solidFill>
                <a:latin typeface="Lucida Sans"/>
                <a:cs typeface="Lucida Sans"/>
              </a:rPr>
              <a:t> </a:t>
            </a:r>
            <a:r>
              <a:rPr sz="1000" spc="-60" dirty="0">
                <a:solidFill>
                  <a:srgbClr val="002E46"/>
                </a:solidFill>
                <a:latin typeface="Lucida Sans"/>
                <a:cs typeface="Lucida Sans"/>
              </a:rPr>
              <a:t>from</a:t>
            </a:r>
            <a:r>
              <a:rPr sz="1000" spc="-70" dirty="0">
                <a:solidFill>
                  <a:srgbClr val="002E46"/>
                </a:solidFill>
                <a:latin typeface="Lucida Sans"/>
                <a:cs typeface="Lucida Sans"/>
              </a:rPr>
              <a:t> </a:t>
            </a:r>
            <a:r>
              <a:rPr sz="1000" spc="-55" dirty="0">
                <a:solidFill>
                  <a:srgbClr val="002E46"/>
                </a:solidFill>
                <a:latin typeface="Lucida Sans"/>
                <a:cs typeface="Lucida Sans"/>
              </a:rPr>
              <a:t>becoming</a:t>
            </a:r>
            <a:r>
              <a:rPr sz="1000" spc="-70" dirty="0">
                <a:solidFill>
                  <a:srgbClr val="002E46"/>
                </a:solidFill>
                <a:latin typeface="Lucida Sans"/>
                <a:cs typeface="Lucida Sans"/>
              </a:rPr>
              <a:t> </a:t>
            </a:r>
            <a:r>
              <a:rPr sz="1000" spc="-10" dirty="0">
                <a:solidFill>
                  <a:srgbClr val="002E46"/>
                </a:solidFill>
                <a:latin typeface="Lucida Sans"/>
                <a:cs typeface="Lucida Sans"/>
              </a:rPr>
              <a:t>a</a:t>
            </a:r>
            <a:r>
              <a:rPr sz="1000" spc="-70" dirty="0">
                <a:solidFill>
                  <a:srgbClr val="002E46"/>
                </a:solidFill>
                <a:latin typeface="Lucida Sans"/>
                <a:cs typeface="Lucida Sans"/>
              </a:rPr>
              <a:t> </a:t>
            </a:r>
            <a:r>
              <a:rPr sz="1000" spc="-45" dirty="0">
                <a:solidFill>
                  <a:srgbClr val="002E46"/>
                </a:solidFill>
                <a:latin typeface="Lucida Sans"/>
                <a:cs typeface="Lucida Sans"/>
              </a:rPr>
              <a:t>donor—  </a:t>
            </a:r>
            <a:r>
              <a:rPr sz="1000" spc="-65" dirty="0">
                <a:solidFill>
                  <a:srgbClr val="002E46"/>
                </a:solidFill>
                <a:latin typeface="Lucida Sans"/>
                <a:cs typeface="Lucida Sans"/>
              </a:rPr>
              <a:t>such</a:t>
            </a:r>
            <a:r>
              <a:rPr sz="1000" spc="-80" dirty="0">
                <a:solidFill>
                  <a:srgbClr val="002E46"/>
                </a:solidFill>
                <a:latin typeface="Lucida Sans"/>
                <a:cs typeface="Lucida Sans"/>
              </a:rPr>
              <a:t> </a:t>
            </a:r>
            <a:r>
              <a:rPr sz="1000" spc="-55" dirty="0">
                <a:solidFill>
                  <a:srgbClr val="002E46"/>
                </a:solidFill>
                <a:latin typeface="Lucida Sans"/>
                <a:cs typeface="Lucida Sans"/>
              </a:rPr>
              <a:t>as</a:t>
            </a:r>
            <a:r>
              <a:rPr sz="1000" spc="-75" dirty="0">
                <a:solidFill>
                  <a:srgbClr val="002E46"/>
                </a:solidFill>
                <a:latin typeface="Lucida Sans"/>
                <a:cs typeface="Lucida Sans"/>
              </a:rPr>
              <a:t> </a:t>
            </a:r>
            <a:r>
              <a:rPr sz="1000" spc="-30" dirty="0">
                <a:solidFill>
                  <a:srgbClr val="002E46"/>
                </a:solidFill>
                <a:latin typeface="Lucida Sans"/>
                <a:cs typeface="Lucida Sans"/>
              </a:rPr>
              <a:t>active</a:t>
            </a:r>
            <a:r>
              <a:rPr sz="1000" spc="-75" dirty="0">
                <a:solidFill>
                  <a:srgbClr val="002E46"/>
                </a:solidFill>
                <a:latin typeface="Lucida Sans"/>
                <a:cs typeface="Lucida Sans"/>
              </a:rPr>
              <a:t> </a:t>
            </a:r>
            <a:r>
              <a:rPr sz="1000" spc="-35" dirty="0">
                <a:solidFill>
                  <a:srgbClr val="002E46"/>
                </a:solidFill>
                <a:latin typeface="Lucida Sans"/>
                <a:cs typeface="Lucida Sans"/>
              </a:rPr>
              <a:t>cancer</a:t>
            </a:r>
            <a:r>
              <a:rPr sz="1000" spc="-75" dirty="0">
                <a:solidFill>
                  <a:srgbClr val="002E46"/>
                </a:solidFill>
                <a:latin typeface="Lucida Sans"/>
                <a:cs typeface="Lucida Sans"/>
              </a:rPr>
              <a:t> </a:t>
            </a:r>
            <a:r>
              <a:rPr sz="1000" spc="-45" dirty="0">
                <a:solidFill>
                  <a:srgbClr val="002E46"/>
                </a:solidFill>
                <a:latin typeface="Lucida Sans"/>
                <a:cs typeface="Lucida Sans"/>
              </a:rPr>
              <a:t>or</a:t>
            </a:r>
            <a:r>
              <a:rPr sz="1000" spc="-80" dirty="0">
                <a:solidFill>
                  <a:srgbClr val="002E46"/>
                </a:solidFill>
                <a:latin typeface="Lucida Sans"/>
                <a:cs typeface="Lucida Sans"/>
              </a:rPr>
              <a:t> </a:t>
            </a:r>
            <a:r>
              <a:rPr sz="1000" spc="-10" dirty="0">
                <a:solidFill>
                  <a:srgbClr val="002E46"/>
                </a:solidFill>
                <a:latin typeface="Lucida Sans"/>
                <a:cs typeface="Lucida Sans"/>
              </a:rPr>
              <a:t>a</a:t>
            </a:r>
            <a:r>
              <a:rPr sz="1000" spc="-75" dirty="0">
                <a:solidFill>
                  <a:srgbClr val="002E46"/>
                </a:solidFill>
                <a:latin typeface="Lucida Sans"/>
                <a:cs typeface="Lucida Sans"/>
              </a:rPr>
              <a:t> </a:t>
            </a:r>
            <a:r>
              <a:rPr sz="1000" spc="-55" dirty="0">
                <a:solidFill>
                  <a:srgbClr val="002E46"/>
                </a:solidFill>
                <a:latin typeface="Lucida Sans"/>
                <a:cs typeface="Lucida Sans"/>
              </a:rPr>
              <a:t>systemic</a:t>
            </a:r>
            <a:r>
              <a:rPr sz="1000" spc="-75" dirty="0">
                <a:solidFill>
                  <a:srgbClr val="002E46"/>
                </a:solidFill>
                <a:latin typeface="Lucida Sans"/>
                <a:cs typeface="Lucida Sans"/>
              </a:rPr>
              <a:t> </a:t>
            </a:r>
            <a:r>
              <a:rPr sz="1000" spc="-50" dirty="0">
                <a:solidFill>
                  <a:srgbClr val="002E46"/>
                </a:solidFill>
                <a:latin typeface="Lucida Sans"/>
                <a:cs typeface="Lucida Sans"/>
              </a:rPr>
              <a:t>infection.</a:t>
            </a:r>
            <a:r>
              <a:rPr sz="1000" spc="-75" dirty="0">
                <a:solidFill>
                  <a:srgbClr val="002E46"/>
                </a:solidFill>
                <a:latin typeface="Lucida Sans"/>
                <a:cs typeface="Lucida Sans"/>
              </a:rPr>
              <a:t> </a:t>
            </a:r>
            <a:r>
              <a:rPr sz="1000" spc="-35" dirty="0">
                <a:solidFill>
                  <a:srgbClr val="002E46"/>
                </a:solidFill>
                <a:latin typeface="Lucida Sans"/>
                <a:cs typeface="Lucida Sans"/>
              </a:rPr>
              <a:t>Even</a:t>
            </a:r>
            <a:r>
              <a:rPr sz="1000" spc="-80" dirty="0">
                <a:solidFill>
                  <a:srgbClr val="002E46"/>
                </a:solidFill>
                <a:latin typeface="Lucida Sans"/>
                <a:cs typeface="Lucida Sans"/>
              </a:rPr>
              <a:t> </a:t>
            </a:r>
            <a:r>
              <a:rPr sz="1000" spc="-40" dirty="0">
                <a:solidFill>
                  <a:srgbClr val="002E46"/>
                </a:solidFill>
                <a:latin typeface="Lucida Sans"/>
                <a:cs typeface="Lucida Sans"/>
              </a:rPr>
              <a:t>people</a:t>
            </a:r>
            <a:r>
              <a:rPr sz="1000" spc="-75" dirty="0">
                <a:solidFill>
                  <a:srgbClr val="002E46"/>
                </a:solidFill>
                <a:latin typeface="Lucida Sans"/>
                <a:cs typeface="Lucida Sans"/>
              </a:rPr>
              <a:t> </a:t>
            </a:r>
            <a:r>
              <a:rPr sz="1000" spc="-35" dirty="0">
                <a:solidFill>
                  <a:srgbClr val="002E46"/>
                </a:solidFill>
                <a:latin typeface="Lucida Sans"/>
                <a:cs typeface="Lucida Sans"/>
              </a:rPr>
              <a:t>with</a:t>
            </a:r>
            <a:r>
              <a:rPr sz="1000" spc="-75" dirty="0">
                <a:solidFill>
                  <a:srgbClr val="002E46"/>
                </a:solidFill>
                <a:latin typeface="Lucida Sans"/>
                <a:cs typeface="Lucida Sans"/>
              </a:rPr>
              <a:t> </a:t>
            </a:r>
            <a:r>
              <a:rPr sz="1000" spc="-50" dirty="0">
                <a:solidFill>
                  <a:srgbClr val="002E46"/>
                </a:solidFill>
                <a:latin typeface="Lucida Sans"/>
                <a:cs typeface="Lucida Sans"/>
              </a:rPr>
              <a:t>diabetes,</a:t>
            </a:r>
            <a:r>
              <a:rPr sz="1000" spc="-75" dirty="0">
                <a:solidFill>
                  <a:srgbClr val="002E46"/>
                </a:solidFill>
                <a:latin typeface="Lucida Sans"/>
                <a:cs typeface="Lucida Sans"/>
              </a:rPr>
              <a:t> </a:t>
            </a:r>
            <a:r>
              <a:rPr sz="1000" spc="-55" dirty="0">
                <a:solidFill>
                  <a:srgbClr val="002E46"/>
                </a:solidFill>
                <a:latin typeface="Lucida Sans"/>
                <a:cs typeface="Lucida Sans"/>
              </a:rPr>
              <a:t>HIV,</a:t>
            </a:r>
            <a:r>
              <a:rPr sz="1000" spc="-75" dirty="0">
                <a:solidFill>
                  <a:srgbClr val="002E46"/>
                </a:solidFill>
                <a:latin typeface="Lucida Sans"/>
                <a:cs typeface="Lucida Sans"/>
              </a:rPr>
              <a:t> </a:t>
            </a:r>
            <a:r>
              <a:rPr sz="1000" spc="-40" dirty="0">
                <a:solidFill>
                  <a:srgbClr val="002E46"/>
                </a:solidFill>
                <a:latin typeface="Lucida Sans"/>
                <a:cs typeface="Lucida Sans"/>
              </a:rPr>
              <a:t>hepatitis</a:t>
            </a:r>
            <a:r>
              <a:rPr sz="1000" spc="-80" dirty="0">
                <a:solidFill>
                  <a:srgbClr val="002E46"/>
                </a:solidFill>
                <a:latin typeface="Lucida Sans"/>
                <a:cs typeface="Lucida Sans"/>
              </a:rPr>
              <a:t> </a:t>
            </a:r>
            <a:r>
              <a:rPr sz="1000" spc="-50" dirty="0">
                <a:solidFill>
                  <a:srgbClr val="002E46"/>
                </a:solidFill>
                <a:latin typeface="Lucida Sans"/>
                <a:cs typeface="Lucida Sans"/>
              </a:rPr>
              <a:t>and</a:t>
            </a:r>
            <a:r>
              <a:rPr sz="1000" spc="-75" dirty="0">
                <a:solidFill>
                  <a:srgbClr val="002E46"/>
                </a:solidFill>
                <a:latin typeface="Lucida Sans"/>
                <a:cs typeface="Lucida Sans"/>
              </a:rPr>
              <a:t> </a:t>
            </a:r>
            <a:r>
              <a:rPr sz="1000" spc="-35" dirty="0">
                <a:solidFill>
                  <a:srgbClr val="002E46"/>
                </a:solidFill>
                <a:latin typeface="Lucida Sans"/>
                <a:cs typeface="Lucida Sans"/>
              </a:rPr>
              <a:t>cancer</a:t>
            </a:r>
            <a:r>
              <a:rPr sz="1000" spc="-75" dirty="0">
                <a:solidFill>
                  <a:srgbClr val="002E46"/>
                </a:solidFill>
                <a:latin typeface="Lucida Sans"/>
                <a:cs typeface="Lucida Sans"/>
              </a:rPr>
              <a:t> </a:t>
            </a:r>
            <a:r>
              <a:rPr sz="1000" spc="-60" dirty="0">
                <a:solidFill>
                  <a:srgbClr val="002E46"/>
                </a:solidFill>
                <a:latin typeface="Lucida Sans"/>
                <a:cs typeface="Lucida Sans"/>
              </a:rPr>
              <a:t>CAN</a:t>
            </a:r>
            <a:r>
              <a:rPr sz="1000" spc="-75" dirty="0">
                <a:solidFill>
                  <a:srgbClr val="002E46"/>
                </a:solidFill>
                <a:latin typeface="Lucida Sans"/>
                <a:cs typeface="Lucida Sans"/>
              </a:rPr>
              <a:t> </a:t>
            </a:r>
            <a:r>
              <a:rPr sz="1000" spc="-60" dirty="0">
                <a:solidFill>
                  <a:srgbClr val="002E46"/>
                </a:solidFill>
                <a:latin typeface="Lucida Sans"/>
                <a:cs typeface="Lucida Sans"/>
              </a:rPr>
              <a:t>sometimes</a:t>
            </a:r>
            <a:r>
              <a:rPr sz="1000" spc="-80" dirty="0">
                <a:solidFill>
                  <a:srgbClr val="002E46"/>
                </a:solidFill>
                <a:latin typeface="Lucida Sans"/>
                <a:cs typeface="Lucida Sans"/>
              </a:rPr>
              <a:t> </a:t>
            </a:r>
            <a:r>
              <a:rPr sz="1000" spc="-40" dirty="0">
                <a:solidFill>
                  <a:srgbClr val="002E46"/>
                </a:solidFill>
                <a:latin typeface="Lucida Sans"/>
                <a:cs typeface="Lucida Sans"/>
              </a:rPr>
              <a:t>donate</a:t>
            </a:r>
            <a:r>
              <a:rPr sz="1000" spc="-75" dirty="0">
                <a:solidFill>
                  <a:srgbClr val="002E46"/>
                </a:solidFill>
                <a:latin typeface="Lucida Sans"/>
                <a:cs typeface="Lucida Sans"/>
              </a:rPr>
              <a:t> </a:t>
            </a:r>
            <a:r>
              <a:rPr sz="1000" spc="-35" dirty="0">
                <a:solidFill>
                  <a:srgbClr val="002E46"/>
                </a:solidFill>
                <a:latin typeface="Lucida Sans"/>
                <a:cs typeface="Lucida Sans"/>
              </a:rPr>
              <a:t>their</a:t>
            </a:r>
            <a:r>
              <a:rPr sz="1000" spc="-75" dirty="0">
                <a:solidFill>
                  <a:srgbClr val="002E46"/>
                </a:solidFill>
                <a:latin typeface="Lucida Sans"/>
                <a:cs typeface="Lucida Sans"/>
              </a:rPr>
              <a:t> organs.</a:t>
            </a:r>
            <a:endParaRPr sz="1000">
              <a:latin typeface="Lucida Sans"/>
              <a:cs typeface="Lucida Sans"/>
            </a:endParaRPr>
          </a:p>
          <a:p>
            <a:pPr>
              <a:lnSpc>
                <a:spcPct val="100000"/>
              </a:lnSpc>
            </a:pPr>
            <a:endParaRPr sz="1100">
              <a:latin typeface="Lucida Sans"/>
              <a:cs typeface="Lucida Sans"/>
            </a:endParaRPr>
          </a:p>
          <a:p>
            <a:pPr>
              <a:lnSpc>
                <a:spcPct val="100000"/>
              </a:lnSpc>
            </a:pPr>
            <a:endParaRPr sz="1100">
              <a:latin typeface="Lucida Sans"/>
              <a:cs typeface="Lucida Sans"/>
            </a:endParaRPr>
          </a:p>
          <a:p>
            <a:pPr marL="12700" algn="just">
              <a:lnSpc>
                <a:spcPct val="100000"/>
              </a:lnSpc>
              <a:spcBef>
                <a:spcPts val="905"/>
              </a:spcBef>
            </a:pPr>
            <a:r>
              <a:rPr sz="1400" b="1" spc="-25" dirty="0">
                <a:solidFill>
                  <a:srgbClr val="002E46"/>
                </a:solidFill>
                <a:latin typeface="Calibri"/>
                <a:cs typeface="Calibri"/>
              </a:rPr>
              <a:t>Myth: </a:t>
            </a:r>
            <a:r>
              <a:rPr sz="1400" b="1" spc="40" dirty="0">
                <a:solidFill>
                  <a:srgbClr val="002E46"/>
                </a:solidFill>
                <a:latin typeface="Calibri"/>
                <a:cs typeface="Calibri"/>
              </a:rPr>
              <a:t>Donation </a:t>
            </a:r>
            <a:r>
              <a:rPr sz="1400" b="1" spc="20" dirty="0">
                <a:solidFill>
                  <a:srgbClr val="002E46"/>
                </a:solidFill>
                <a:latin typeface="Calibri"/>
                <a:cs typeface="Calibri"/>
              </a:rPr>
              <a:t>is </a:t>
            </a:r>
            <a:r>
              <a:rPr sz="1400" b="1" spc="40" dirty="0">
                <a:solidFill>
                  <a:srgbClr val="002E46"/>
                </a:solidFill>
                <a:latin typeface="Calibri"/>
                <a:cs typeface="Calibri"/>
              </a:rPr>
              <a:t>against </a:t>
            </a:r>
            <a:r>
              <a:rPr sz="1400" b="1" spc="25" dirty="0">
                <a:solidFill>
                  <a:srgbClr val="002E46"/>
                </a:solidFill>
                <a:latin typeface="Calibri"/>
                <a:cs typeface="Calibri"/>
              </a:rPr>
              <a:t>my</a:t>
            </a:r>
            <a:r>
              <a:rPr sz="1400" b="1" spc="40" dirty="0">
                <a:solidFill>
                  <a:srgbClr val="002E46"/>
                </a:solidFill>
                <a:latin typeface="Calibri"/>
                <a:cs typeface="Calibri"/>
              </a:rPr>
              <a:t> </a:t>
            </a:r>
            <a:r>
              <a:rPr sz="1400" b="1" spc="25" dirty="0">
                <a:solidFill>
                  <a:srgbClr val="002E46"/>
                </a:solidFill>
                <a:latin typeface="Calibri"/>
                <a:cs typeface="Calibri"/>
              </a:rPr>
              <a:t>religion.</a:t>
            </a:r>
            <a:endParaRPr sz="1400">
              <a:latin typeface="Calibri"/>
              <a:cs typeface="Calibri"/>
            </a:endParaRPr>
          </a:p>
          <a:p>
            <a:pPr marL="12700" marR="664845">
              <a:lnSpc>
                <a:spcPct val="125000"/>
              </a:lnSpc>
              <a:spcBef>
                <a:spcPts val="210"/>
              </a:spcBef>
            </a:pPr>
            <a:r>
              <a:rPr sz="1200" b="1" i="1" spc="-25" dirty="0">
                <a:solidFill>
                  <a:srgbClr val="002E46"/>
                </a:solidFill>
                <a:latin typeface="Gill Sans MT"/>
                <a:cs typeface="Gill Sans MT"/>
              </a:rPr>
              <a:t>Fact:</a:t>
            </a:r>
            <a:r>
              <a:rPr sz="1200" b="1" i="1" spc="-40" dirty="0">
                <a:solidFill>
                  <a:srgbClr val="002E46"/>
                </a:solidFill>
                <a:latin typeface="Gill Sans MT"/>
                <a:cs typeface="Gill Sans MT"/>
              </a:rPr>
              <a:t> </a:t>
            </a:r>
            <a:r>
              <a:rPr sz="1000" spc="-25" dirty="0">
                <a:solidFill>
                  <a:srgbClr val="002E46"/>
                </a:solidFill>
                <a:latin typeface="Lucida Sans"/>
                <a:cs typeface="Lucida Sans"/>
              </a:rPr>
              <a:t>All</a:t>
            </a:r>
            <a:r>
              <a:rPr sz="1000" spc="-70" dirty="0">
                <a:solidFill>
                  <a:srgbClr val="002E46"/>
                </a:solidFill>
                <a:latin typeface="Lucida Sans"/>
                <a:cs typeface="Lucida Sans"/>
              </a:rPr>
              <a:t> </a:t>
            </a:r>
            <a:r>
              <a:rPr sz="1000" spc="-45" dirty="0">
                <a:solidFill>
                  <a:srgbClr val="002E46"/>
                </a:solidFill>
                <a:latin typeface="Lucida Sans"/>
                <a:cs typeface="Lucida Sans"/>
              </a:rPr>
              <a:t>major</a:t>
            </a:r>
            <a:r>
              <a:rPr sz="1000" spc="-70" dirty="0">
                <a:solidFill>
                  <a:srgbClr val="002E46"/>
                </a:solidFill>
                <a:latin typeface="Lucida Sans"/>
                <a:cs typeface="Lucida Sans"/>
              </a:rPr>
              <a:t> </a:t>
            </a:r>
            <a:r>
              <a:rPr sz="1000" spc="-50" dirty="0">
                <a:solidFill>
                  <a:srgbClr val="002E46"/>
                </a:solidFill>
                <a:latin typeface="Lucida Sans"/>
                <a:cs typeface="Lucida Sans"/>
              </a:rPr>
              <a:t>religions</a:t>
            </a:r>
            <a:r>
              <a:rPr sz="1000" spc="-75" dirty="0">
                <a:solidFill>
                  <a:srgbClr val="002E46"/>
                </a:solidFill>
                <a:latin typeface="Lucida Sans"/>
                <a:cs typeface="Lucida Sans"/>
              </a:rPr>
              <a:t> </a:t>
            </a:r>
            <a:r>
              <a:rPr sz="1000" spc="-45" dirty="0">
                <a:solidFill>
                  <a:srgbClr val="002E46"/>
                </a:solidFill>
                <a:latin typeface="Lucida Sans"/>
                <a:cs typeface="Lucida Sans"/>
              </a:rPr>
              <a:t>in</a:t>
            </a:r>
            <a:r>
              <a:rPr sz="1000" spc="-70" dirty="0">
                <a:solidFill>
                  <a:srgbClr val="002E46"/>
                </a:solidFill>
                <a:latin typeface="Lucida Sans"/>
                <a:cs typeface="Lucida Sans"/>
              </a:rPr>
              <a:t> </a:t>
            </a:r>
            <a:r>
              <a:rPr sz="1000" spc="-40" dirty="0">
                <a:solidFill>
                  <a:srgbClr val="002E46"/>
                </a:solidFill>
                <a:latin typeface="Lucida Sans"/>
                <a:cs typeface="Lucida Sans"/>
              </a:rPr>
              <a:t>the</a:t>
            </a:r>
            <a:r>
              <a:rPr sz="1000" spc="-70" dirty="0">
                <a:solidFill>
                  <a:srgbClr val="002E46"/>
                </a:solidFill>
                <a:latin typeface="Lucida Sans"/>
                <a:cs typeface="Lucida Sans"/>
              </a:rPr>
              <a:t> </a:t>
            </a:r>
            <a:r>
              <a:rPr sz="1000" spc="-35" dirty="0">
                <a:solidFill>
                  <a:srgbClr val="002E46"/>
                </a:solidFill>
                <a:latin typeface="Lucida Sans"/>
                <a:cs typeface="Lucida Sans"/>
              </a:rPr>
              <a:t>United</a:t>
            </a:r>
            <a:r>
              <a:rPr sz="1000" spc="-70" dirty="0">
                <a:solidFill>
                  <a:srgbClr val="002E46"/>
                </a:solidFill>
                <a:latin typeface="Lucida Sans"/>
                <a:cs typeface="Lucida Sans"/>
              </a:rPr>
              <a:t> </a:t>
            </a:r>
            <a:r>
              <a:rPr sz="1000" spc="-40" dirty="0">
                <a:solidFill>
                  <a:srgbClr val="002E46"/>
                </a:solidFill>
                <a:latin typeface="Lucida Sans"/>
                <a:cs typeface="Lucida Sans"/>
              </a:rPr>
              <a:t>States</a:t>
            </a:r>
            <a:r>
              <a:rPr sz="1000" spc="-70" dirty="0">
                <a:solidFill>
                  <a:srgbClr val="002E46"/>
                </a:solidFill>
                <a:latin typeface="Lucida Sans"/>
                <a:cs typeface="Lucida Sans"/>
              </a:rPr>
              <a:t> </a:t>
            </a:r>
            <a:r>
              <a:rPr sz="1000" spc="-60" dirty="0">
                <a:solidFill>
                  <a:srgbClr val="002E46"/>
                </a:solidFill>
                <a:latin typeface="Lucida Sans"/>
                <a:cs typeface="Lucida Sans"/>
              </a:rPr>
              <a:t>support</a:t>
            </a:r>
            <a:r>
              <a:rPr sz="1000" spc="-70" dirty="0">
                <a:solidFill>
                  <a:srgbClr val="002E46"/>
                </a:solidFill>
                <a:latin typeface="Lucida Sans"/>
                <a:cs typeface="Lucida Sans"/>
              </a:rPr>
              <a:t> </a:t>
            </a:r>
            <a:r>
              <a:rPr sz="1000" spc="-45" dirty="0">
                <a:solidFill>
                  <a:srgbClr val="002E46"/>
                </a:solidFill>
                <a:latin typeface="Lucida Sans"/>
                <a:cs typeface="Lucida Sans"/>
              </a:rPr>
              <a:t>donation</a:t>
            </a:r>
            <a:r>
              <a:rPr sz="1000" spc="-70" dirty="0">
                <a:solidFill>
                  <a:srgbClr val="002E46"/>
                </a:solidFill>
                <a:latin typeface="Lucida Sans"/>
                <a:cs typeface="Lucida Sans"/>
              </a:rPr>
              <a:t> </a:t>
            </a:r>
            <a:r>
              <a:rPr sz="1000" spc="-50" dirty="0">
                <a:solidFill>
                  <a:srgbClr val="002E46"/>
                </a:solidFill>
                <a:latin typeface="Lucida Sans"/>
                <a:cs typeface="Lucida Sans"/>
              </a:rPr>
              <a:t>and</a:t>
            </a:r>
            <a:r>
              <a:rPr sz="1000" spc="-70" dirty="0">
                <a:solidFill>
                  <a:srgbClr val="002E46"/>
                </a:solidFill>
                <a:latin typeface="Lucida Sans"/>
                <a:cs typeface="Lucida Sans"/>
              </a:rPr>
              <a:t> </a:t>
            </a:r>
            <a:r>
              <a:rPr sz="1000" spc="-50" dirty="0">
                <a:solidFill>
                  <a:srgbClr val="002E46"/>
                </a:solidFill>
                <a:latin typeface="Lucida Sans"/>
                <a:cs typeface="Lucida Sans"/>
              </a:rPr>
              <a:t>consider</a:t>
            </a:r>
            <a:r>
              <a:rPr sz="1000" spc="-75" dirty="0">
                <a:solidFill>
                  <a:srgbClr val="002E46"/>
                </a:solidFill>
                <a:latin typeface="Lucida Sans"/>
                <a:cs typeface="Lucida Sans"/>
              </a:rPr>
              <a:t> </a:t>
            </a:r>
            <a:r>
              <a:rPr sz="1000" spc="-30" dirty="0">
                <a:solidFill>
                  <a:srgbClr val="002E46"/>
                </a:solidFill>
                <a:latin typeface="Lucida Sans"/>
                <a:cs typeface="Lucida Sans"/>
              </a:rPr>
              <a:t>it</a:t>
            </a:r>
            <a:r>
              <a:rPr sz="1000" spc="-70" dirty="0">
                <a:solidFill>
                  <a:srgbClr val="002E46"/>
                </a:solidFill>
                <a:latin typeface="Lucida Sans"/>
                <a:cs typeface="Lucida Sans"/>
              </a:rPr>
              <a:t> </a:t>
            </a:r>
            <a:r>
              <a:rPr sz="1000" spc="-40" dirty="0">
                <a:solidFill>
                  <a:srgbClr val="002E46"/>
                </a:solidFill>
                <a:latin typeface="Lucida Sans"/>
                <a:cs typeface="Lucida Sans"/>
              </a:rPr>
              <a:t>to</a:t>
            </a:r>
            <a:r>
              <a:rPr sz="1000" spc="-70" dirty="0">
                <a:solidFill>
                  <a:srgbClr val="002E46"/>
                </a:solidFill>
                <a:latin typeface="Lucida Sans"/>
                <a:cs typeface="Lucida Sans"/>
              </a:rPr>
              <a:t> </a:t>
            </a:r>
            <a:r>
              <a:rPr sz="1000" spc="-40" dirty="0">
                <a:solidFill>
                  <a:srgbClr val="002E46"/>
                </a:solidFill>
                <a:latin typeface="Lucida Sans"/>
                <a:cs typeface="Lucida Sans"/>
              </a:rPr>
              <a:t>be</a:t>
            </a:r>
            <a:r>
              <a:rPr sz="1000" spc="-70" dirty="0">
                <a:solidFill>
                  <a:srgbClr val="002E46"/>
                </a:solidFill>
                <a:latin typeface="Lucida Sans"/>
                <a:cs typeface="Lucida Sans"/>
              </a:rPr>
              <a:t> </a:t>
            </a:r>
            <a:r>
              <a:rPr sz="1000" spc="-10" dirty="0">
                <a:solidFill>
                  <a:srgbClr val="002E46"/>
                </a:solidFill>
                <a:latin typeface="Lucida Sans"/>
                <a:cs typeface="Lucida Sans"/>
              </a:rPr>
              <a:t>a</a:t>
            </a:r>
            <a:r>
              <a:rPr sz="1000" spc="-70" dirty="0">
                <a:solidFill>
                  <a:srgbClr val="002E46"/>
                </a:solidFill>
                <a:latin typeface="Lucida Sans"/>
                <a:cs typeface="Lucida Sans"/>
              </a:rPr>
              <a:t> </a:t>
            </a:r>
            <a:r>
              <a:rPr sz="1000" spc="-60" dirty="0">
                <a:solidFill>
                  <a:srgbClr val="002E46"/>
                </a:solidFill>
                <a:latin typeface="Lucida Sans"/>
                <a:cs typeface="Lucida Sans"/>
              </a:rPr>
              <a:t>generous</a:t>
            </a:r>
            <a:r>
              <a:rPr sz="1000" spc="-70" dirty="0">
                <a:solidFill>
                  <a:srgbClr val="002E46"/>
                </a:solidFill>
                <a:latin typeface="Lucida Sans"/>
                <a:cs typeface="Lucida Sans"/>
              </a:rPr>
              <a:t> </a:t>
            </a:r>
            <a:r>
              <a:rPr sz="1000" spc="-50" dirty="0">
                <a:solidFill>
                  <a:srgbClr val="002E46"/>
                </a:solidFill>
                <a:latin typeface="Lucida Sans"/>
                <a:cs typeface="Lucida Sans"/>
              </a:rPr>
              <a:t>and</a:t>
            </a:r>
            <a:r>
              <a:rPr sz="1000" spc="-70" dirty="0">
                <a:solidFill>
                  <a:srgbClr val="002E46"/>
                </a:solidFill>
                <a:latin typeface="Lucida Sans"/>
                <a:cs typeface="Lucida Sans"/>
              </a:rPr>
              <a:t> </a:t>
            </a:r>
            <a:r>
              <a:rPr sz="1000" spc="-50" dirty="0">
                <a:solidFill>
                  <a:srgbClr val="002E46"/>
                </a:solidFill>
                <a:latin typeface="Lucida Sans"/>
                <a:cs typeface="Lucida Sans"/>
              </a:rPr>
              <a:t>compassionate</a:t>
            </a:r>
            <a:r>
              <a:rPr sz="1000" spc="-70" dirty="0">
                <a:solidFill>
                  <a:srgbClr val="002E46"/>
                </a:solidFill>
                <a:latin typeface="Lucida Sans"/>
                <a:cs typeface="Lucida Sans"/>
              </a:rPr>
              <a:t> </a:t>
            </a:r>
            <a:r>
              <a:rPr sz="1000" spc="-25" dirty="0">
                <a:solidFill>
                  <a:srgbClr val="002E46"/>
                </a:solidFill>
                <a:latin typeface="Lucida Sans"/>
                <a:cs typeface="Lucida Sans"/>
              </a:rPr>
              <a:t>act</a:t>
            </a:r>
            <a:r>
              <a:rPr sz="1000" spc="-70" dirty="0">
                <a:solidFill>
                  <a:srgbClr val="002E46"/>
                </a:solidFill>
                <a:latin typeface="Lucida Sans"/>
                <a:cs typeface="Lucida Sans"/>
              </a:rPr>
              <a:t> </a:t>
            </a:r>
            <a:r>
              <a:rPr sz="1000" spc="-45" dirty="0">
                <a:solidFill>
                  <a:srgbClr val="002E46"/>
                </a:solidFill>
                <a:latin typeface="Lucida Sans"/>
                <a:cs typeface="Lucida Sans"/>
              </a:rPr>
              <a:t>of</a:t>
            </a:r>
            <a:r>
              <a:rPr sz="1000" spc="-75" dirty="0">
                <a:solidFill>
                  <a:srgbClr val="002E46"/>
                </a:solidFill>
                <a:latin typeface="Lucida Sans"/>
                <a:cs typeface="Lucida Sans"/>
              </a:rPr>
              <a:t> </a:t>
            </a:r>
            <a:r>
              <a:rPr sz="1000" spc="-55" dirty="0">
                <a:solidFill>
                  <a:srgbClr val="002E46"/>
                </a:solidFill>
                <a:latin typeface="Lucida Sans"/>
                <a:cs typeface="Lucida Sans"/>
              </a:rPr>
              <a:t>caring.</a:t>
            </a:r>
            <a:r>
              <a:rPr sz="1000" spc="-70" dirty="0">
                <a:solidFill>
                  <a:srgbClr val="002E46"/>
                </a:solidFill>
                <a:latin typeface="Lucida Sans"/>
                <a:cs typeface="Lucida Sans"/>
              </a:rPr>
              <a:t> </a:t>
            </a:r>
            <a:r>
              <a:rPr sz="1000" spc="-45" dirty="0">
                <a:solidFill>
                  <a:srgbClr val="002E46"/>
                </a:solidFill>
                <a:latin typeface="Lucida Sans"/>
                <a:cs typeface="Lucida Sans"/>
              </a:rPr>
              <a:t>Donation  </a:t>
            </a:r>
            <a:r>
              <a:rPr sz="1000" spc="-55" dirty="0">
                <a:solidFill>
                  <a:srgbClr val="002E46"/>
                </a:solidFill>
                <a:latin typeface="Lucida Sans"/>
                <a:cs typeface="Lucida Sans"/>
              </a:rPr>
              <a:t>organizations</a:t>
            </a:r>
            <a:r>
              <a:rPr sz="1000" spc="-75" dirty="0">
                <a:solidFill>
                  <a:srgbClr val="002E46"/>
                </a:solidFill>
                <a:latin typeface="Lucida Sans"/>
                <a:cs typeface="Lucida Sans"/>
              </a:rPr>
              <a:t> </a:t>
            </a:r>
            <a:r>
              <a:rPr sz="1000" spc="-40" dirty="0">
                <a:solidFill>
                  <a:srgbClr val="002E46"/>
                </a:solidFill>
                <a:latin typeface="Lucida Sans"/>
                <a:cs typeface="Lucida Sans"/>
              </a:rPr>
              <a:t>coordinate</a:t>
            </a:r>
            <a:r>
              <a:rPr sz="1000" spc="-75" dirty="0">
                <a:solidFill>
                  <a:srgbClr val="002E46"/>
                </a:solidFill>
                <a:latin typeface="Lucida Sans"/>
                <a:cs typeface="Lucida Sans"/>
              </a:rPr>
              <a:t> </a:t>
            </a:r>
            <a:r>
              <a:rPr sz="1000" spc="-35" dirty="0">
                <a:solidFill>
                  <a:srgbClr val="002E46"/>
                </a:solidFill>
                <a:latin typeface="Lucida Sans"/>
                <a:cs typeface="Lucida Sans"/>
              </a:rPr>
              <a:t>with</a:t>
            </a:r>
            <a:r>
              <a:rPr sz="1000" spc="-70" dirty="0">
                <a:solidFill>
                  <a:srgbClr val="002E46"/>
                </a:solidFill>
                <a:latin typeface="Lucida Sans"/>
                <a:cs typeface="Lucida Sans"/>
              </a:rPr>
              <a:t> </a:t>
            </a:r>
            <a:r>
              <a:rPr sz="1000" spc="-40" dirty="0">
                <a:solidFill>
                  <a:srgbClr val="002E46"/>
                </a:solidFill>
                <a:latin typeface="Lucida Sans"/>
                <a:cs typeface="Lucida Sans"/>
              </a:rPr>
              <a:t>families</a:t>
            </a:r>
            <a:r>
              <a:rPr sz="1000" spc="-75" dirty="0">
                <a:solidFill>
                  <a:srgbClr val="002E46"/>
                </a:solidFill>
                <a:latin typeface="Lucida Sans"/>
                <a:cs typeface="Lucida Sans"/>
              </a:rPr>
              <a:t> </a:t>
            </a:r>
            <a:r>
              <a:rPr sz="1000" spc="-50" dirty="0">
                <a:solidFill>
                  <a:srgbClr val="002E46"/>
                </a:solidFill>
                <a:latin typeface="Lucida Sans"/>
                <a:cs typeface="Lucida Sans"/>
              </a:rPr>
              <a:t>and</a:t>
            </a:r>
            <a:r>
              <a:rPr sz="1000" spc="-70" dirty="0">
                <a:solidFill>
                  <a:srgbClr val="002E46"/>
                </a:solidFill>
                <a:latin typeface="Lucida Sans"/>
                <a:cs typeface="Lucida Sans"/>
              </a:rPr>
              <a:t> </a:t>
            </a:r>
            <a:r>
              <a:rPr sz="1000" spc="-50" dirty="0">
                <a:solidFill>
                  <a:srgbClr val="002E46"/>
                </a:solidFill>
                <a:latin typeface="Lucida Sans"/>
                <a:cs typeface="Lucida Sans"/>
              </a:rPr>
              <a:t>hospitals</a:t>
            </a:r>
            <a:r>
              <a:rPr sz="1000" spc="-75" dirty="0">
                <a:solidFill>
                  <a:srgbClr val="002E46"/>
                </a:solidFill>
                <a:latin typeface="Lucida Sans"/>
                <a:cs typeface="Lucida Sans"/>
              </a:rPr>
              <a:t> </a:t>
            </a:r>
            <a:r>
              <a:rPr sz="1000" spc="-40" dirty="0">
                <a:solidFill>
                  <a:srgbClr val="002E46"/>
                </a:solidFill>
                <a:latin typeface="Lucida Sans"/>
                <a:cs typeface="Lucida Sans"/>
              </a:rPr>
              <a:t>to</a:t>
            </a:r>
            <a:r>
              <a:rPr sz="1000" spc="-70" dirty="0">
                <a:solidFill>
                  <a:srgbClr val="002E46"/>
                </a:solidFill>
                <a:latin typeface="Lucida Sans"/>
                <a:cs typeface="Lucida Sans"/>
              </a:rPr>
              <a:t> </a:t>
            </a:r>
            <a:r>
              <a:rPr sz="1000" spc="-55" dirty="0">
                <a:solidFill>
                  <a:srgbClr val="002E46"/>
                </a:solidFill>
                <a:latin typeface="Lucida Sans"/>
                <a:cs typeface="Lucida Sans"/>
              </a:rPr>
              <a:t>make</a:t>
            </a:r>
            <a:r>
              <a:rPr sz="1000" spc="-75" dirty="0">
                <a:solidFill>
                  <a:srgbClr val="002E46"/>
                </a:solidFill>
                <a:latin typeface="Lucida Sans"/>
                <a:cs typeface="Lucida Sans"/>
              </a:rPr>
              <a:t> </a:t>
            </a:r>
            <a:r>
              <a:rPr sz="1000" spc="-65" dirty="0">
                <a:solidFill>
                  <a:srgbClr val="002E46"/>
                </a:solidFill>
                <a:latin typeface="Lucida Sans"/>
                <a:cs typeface="Lucida Sans"/>
              </a:rPr>
              <a:t>sure</a:t>
            </a:r>
            <a:r>
              <a:rPr sz="1000" spc="-75" dirty="0">
                <a:solidFill>
                  <a:srgbClr val="002E46"/>
                </a:solidFill>
                <a:latin typeface="Lucida Sans"/>
                <a:cs typeface="Lucida Sans"/>
              </a:rPr>
              <a:t> </a:t>
            </a:r>
            <a:r>
              <a:rPr sz="1000" spc="-70" dirty="0">
                <a:solidFill>
                  <a:srgbClr val="002E46"/>
                </a:solidFill>
                <a:latin typeface="Lucida Sans"/>
                <a:cs typeface="Lucida Sans"/>
              </a:rPr>
              <a:t>donors’ </a:t>
            </a:r>
            <a:r>
              <a:rPr sz="1000" spc="-50" dirty="0">
                <a:solidFill>
                  <a:srgbClr val="002E46"/>
                </a:solidFill>
                <a:latin typeface="Lucida Sans"/>
                <a:cs typeface="Lucida Sans"/>
              </a:rPr>
              <a:t>beliefs,</a:t>
            </a:r>
            <a:r>
              <a:rPr sz="1000" spc="-75" dirty="0">
                <a:solidFill>
                  <a:srgbClr val="002E46"/>
                </a:solidFill>
                <a:latin typeface="Lucida Sans"/>
                <a:cs typeface="Lucida Sans"/>
              </a:rPr>
              <a:t> </a:t>
            </a:r>
            <a:r>
              <a:rPr sz="1000" spc="-40" dirty="0">
                <a:solidFill>
                  <a:srgbClr val="002E46"/>
                </a:solidFill>
                <a:latin typeface="Lucida Sans"/>
                <a:cs typeface="Lucida Sans"/>
              </a:rPr>
              <a:t>practices</a:t>
            </a:r>
            <a:r>
              <a:rPr sz="1000" spc="-70" dirty="0">
                <a:solidFill>
                  <a:srgbClr val="002E46"/>
                </a:solidFill>
                <a:latin typeface="Lucida Sans"/>
                <a:cs typeface="Lucida Sans"/>
              </a:rPr>
              <a:t> </a:t>
            </a:r>
            <a:r>
              <a:rPr sz="1000" spc="-50" dirty="0">
                <a:solidFill>
                  <a:srgbClr val="002E46"/>
                </a:solidFill>
                <a:latin typeface="Lucida Sans"/>
                <a:cs typeface="Lucida Sans"/>
              </a:rPr>
              <a:t>and</a:t>
            </a:r>
            <a:r>
              <a:rPr sz="1000" spc="-75" dirty="0">
                <a:solidFill>
                  <a:srgbClr val="002E46"/>
                </a:solidFill>
                <a:latin typeface="Lucida Sans"/>
                <a:cs typeface="Lucida Sans"/>
              </a:rPr>
              <a:t> </a:t>
            </a:r>
            <a:r>
              <a:rPr sz="1000" spc="-50" dirty="0">
                <a:solidFill>
                  <a:srgbClr val="002E46"/>
                </a:solidFill>
                <a:latin typeface="Lucida Sans"/>
                <a:cs typeface="Lucida Sans"/>
              </a:rPr>
              <a:t>ceremonies</a:t>
            </a:r>
            <a:r>
              <a:rPr sz="1000" spc="-70" dirty="0">
                <a:solidFill>
                  <a:srgbClr val="002E46"/>
                </a:solidFill>
                <a:latin typeface="Lucida Sans"/>
                <a:cs typeface="Lucida Sans"/>
              </a:rPr>
              <a:t> </a:t>
            </a:r>
            <a:r>
              <a:rPr sz="1000" spc="-35" dirty="0">
                <a:solidFill>
                  <a:srgbClr val="002E46"/>
                </a:solidFill>
                <a:latin typeface="Lucida Sans"/>
                <a:cs typeface="Lucida Sans"/>
              </a:rPr>
              <a:t>are</a:t>
            </a:r>
            <a:r>
              <a:rPr sz="1000" spc="-75" dirty="0">
                <a:solidFill>
                  <a:srgbClr val="002E46"/>
                </a:solidFill>
                <a:latin typeface="Lucida Sans"/>
                <a:cs typeface="Lucida Sans"/>
              </a:rPr>
              <a:t> </a:t>
            </a:r>
            <a:r>
              <a:rPr sz="1000" spc="-35" dirty="0">
                <a:solidFill>
                  <a:srgbClr val="002E46"/>
                </a:solidFill>
                <a:latin typeface="Lucida Sans"/>
                <a:cs typeface="Lucida Sans"/>
              </a:rPr>
              <a:t>always</a:t>
            </a:r>
            <a:r>
              <a:rPr sz="1000" spc="-70" dirty="0">
                <a:solidFill>
                  <a:srgbClr val="002E46"/>
                </a:solidFill>
                <a:latin typeface="Lucida Sans"/>
                <a:cs typeface="Lucida Sans"/>
              </a:rPr>
              <a:t> </a:t>
            </a:r>
            <a:r>
              <a:rPr sz="1000" spc="-55" dirty="0">
                <a:solidFill>
                  <a:srgbClr val="002E46"/>
                </a:solidFill>
                <a:latin typeface="Lucida Sans"/>
                <a:cs typeface="Lucida Sans"/>
              </a:rPr>
              <a:t>respected.</a:t>
            </a:r>
            <a:endParaRPr sz="1000">
              <a:latin typeface="Lucida Sans"/>
              <a:cs typeface="Lucida Sans"/>
            </a:endParaRPr>
          </a:p>
        </p:txBody>
      </p:sp>
      <p:sp>
        <p:nvSpPr>
          <p:cNvPr id="32" name="object 32"/>
          <p:cNvSpPr/>
          <p:nvPr/>
        </p:nvSpPr>
        <p:spPr>
          <a:xfrm>
            <a:off x="775643" y="4937754"/>
            <a:ext cx="88188" cy="158457"/>
          </a:xfrm>
          <a:prstGeom prst="rect">
            <a:avLst/>
          </a:prstGeom>
          <a:blipFill>
            <a:blip r:embed="rId3" cstate="print"/>
            <a:stretch>
              <a:fillRect/>
            </a:stretch>
          </a:blipFill>
        </p:spPr>
        <p:txBody>
          <a:bodyPr wrap="square" lIns="0" tIns="0" rIns="0" bIns="0" rtlCol="0"/>
          <a:lstStyle/>
          <a:p>
            <a:endParaRPr/>
          </a:p>
        </p:txBody>
      </p:sp>
      <p:sp>
        <p:nvSpPr>
          <p:cNvPr id="33" name="object 33"/>
          <p:cNvSpPr/>
          <p:nvPr/>
        </p:nvSpPr>
        <p:spPr>
          <a:xfrm>
            <a:off x="767943" y="5128437"/>
            <a:ext cx="52069" cy="316230"/>
          </a:xfrm>
          <a:custGeom>
            <a:avLst/>
            <a:gdLst/>
            <a:ahLst/>
            <a:cxnLst/>
            <a:rect l="l" t="t" r="r" b="b"/>
            <a:pathLst>
              <a:path w="52069" h="316229">
                <a:moveTo>
                  <a:pt x="0" y="316179"/>
                </a:moveTo>
                <a:lnTo>
                  <a:pt x="51879" y="316179"/>
                </a:lnTo>
                <a:lnTo>
                  <a:pt x="51879" y="0"/>
                </a:lnTo>
                <a:lnTo>
                  <a:pt x="0" y="0"/>
                </a:lnTo>
                <a:lnTo>
                  <a:pt x="0" y="316179"/>
                </a:lnTo>
                <a:close/>
              </a:path>
            </a:pathLst>
          </a:custGeom>
          <a:solidFill>
            <a:srgbClr val="B0CFED"/>
          </a:solidFill>
        </p:spPr>
        <p:txBody>
          <a:bodyPr wrap="square" lIns="0" tIns="0" rIns="0" bIns="0" rtlCol="0"/>
          <a:lstStyle/>
          <a:p>
            <a:endParaRPr/>
          </a:p>
        </p:txBody>
      </p:sp>
      <p:sp>
        <p:nvSpPr>
          <p:cNvPr id="34" name="object 34"/>
          <p:cNvSpPr/>
          <p:nvPr/>
        </p:nvSpPr>
        <p:spPr>
          <a:xfrm>
            <a:off x="819810" y="5128437"/>
            <a:ext cx="52069" cy="316230"/>
          </a:xfrm>
          <a:custGeom>
            <a:avLst/>
            <a:gdLst/>
            <a:ahLst/>
            <a:cxnLst/>
            <a:rect l="l" t="t" r="r" b="b"/>
            <a:pathLst>
              <a:path w="52069" h="316229">
                <a:moveTo>
                  <a:pt x="0" y="316179"/>
                </a:moveTo>
                <a:lnTo>
                  <a:pt x="51879" y="316179"/>
                </a:lnTo>
                <a:lnTo>
                  <a:pt x="51879" y="0"/>
                </a:lnTo>
                <a:lnTo>
                  <a:pt x="0" y="0"/>
                </a:lnTo>
                <a:lnTo>
                  <a:pt x="0" y="316179"/>
                </a:lnTo>
                <a:close/>
              </a:path>
            </a:pathLst>
          </a:custGeom>
          <a:solidFill>
            <a:srgbClr val="8FBDE5"/>
          </a:solidFill>
        </p:spPr>
        <p:txBody>
          <a:bodyPr wrap="square" lIns="0" tIns="0" rIns="0" bIns="0" rtlCol="0"/>
          <a:lstStyle/>
          <a:p>
            <a:endParaRPr/>
          </a:p>
        </p:txBody>
      </p:sp>
      <p:sp>
        <p:nvSpPr>
          <p:cNvPr id="35" name="object 35"/>
          <p:cNvSpPr/>
          <p:nvPr/>
        </p:nvSpPr>
        <p:spPr>
          <a:xfrm>
            <a:off x="809751" y="5052669"/>
            <a:ext cx="20320" cy="76200"/>
          </a:xfrm>
          <a:custGeom>
            <a:avLst/>
            <a:gdLst/>
            <a:ahLst/>
            <a:cxnLst/>
            <a:rect l="l" t="t" r="r" b="b"/>
            <a:pathLst>
              <a:path w="20319" h="76200">
                <a:moveTo>
                  <a:pt x="19964" y="75768"/>
                </a:moveTo>
                <a:lnTo>
                  <a:pt x="0" y="75768"/>
                </a:lnTo>
                <a:lnTo>
                  <a:pt x="0" y="0"/>
                </a:lnTo>
                <a:lnTo>
                  <a:pt x="19964" y="0"/>
                </a:lnTo>
                <a:lnTo>
                  <a:pt x="19964" y="75768"/>
                </a:lnTo>
                <a:close/>
              </a:path>
            </a:pathLst>
          </a:custGeom>
          <a:solidFill>
            <a:srgbClr val="FFD9A3"/>
          </a:solidFill>
        </p:spPr>
        <p:txBody>
          <a:bodyPr wrap="square" lIns="0" tIns="0" rIns="0" bIns="0" rtlCol="0"/>
          <a:lstStyle/>
          <a:p>
            <a:endParaRPr/>
          </a:p>
        </p:txBody>
      </p:sp>
      <p:sp>
        <p:nvSpPr>
          <p:cNvPr id="36" name="object 36"/>
          <p:cNvSpPr/>
          <p:nvPr/>
        </p:nvSpPr>
        <p:spPr>
          <a:xfrm>
            <a:off x="962609" y="5039354"/>
            <a:ext cx="103758" cy="405262"/>
          </a:xfrm>
          <a:prstGeom prst="rect">
            <a:avLst/>
          </a:prstGeom>
          <a:blipFill>
            <a:blip r:embed="rId4" cstate="print"/>
            <a:stretch>
              <a:fillRect/>
            </a:stretch>
          </a:blipFill>
        </p:spPr>
        <p:txBody>
          <a:bodyPr wrap="square" lIns="0" tIns="0" rIns="0" bIns="0" rtlCol="0"/>
          <a:lstStyle/>
          <a:p>
            <a:endParaRPr/>
          </a:p>
        </p:txBody>
      </p:sp>
      <p:sp>
        <p:nvSpPr>
          <p:cNvPr id="37" name="object 37"/>
          <p:cNvSpPr/>
          <p:nvPr/>
        </p:nvSpPr>
        <p:spPr>
          <a:xfrm>
            <a:off x="780803" y="3692207"/>
            <a:ext cx="272415" cy="495934"/>
          </a:xfrm>
          <a:custGeom>
            <a:avLst/>
            <a:gdLst/>
            <a:ahLst/>
            <a:cxnLst/>
            <a:rect l="l" t="t" r="r" b="b"/>
            <a:pathLst>
              <a:path w="272415" h="495935">
                <a:moveTo>
                  <a:pt x="266852" y="0"/>
                </a:moveTo>
                <a:lnTo>
                  <a:pt x="4952" y="0"/>
                </a:lnTo>
                <a:lnTo>
                  <a:pt x="0" y="5092"/>
                </a:lnTo>
                <a:lnTo>
                  <a:pt x="0" y="463918"/>
                </a:lnTo>
                <a:lnTo>
                  <a:pt x="2432" y="476306"/>
                </a:lnTo>
                <a:lnTo>
                  <a:pt x="9064" y="486422"/>
                </a:lnTo>
                <a:lnTo>
                  <a:pt x="18902" y="493243"/>
                </a:lnTo>
                <a:lnTo>
                  <a:pt x="30949" y="495744"/>
                </a:lnTo>
                <a:lnTo>
                  <a:pt x="240842" y="495744"/>
                </a:lnTo>
                <a:lnTo>
                  <a:pt x="252890" y="493243"/>
                </a:lnTo>
                <a:lnTo>
                  <a:pt x="262728" y="486422"/>
                </a:lnTo>
                <a:lnTo>
                  <a:pt x="269360" y="476306"/>
                </a:lnTo>
                <a:lnTo>
                  <a:pt x="271792" y="463918"/>
                </a:lnTo>
                <a:lnTo>
                  <a:pt x="271792" y="5092"/>
                </a:lnTo>
                <a:lnTo>
                  <a:pt x="266852" y="0"/>
                </a:lnTo>
                <a:close/>
              </a:path>
            </a:pathLst>
          </a:custGeom>
          <a:solidFill>
            <a:srgbClr val="FF9E17"/>
          </a:solidFill>
        </p:spPr>
        <p:txBody>
          <a:bodyPr wrap="square" lIns="0" tIns="0" rIns="0" bIns="0" rtlCol="0"/>
          <a:lstStyle/>
          <a:p>
            <a:endParaRPr/>
          </a:p>
        </p:txBody>
      </p:sp>
      <p:sp>
        <p:nvSpPr>
          <p:cNvPr id="38" name="object 38"/>
          <p:cNvSpPr/>
          <p:nvPr/>
        </p:nvSpPr>
        <p:spPr>
          <a:xfrm>
            <a:off x="767034" y="3663011"/>
            <a:ext cx="299720" cy="0"/>
          </a:xfrm>
          <a:custGeom>
            <a:avLst/>
            <a:gdLst/>
            <a:ahLst/>
            <a:cxnLst/>
            <a:rect l="l" t="t" r="r" b="b"/>
            <a:pathLst>
              <a:path w="299719">
                <a:moveTo>
                  <a:pt x="0" y="0"/>
                </a:moveTo>
                <a:lnTo>
                  <a:pt x="299339" y="0"/>
                </a:lnTo>
              </a:path>
            </a:pathLst>
          </a:custGeom>
          <a:ln w="65697">
            <a:solidFill>
              <a:srgbClr val="93BFE6"/>
            </a:solidFill>
          </a:ln>
        </p:spPr>
        <p:txBody>
          <a:bodyPr wrap="square" lIns="0" tIns="0" rIns="0" bIns="0" rtlCol="0"/>
          <a:lstStyle/>
          <a:p>
            <a:endParaRPr/>
          </a:p>
        </p:txBody>
      </p:sp>
      <p:sp>
        <p:nvSpPr>
          <p:cNvPr id="39" name="object 39"/>
          <p:cNvSpPr/>
          <p:nvPr/>
        </p:nvSpPr>
        <p:spPr>
          <a:xfrm>
            <a:off x="815708" y="3807777"/>
            <a:ext cx="210185" cy="266700"/>
          </a:xfrm>
          <a:custGeom>
            <a:avLst/>
            <a:gdLst/>
            <a:ahLst/>
            <a:cxnLst/>
            <a:rect l="l" t="t" r="r" b="b"/>
            <a:pathLst>
              <a:path w="210184" h="266700">
                <a:moveTo>
                  <a:pt x="209588" y="266420"/>
                </a:moveTo>
                <a:lnTo>
                  <a:pt x="0" y="266420"/>
                </a:lnTo>
                <a:lnTo>
                  <a:pt x="0" y="0"/>
                </a:lnTo>
                <a:lnTo>
                  <a:pt x="209588" y="0"/>
                </a:lnTo>
                <a:lnTo>
                  <a:pt x="209588" y="266420"/>
                </a:lnTo>
                <a:close/>
              </a:path>
            </a:pathLst>
          </a:custGeom>
          <a:solidFill>
            <a:srgbClr val="FFFFFF"/>
          </a:solidFill>
        </p:spPr>
        <p:txBody>
          <a:bodyPr wrap="square" lIns="0" tIns="0" rIns="0" bIns="0" rtlCol="0"/>
          <a:lstStyle/>
          <a:p>
            <a:endParaRPr/>
          </a:p>
        </p:txBody>
      </p:sp>
      <p:sp>
        <p:nvSpPr>
          <p:cNvPr id="40" name="object 40"/>
          <p:cNvSpPr/>
          <p:nvPr/>
        </p:nvSpPr>
        <p:spPr>
          <a:xfrm>
            <a:off x="836188" y="3898422"/>
            <a:ext cx="107568" cy="142951"/>
          </a:xfrm>
          <a:prstGeom prst="rect">
            <a:avLst/>
          </a:prstGeom>
          <a:blipFill>
            <a:blip r:embed="rId5" cstate="print"/>
            <a:stretch>
              <a:fillRect/>
            </a:stretch>
          </a:blipFill>
        </p:spPr>
        <p:txBody>
          <a:bodyPr wrap="square" lIns="0" tIns="0" rIns="0" bIns="0" rtlCol="0"/>
          <a:lstStyle/>
          <a:p>
            <a:endParaRPr/>
          </a:p>
        </p:txBody>
      </p:sp>
      <p:sp>
        <p:nvSpPr>
          <p:cNvPr id="41" name="object 41"/>
          <p:cNvSpPr/>
          <p:nvPr/>
        </p:nvSpPr>
        <p:spPr>
          <a:xfrm>
            <a:off x="647536" y="2277582"/>
            <a:ext cx="538480" cy="504190"/>
          </a:xfrm>
          <a:custGeom>
            <a:avLst/>
            <a:gdLst/>
            <a:ahLst/>
            <a:cxnLst/>
            <a:rect l="l" t="t" r="r" b="b"/>
            <a:pathLst>
              <a:path w="538480" h="504189">
                <a:moveTo>
                  <a:pt x="135394" y="0"/>
                </a:moveTo>
                <a:lnTo>
                  <a:pt x="92599" y="7250"/>
                </a:lnTo>
                <a:lnTo>
                  <a:pt x="55431" y="27440"/>
                </a:lnTo>
                <a:lnTo>
                  <a:pt x="26122" y="58227"/>
                </a:lnTo>
                <a:lnTo>
                  <a:pt x="6902" y="97266"/>
                </a:lnTo>
                <a:lnTo>
                  <a:pt x="0" y="142214"/>
                </a:lnTo>
                <a:lnTo>
                  <a:pt x="8298" y="190292"/>
                </a:lnTo>
                <a:lnTo>
                  <a:pt x="29998" y="238876"/>
                </a:lnTo>
                <a:lnTo>
                  <a:pt x="60303" y="285883"/>
                </a:lnTo>
                <a:lnTo>
                  <a:pt x="94418" y="329228"/>
                </a:lnTo>
                <a:lnTo>
                  <a:pt x="127546" y="366826"/>
                </a:lnTo>
                <a:lnTo>
                  <a:pt x="170229" y="410757"/>
                </a:lnTo>
                <a:lnTo>
                  <a:pt x="216644" y="455323"/>
                </a:lnTo>
                <a:lnTo>
                  <a:pt x="253927" y="489874"/>
                </a:lnTo>
                <a:lnTo>
                  <a:pt x="269214" y="503758"/>
                </a:lnTo>
                <a:lnTo>
                  <a:pt x="323661" y="454641"/>
                </a:lnTo>
                <a:lnTo>
                  <a:pt x="356557" y="424005"/>
                </a:lnTo>
                <a:lnTo>
                  <a:pt x="410781" y="366826"/>
                </a:lnTo>
                <a:lnTo>
                  <a:pt x="443909" y="329228"/>
                </a:lnTo>
                <a:lnTo>
                  <a:pt x="478023" y="285883"/>
                </a:lnTo>
                <a:lnTo>
                  <a:pt x="508328" y="238876"/>
                </a:lnTo>
                <a:lnTo>
                  <a:pt x="530028" y="190292"/>
                </a:lnTo>
                <a:lnTo>
                  <a:pt x="538327" y="142214"/>
                </a:lnTo>
                <a:lnTo>
                  <a:pt x="535006" y="120586"/>
                </a:lnTo>
                <a:lnTo>
                  <a:pt x="269163" y="120586"/>
                </a:lnTo>
                <a:lnTo>
                  <a:pt x="268706" y="117436"/>
                </a:lnTo>
                <a:lnTo>
                  <a:pt x="268287" y="115455"/>
                </a:lnTo>
                <a:lnTo>
                  <a:pt x="267919" y="114515"/>
                </a:lnTo>
                <a:lnTo>
                  <a:pt x="251262" y="69105"/>
                </a:lnTo>
                <a:lnTo>
                  <a:pt x="221688" y="32797"/>
                </a:lnTo>
                <a:lnTo>
                  <a:pt x="182097" y="8720"/>
                </a:lnTo>
                <a:lnTo>
                  <a:pt x="135394" y="0"/>
                </a:lnTo>
                <a:close/>
              </a:path>
              <a:path w="538480" h="504189">
                <a:moveTo>
                  <a:pt x="402932" y="0"/>
                </a:moveTo>
                <a:lnTo>
                  <a:pt x="356230" y="8720"/>
                </a:lnTo>
                <a:lnTo>
                  <a:pt x="316641" y="32797"/>
                </a:lnTo>
                <a:lnTo>
                  <a:pt x="287070" y="69105"/>
                </a:lnTo>
                <a:lnTo>
                  <a:pt x="270421" y="114515"/>
                </a:lnTo>
                <a:lnTo>
                  <a:pt x="270040" y="115455"/>
                </a:lnTo>
                <a:lnTo>
                  <a:pt x="269621" y="117436"/>
                </a:lnTo>
                <a:lnTo>
                  <a:pt x="269163" y="120586"/>
                </a:lnTo>
                <a:lnTo>
                  <a:pt x="535006" y="120586"/>
                </a:lnTo>
                <a:lnTo>
                  <a:pt x="531425" y="97266"/>
                </a:lnTo>
                <a:lnTo>
                  <a:pt x="512204" y="58227"/>
                </a:lnTo>
                <a:lnTo>
                  <a:pt x="482895" y="27440"/>
                </a:lnTo>
                <a:lnTo>
                  <a:pt x="445728" y="7250"/>
                </a:lnTo>
                <a:lnTo>
                  <a:pt x="402932" y="0"/>
                </a:lnTo>
                <a:close/>
              </a:path>
            </a:pathLst>
          </a:custGeom>
          <a:solidFill>
            <a:srgbClr val="A1CE5E"/>
          </a:solidFill>
        </p:spPr>
        <p:txBody>
          <a:bodyPr wrap="square" lIns="0" tIns="0" rIns="0" bIns="0" rtlCol="0"/>
          <a:lstStyle/>
          <a:p>
            <a:endParaRPr/>
          </a:p>
        </p:txBody>
      </p:sp>
      <p:sp>
        <p:nvSpPr>
          <p:cNvPr id="42" name="object 42"/>
          <p:cNvSpPr txBox="1"/>
          <p:nvPr/>
        </p:nvSpPr>
        <p:spPr>
          <a:xfrm>
            <a:off x="771968" y="2340184"/>
            <a:ext cx="292100" cy="339725"/>
          </a:xfrm>
          <a:prstGeom prst="rect">
            <a:avLst/>
          </a:prstGeom>
        </p:spPr>
        <p:txBody>
          <a:bodyPr vert="horz" wrap="square" lIns="0" tIns="13335" rIns="0" bIns="0" rtlCol="0">
            <a:spAutoFit/>
          </a:bodyPr>
          <a:lstStyle/>
          <a:p>
            <a:pPr marL="12700">
              <a:lnSpc>
                <a:spcPct val="100000"/>
              </a:lnSpc>
              <a:spcBef>
                <a:spcPts val="105"/>
              </a:spcBef>
            </a:pPr>
            <a:r>
              <a:rPr sz="2050" b="1" spc="5" dirty="0">
                <a:solidFill>
                  <a:srgbClr val="FFFFFF"/>
                </a:solidFill>
                <a:latin typeface="Calibri"/>
                <a:cs typeface="Calibri"/>
              </a:rPr>
              <a:t>9</a:t>
            </a:r>
            <a:r>
              <a:rPr lang="en-US" sz="2050" b="1" spc="5" dirty="0">
                <a:solidFill>
                  <a:srgbClr val="FFFFFF"/>
                </a:solidFill>
                <a:latin typeface="Calibri"/>
                <a:cs typeface="Calibri"/>
              </a:rPr>
              <a:t>5</a:t>
            </a:r>
            <a:endParaRPr sz="2050" dirty="0">
              <a:latin typeface="Calibri"/>
              <a:cs typeface="Calibri"/>
            </a:endParaRPr>
          </a:p>
        </p:txBody>
      </p:sp>
      <p:sp>
        <p:nvSpPr>
          <p:cNvPr id="43" name="object 43"/>
          <p:cNvSpPr txBox="1">
            <a:spLocks noGrp="1"/>
          </p:cNvSpPr>
          <p:nvPr>
            <p:ph type="ftr" sz="quarter" idx="5"/>
          </p:nvPr>
        </p:nvSpPr>
        <p:spPr>
          <a:prstGeom prst="rect">
            <a:avLst/>
          </a:prstGeom>
        </p:spPr>
        <p:txBody>
          <a:bodyPr vert="horz" wrap="square" lIns="0" tIns="6350" rIns="0" bIns="0" rtlCol="0">
            <a:spAutoFit/>
          </a:bodyPr>
          <a:lstStyle/>
          <a:p>
            <a:pPr marL="12700">
              <a:lnSpc>
                <a:spcPct val="100000"/>
              </a:lnSpc>
              <a:spcBef>
                <a:spcPts val="50"/>
              </a:spcBef>
            </a:pPr>
            <a:r>
              <a:rPr spc="75" dirty="0"/>
              <a:t>DONATION </a:t>
            </a:r>
            <a:r>
              <a:rPr spc="70" dirty="0"/>
              <a:t>EDUCATION </a:t>
            </a:r>
            <a:r>
              <a:rPr spc="55" dirty="0"/>
              <a:t>FOR </a:t>
            </a:r>
            <a:r>
              <a:rPr spc="40" dirty="0"/>
              <a:t>THE </a:t>
            </a:r>
            <a:r>
              <a:rPr spc="75" dirty="0"/>
              <a:t>CLASSROOM </a:t>
            </a:r>
            <a:r>
              <a:rPr spc="-50" dirty="0"/>
              <a:t>| </a:t>
            </a:r>
            <a:r>
              <a:rPr spc="45" dirty="0"/>
              <a:t>FACT </a:t>
            </a:r>
            <a:r>
              <a:rPr spc="50" dirty="0"/>
              <a:t>SHEET</a:t>
            </a:r>
            <a:r>
              <a:rPr spc="185" dirty="0"/>
              <a:t> </a:t>
            </a:r>
            <a:r>
              <a:rPr spc="60" dirty="0"/>
              <a:t>PRESENTATION</a:t>
            </a:r>
            <a:r>
              <a:rPr spc="-80" dirty="0"/>
              <a:t> </a:t>
            </a:r>
          </a:p>
        </p:txBody>
      </p:sp>
      <p:sp>
        <p:nvSpPr>
          <p:cNvPr id="44" name="object 44"/>
          <p:cNvSpPr txBox="1">
            <a:spLocks noGrp="1"/>
          </p:cNvSpPr>
          <p:nvPr>
            <p:ph type="sldNum" sz="quarter" idx="7"/>
          </p:nvPr>
        </p:nvSpPr>
        <p:spPr>
          <a:prstGeom prst="rect">
            <a:avLst/>
          </a:prstGeom>
        </p:spPr>
        <p:txBody>
          <a:bodyPr vert="horz" wrap="square" lIns="0" tIns="6350" rIns="0" bIns="0" rtlCol="0">
            <a:spAutoFit/>
          </a:bodyPr>
          <a:lstStyle/>
          <a:p>
            <a:pPr marL="38100">
              <a:lnSpc>
                <a:spcPct val="100000"/>
              </a:lnSpc>
              <a:spcBef>
                <a:spcPts val="50"/>
              </a:spcBef>
            </a:pPr>
            <a:fld id="{81D60167-4931-47E6-BA6A-407CBD079E47}" type="slidenum">
              <a:rPr spc="55" dirty="0"/>
              <a:t>6</a:t>
            </a:fld>
            <a:r>
              <a:rPr spc="-90" dirty="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89460" cy="1600200"/>
          </a:xfrm>
          <a:custGeom>
            <a:avLst/>
            <a:gdLst/>
            <a:ahLst/>
            <a:cxnLst/>
            <a:rect l="l" t="t" r="r" b="b"/>
            <a:pathLst>
              <a:path w="12189460" h="1600200">
                <a:moveTo>
                  <a:pt x="0" y="1600200"/>
                </a:moveTo>
                <a:lnTo>
                  <a:pt x="12188952" y="1600200"/>
                </a:lnTo>
                <a:lnTo>
                  <a:pt x="12188952" y="0"/>
                </a:lnTo>
                <a:lnTo>
                  <a:pt x="0" y="0"/>
                </a:lnTo>
                <a:lnTo>
                  <a:pt x="0" y="1600200"/>
                </a:lnTo>
                <a:close/>
              </a:path>
            </a:pathLst>
          </a:custGeom>
          <a:solidFill>
            <a:srgbClr val="F99D20"/>
          </a:solidFill>
        </p:spPr>
        <p:txBody>
          <a:bodyPr wrap="square" lIns="0" tIns="0" rIns="0" bIns="0" rtlCol="0"/>
          <a:lstStyle/>
          <a:p>
            <a:endParaRPr/>
          </a:p>
        </p:txBody>
      </p:sp>
      <p:sp>
        <p:nvSpPr>
          <p:cNvPr id="3" name="object 3"/>
          <p:cNvSpPr txBox="1"/>
          <p:nvPr/>
        </p:nvSpPr>
        <p:spPr>
          <a:xfrm>
            <a:off x="673100" y="487259"/>
            <a:ext cx="2798445" cy="694055"/>
          </a:xfrm>
          <a:prstGeom prst="rect">
            <a:avLst/>
          </a:prstGeom>
        </p:spPr>
        <p:txBody>
          <a:bodyPr vert="horz" wrap="square" lIns="0" tIns="77470" rIns="0" bIns="0" rtlCol="0">
            <a:spAutoFit/>
          </a:bodyPr>
          <a:lstStyle/>
          <a:p>
            <a:pPr marL="12700">
              <a:lnSpc>
                <a:spcPct val="100000"/>
              </a:lnSpc>
              <a:spcBef>
                <a:spcPts val="610"/>
              </a:spcBef>
            </a:pPr>
            <a:r>
              <a:rPr sz="1300" i="1" spc="10" dirty="0">
                <a:solidFill>
                  <a:srgbClr val="002E46"/>
                </a:solidFill>
                <a:latin typeface="Trebuchet MS"/>
                <a:cs typeface="Trebuchet MS"/>
              </a:rPr>
              <a:t>Donation </a:t>
            </a:r>
            <a:r>
              <a:rPr sz="1300" i="1" spc="-5" dirty="0">
                <a:solidFill>
                  <a:srgbClr val="002E46"/>
                </a:solidFill>
                <a:latin typeface="Trebuchet MS"/>
                <a:cs typeface="Trebuchet MS"/>
              </a:rPr>
              <a:t>Education</a:t>
            </a:r>
            <a:r>
              <a:rPr sz="1300" i="1" spc="-280" dirty="0">
                <a:solidFill>
                  <a:srgbClr val="002E46"/>
                </a:solidFill>
                <a:latin typeface="Trebuchet MS"/>
                <a:cs typeface="Trebuchet MS"/>
              </a:rPr>
              <a:t> </a:t>
            </a:r>
            <a:r>
              <a:rPr sz="1300" i="1" spc="-45" dirty="0">
                <a:solidFill>
                  <a:srgbClr val="002E46"/>
                </a:solidFill>
                <a:latin typeface="Trebuchet MS"/>
                <a:cs typeface="Trebuchet MS"/>
              </a:rPr>
              <a:t>for </a:t>
            </a:r>
            <a:r>
              <a:rPr sz="1300" i="1" spc="-30" dirty="0">
                <a:solidFill>
                  <a:srgbClr val="002E46"/>
                </a:solidFill>
                <a:latin typeface="Trebuchet MS"/>
                <a:cs typeface="Trebuchet MS"/>
              </a:rPr>
              <a:t>the </a:t>
            </a:r>
            <a:r>
              <a:rPr sz="1300" i="1" dirty="0">
                <a:solidFill>
                  <a:srgbClr val="002E46"/>
                </a:solidFill>
                <a:latin typeface="Trebuchet MS"/>
                <a:cs typeface="Trebuchet MS"/>
              </a:rPr>
              <a:t>Classroom</a:t>
            </a:r>
            <a:endParaRPr sz="1300">
              <a:latin typeface="Trebuchet MS"/>
              <a:cs typeface="Trebuchet MS"/>
            </a:endParaRPr>
          </a:p>
          <a:p>
            <a:pPr marL="12700">
              <a:lnSpc>
                <a:spcPct val="100000"/>
              </a:lnSpc>
              <a:spcBef>
                <a:spcPts val="790"/>
              </a:spcBef>
            </a:pPr>
            <a:r>
              <a:rPr sz="2000" b="1" spc="55" dirty="0">
                <a:solidFill>
                  <a:srgbClr val="002E46"/>
                </a:solidFill>
                <a:latin typeface="Calibri"/>
                <a:cs typeface="Calibri"/>
              </a:rPr>
              <a:t>Facts </a:t>
            </a:r>
            <a:r>
              <a:rPr sz="2000" b="1" spc="-30" dirty="0">
                <a:solidFill>
                  <a:srgbClr val="002E46"/>
                </a:solidFill>
                <a:latin typeface="Calibri"/>
                <a:cs typeface="Calibri"/>
              </a:rPr>
              <a:t>vs.</a:t>
            </a:r>
            <a:r>
              <a:rPr sz="2000" b="1" spc="-15" dirty="0">
                <a:solidFill>
                  <a:srgbClr val="002E46"/>
                </a:solidFill>
                <a:latin typeface="Calibri"/>
                <a:cs typeface="Calibri"/>
              </a:rPr>
              <a:t> </a:t>
            </a:r>
            <a:r>
              <a:rPr sz="2000" b="1" spc="5" dirty="0">
                <a:solidFill>
                  <a:srgbClr val="002E46"/>
                </a:solidFill>
                <a:latin typeface="Calibri"/>
                <a:cs typeface="Calibri"/>
              </a:rPr>
              <a:t>Myths</a:t>
            </a:r>
            <a:endParaRPr sz="2000">
              <a:latin typeface="Calibri"/>
              <a:cs typeface="Calibri"/>
            </a:endParaRPr>
          </a:p>
        </p:txBody>
      </p:sp>
      <p:sp>
        <p:nvSpPr>
          <p:cNvPr id="4" name="object 4"/>
          <p:cNvSpPr/>
          <p:nvPr/>
        </p:nvSpPr>
        <p:spPr>
          <a:xfrm>
            <a:off x="10942040" y="590435"/>
            <a:ext cx="507365" cy="217804"/>
          </a:xfrm>
          <a:custGeom>
            <a:avLst/>
            <a:gdLst/>
            <a:ahLst/>
            <a:cxnLst/>
            <a:rect l="l" t="t" r="r" b="b"/>
            <a:pathLst>
              <a:path w="507365" h="217804">
                <a:moveTo>
                  <a:pt x="0" y="217462"/>
                </a:moveTo>
                <a:lnTo>
                  <a:pt x="506971" y="217462"/>
                </a:lnTo>
                <a:lnTo>
                  <a:pt x="506971" y="0"/>
                </a:lnTo>
                <a:lnTo>
                  <a:pt x="0" y="0"/>
                </a:lnTo>
                <a:lnTo>
                  <a:pt x="0" y="217462"/>
                </a:lnTo>
                <a:close/>
              </a:path>
            </a:pathLst>
          </a:custGeom>
          <a:solidFill>
            <a:srgbClr val="94BDE3"/>
          </a:solidFill>
        </p:spPr>
        <p:txBody>
          <a:bodyPr wrap="square" lIns="0" tIns="0" rIns="0" bIns="0" rtlCol="0"/>
          <a:lstStyle/>
          <a:p>
            <a:endParaRPr/>
          </a:p>
        </p:txBody>
      </p:sp>
      <p:sp>
        <p:nvSpPr>
          <p:cNvPr id="5" name="object 5"/>
          <p:cNvSpPr/>
          <p:nvPr/>
        </p:nvSpPr>
        <p:spPr>
          <a:xfrm>
            <a:off x="10942040" y="807897"/>
            <a:ext cx="507365" cy="292100"/>
          </a:xfrm>
          <a:custGeom>
            <a:avLst/>
            <a:gdLst/>
            <a:ahLst/>
            <a:cxnLst/>
            <a:rect l="l" t="t" r="r" b="b"/>
            <a:pathLst>
              <a:path w="507365" h="292100">
                <a:moveTo>
                  <a:pt x="0" y="291655"/>
                </a:moveTo>
                <a:lnTo>
                  <a:pt x="506971" y="291655"/>
                </a:lnTo>
                <a:lnTo>
                  <a:pt x="506971" y="0"/>
                </a:lnTo>
                <a:lnTo>
                  <a:pt x="0" y="0"/>
                </a:lnTo>
                <a:lnTo>
                  <a:pt x="0" y="291655"/>
                </a:lnTo>
                <a:close/>
              </a:path>
            </a:pathLst>
          </a:custGeom>
          <a:solidFill>
            <a:srgbClr val="B3D687"/>
          </a:solidFill>
        </p:spPr>
        <p:txBody>
          <a:bodyPr wrap="square" lIns="0" tIns="0" rIns="0" bIns="0" rtlCol="0"/>
          <a:lstStyle/>
          <a:p>
            <a:endParaRPr/>
          </a:p>
        </p:txBody>
      </p:sp>
      <p:sp>
        <p:nvSpPr>
          <p:cNvPr id="6" name="object 6"/>
          <p:cNvSpPr/>
          <p:nvPr/>
        </p:nvSpPr>
        <p:spPr>
          <a:xfrm>
            <a:off x="10982360" y="627755"/>
            <a:ext cx="430530" cy="109855"/>
          </a:xfrm>
          <a:custGeom>
            <a:avLst/>
            <a:gdLst/>
            <a:ahLst/>
            <a:cxnLst/>
            <a:rect l="l" t="t" r="r" b="b"/>
            <a:pathLst>
              <a:path w="430529" h="109854">
                <a:moveTo>
                  <a:pt x="264629" y="2578"/>
                </a:moveTo>
                <a:lnTo>
                  <a:pt x="250050" y="2578"/>
                </a:lnTo>
                <a:lnTo>
                  <a:pt x="227317" y="107226"/>
                </a:lnTo>
                <a:lnTo>
                  <a:pt x="252196" y="107226"/>
                </a:lnTo>
                <a:lnTo>
                  <a:pt x="254774" y="87071"/>
                </a:lnTo>
                <a:lnTo>
                  <a:pt x="264629" y="87071"/>
                </a:lnTo>
                <a:lnTo>
                  <a:pt x="264629" y="68618"/>
                </a:lnTo>
                <a:lnTo>
                  <a:pt x="257771" y="68618"/>
                </a:lnTo>
                <a:lnTo>
                  <a:pt x="264629" y="21450"/>
                </a:lnTo>
                <a:lnTo>
                  <a:pt x="264629" y="2578"/>
                </a:lnTo>
                <a:close/>
              </a:path>
              <a:path w="430529" h="109854">
                <a:moveTo>
                  <a:pt x="279641" y="2578"/>
                </a:moveTo>
                <a:lnTo>
                  <a:pt x="264629" y="2578"/>
                </a:lnTo>
                <a:lnTo>
                  <a:pt x="264629" y="21450"/>
                </a:lnTo>
                <a:lnTo>
                  <a:pt x="265061" y="21450"/>
                </a:lnTo>
                <a:lnTo>
                  <a:pt x="271919" y="68618"/>
                </a:lnTo>
                <a:lnTo>
                  <a:pt x="264629" y="68618"/>
                </a:lnTo>
                <a:lnTo>
                  <a:pt x="264629" y="87071"/>
                </a:lnTo>
                <a:lnTo>
                  <a:pt x="274065" y="87071"/>
                </a:lnTo>
                <a:lnTo>
                  <a:pt x="277494" y="107226"/>
                </a:lnTo>
                <a:lnTo>
                  <a:pt x="300659" y="107226"/>
                </a:lnTo>
                <a:lnTo>
                  <a:pt x="300659" y="99504"/>
                </a:lnTo>
                <a:lnTo>
                  <a:pt x="279641" y="2578"/>
                </a:lnTo>
                <a:close/>
              </a:path>
              <a:path w="430529" h="109854">
                <a:moveTo>
                  <a:pt x="300659" y="99504"/>
                </a:moveTo>
                <a:lnTo>
                  <a:pt x="300659" y="107226"/>
                </a:lnTo>
                <a:lnTo>
                  <a:pt x="302374" y="107226"/>
                </a:lnTo>
                <a:lnTo>
                  <a:pt x="300659" y="99504"/>
                </a:lnTo>
                <a:close/>
              </a:path>
              <a:path w="430529" h="109854">
                <a:moveTo>
                  <a:pt x="342684" y="23596"/>
                </a:moveTo>
                <a:lnTo>
                  <a:pt x="318249" y="23596"/>
                </a:lnTo>
                <a:lnTo>
                  <a:pt x="318249" y="107226"/>
                </a:lnTo>
                <a:lnTo>
                  <a:pt x="342684" y="107226"/>
                </a:lnTo>
                <a:lnTo>
                  <a:pt x="342684" y="23596"/>
                </a:lnTo>
                <a:close/>
              </a:path>
              <a:path w="430529" h="109854">
                <a:moveTo>
                  <a:pt x="300659" y="2578"/>
                </a:moveTo>
                <a:lnTo>
                  <a:pt x="298945" y="2578"/>
                </a:lnTo>
                <a:lnTo>
                  <a:pt x="298945" y="23596"/>
                </a:lnTo>
                <a:lnTo>
                  <a:pt x="300659" y="23596"/>
                </a:lnTo>
                <a:lnTo>
                  <a:pt x="300659" y="2578"/>
                </a:lnTo>
                <a:close/>
              </a:path>
              <a:path w="430529" h="109854">
                <a:moveTo>
                  <a:pt x="362838" y="2578"/>
                </a:moveTo>
                <a:lnTo>
                  <a:pt x="300659" y="2578"/>
                </a:lnTo>
                <a:lnTo>
                  <a:pt x="300659" y="23596"/>
                </a:lnTo>
                <a:lnTo>
                  <a:pt x="362838" y="23596"/>
                </a:lnTo>
                <a:lnTo>
                  <a:pt x="362838" y="2578"/>
                </a:lnTo>
                <a:close/>
              </a:path>
              <a:path w="430529" h="109854">
                <a:moveTo>
                  <a:pt x="428472" y="2578"/>
                </a:moveTo>
                <a:lnTo>
                  <a:pt x="372287" y="2578"/>
                </a:lnTo>
                <a:lnTo>
                  <a:pt x="372287" y="107226"/>
                </a:lnTo>
                <a:lnTo>
                  <a:pt x="430187" y="107226"/>
                </a:lnTo>
                <a:lnTo>
                  <a:pt x="430187" y="86639"/>
                </a:lnTo>
                <a:lnTo>
                  <a:pt x="396722" y="86639"/>
                </a:lnTo>
                <a:lnTo>
                  <a:pt x="396722" y="63906"/>
                </a:lnTo>
                <a:lnTo>
                  <a:pt x="427621" y="63906"/>
                </a:lnTo>
                <a:lnTo>
                  <a:pt x="427621" y="42887"/>
                </a:lnTo>
                <a:lnTo>
                  <a:pt x="396722" y="42887"/>
                </a:lnTo>
                <a:lnTo>
                  <a:pt x="396722" y="23596"/>
                </a:lnTo>
                <a:lnTo>
                  <a:pt x="428472" y="23596"/>
                </a:lnTo>
                <a:lnTo>
                  <a:pt x="428472" y="2578"/>
                </a:lnTo>
                <a:close/>
              </a:path>
              <a:path w="430529" h="109854">
                <a:moveTo>
                  <a:pt x="110223" y="0"/>
                </a:moveTo>
                <a:lnTo>
                  <a:pt x="95947" y="2300"/>
                </a:lnTo>
                <a:lnTo>
                  <a:pt x="85453" y="8420"/>
                </a:lnTo>
                <a:lnTo>
                  <a:pt x="78981" y="18159"/>
                </a:lnTo>
                <a:lnTo>
                  <a:pt x="76771" y="31318"/>
                </a:lnTo>
                <a:lnTo>
                  <a:pt x="76771" y="74206"/>
                </a:lnTo>
                <a:lnTo>
                  <a:pt x="78499" y="89540"/>
                </a:lnTo>
                <a:lnTo>
                  <a:pt x="84167" y="100691"/>
                </a:lnTo>
                <a:lnTo>
                  <a:pt x="94500" y="107499"/>
                </a:lnTo>
                <a:lnTo>
                  <a:pt x="110223" y="109804"/>
                </a:lnTo>
                <a:lnTo>
                  <a:pt x="110223" y="90931"/>
                </a:lnTo>
                <a:lnTo>
                  <a:pt x="102488" y="90931"/>
                </a:lnTo>
                <a:lnTo>
                  <a:pt x="101206" y="81927"/>
                </a:lnTo>
                <a:lnTo>
                  <a:pt x="101206" y="26593"/>
                </a:lnTo>
                <a:lnTo>
                  <a:pt x="102488" y="18872"/>
                </a:lnTo>
                <a:lnTo>
                  <a:pt x="110223" y="18872"/>
                </a:lnTo>
                <a:lnTo>
                  <a:pt x="110223" y="0"/>
                </a:lnTo>
                <a:close/>
              </a:path>
              <a:path w="430529" h="109854">
                <a:moveTo>
                  <a:pt x="110223" y="0"/>
                </a:moveTo>
                <a:lnTo>
                  <a:pt x="110223" y="18872"/>
                </a:lnTo>
                <a:lnTo>
                  <a:pt x="118363" y="18872"/>
                </a:lnTo>
                <a:lnTo>
                  <a:pt x="118795" y="26593"/>
                </a:lnTo>
                <a:lnTo>
                  <a:pt x="118795" y="81927"/>
                </a:lnTo>
                <a:lnTo>
                  <a:pt x="118363" y="90931"/>
                </a:lnTo>
                <a:lnTo>
                  <a:pt x="110223" y="90931"/>
                </a:lnTo>
                <a:lnTo>
                  <a:pt x="110223" y="109804"/>
                </a:lnTo>
                <a:lnTo>
                  <a:pt x="125878" y="107558"/>
                </a:lnTo>
                <a:lnTo>
                  <a:pt x="136063" y="100849"/>
                </a:lnTo>
                <a:lnTo>
                  <a:pt x="141582" y="89717"/>
                </a:lnTo>
                <a:lnTo>
                  <a:pt x="143243" y="74206"/>
                </a:lnTo>
                <a:lnTo>
                  <a:pt x="143243" y="31318"/>
                </a:lnTo>
                <a:lnTo>
                  <a:pt x="141098" y="17916"/>
                </a:lnTo>
                <a:lnTo>
                  <a:pt x="134772" y="8096"/>
                </a:lnTo>
                <a:lnTo>
                  <a:pt x="124426" y="2057"/>
                </a:lnTo>
                <a:lnTo>
                  <a:pt x="110223" y="0"/>
                </a:lnTo>
                <a:close/>
              </a:path>
              <a:path w="430529" h="109854">
                <a:moveTo>
                  <a:pt x="180136" y="2578"/>
                </a:moveTo>
                <a:lnTo>
                  <a:pt x="154825" y="2578"/>
                </a:lnTo>
                <a:lnTo>
                  <a:pt x="154825" y="107226"/>
                </a:lnTo>
                <a:lnTo>
                  <a:pt x="177990" y="107226"/>
                </a:lnTo>
                <a:lnTo>
                  <a:pt x="175844" y="48894"/>
                </a:lnTo>
                <a:lnTo>
                  <a:pt x="195011" y="48894"/>
                </a:lnTo>
                <a:lnTo>
                  <a:pt x="180136" y="2578"/>
                </a:lnTo>
                <a:close/>
              </a:path>
              <a:path w="430529" h="109854">
                <a:moveTo>
                  <a:pt x="195011" y="48894"/>
                </a:moveTo>
                <a:lnTo>
                  <a:pt x="176275" y="48894"/>
                </a:lnTo>
                <a:lnTo>
                  <a:pt x="195148" y="107226"/>
                </a:lnTo>
                <a:lnTo>
                  <a:pt x="220014" y="107226"/>
                </a:lnTo>
                <a:lnTo>
                  <a:pt x="220014" y="61340"/>
                </a:lnTo>
                <a:lnTo>
                  <a:pt x="199008" y="61340"/>
                </a:lnTo>
                <a:lnTo>
                  <a:pt x="195011" y="48894"/>
                </a:lnTo>
                <a:close/>
              </a:path>
              <a:path w="430529" h="109854">
                <a:moveTo>
                  <a:pt x="220014" y="2578"/>
                </a:moveTo>
                <a:lnTo>
                  <a:pt x="197294" y="2578"/>
                </a:lnTo>
                <a:lnTo>
                  <a:pt x="199440" y="61340"/>
                </a:lnTo>
                <a:lnTo>
                  <a:pt x="220014" y="61340"/>
                </a:lnTo>
                <a:lnTo>
                  <a:pt x="220014" y="2578"/>
                </a:lnTo>
                <a:close/>
              </a:path>
              <a:path w="430529" h="109854">
                <a:moveTo>
                  <a:pt x="32588" y="2578"/>
                </a:moveTo>
                <a:lnTo>
                  <a:pt x="0" y="2578"/>
                </a:lnTo>
                <a:lnTo>
                  <a:pt x="0" y="107226"/>
                </a:lnTo>
                <a:lnTo>
                  <a:pt x="32588" y="107226"/>
                </a:lnTo>
                <a:lnTo>
                  <a:pt x="32588" y="88785"/>
                </a:lnTo>
                <a:lnTo>
                  <a:pt x="27876" y="88785"/>
                </a:lnTo>
                <a:lnTo>
                  <a:pt x="24434" y="88353"/>
                </a:lnTo>
                <a:lnTo>
                  <a:pt x="24434" y="21450"/>
                </a:lnTo>
                <a:lnTo>
                  <a:pt x="32588" y="21450"/>
                </a:lnTo>
                <a:lnTo>
                  <a:pt x="32588" y="2578"/>
                </a:lnTo>
                <a:close/>
              </a:path>
              <a:path w="430529" h="109854">
                <a:moveTo>
                  <a:pt x="32588" y="2578"/>
                </a:moveTo>
                <a:lnTo>
                  <a:pt x="32588" y="21882"/>
                </a:lnTo>
                <a:lnTo>
                  <a:pt x="38595" y="23164"/>
                </a:lnTo>
                <a:lnTo>
                  <a:pt x="40741" y="25742"/>
                </a:lnTo>
                <a:lnTo>
                  <a:pt x="40741" y="69062"/>
                </a:lnTo>
                <a:lnTo>
                  <a:pt x="41160" y="80213"/>
                </a:lnTo>
                <a:lnTo>
                  <a:pt x="41160" y="86639"/>
                </a:lnTo>
                <a:lnTo>
                  <a:pt x="32588" y="88353"/>
                </a:lnTo>
                <a:lnTo>
                  <a:pt x="32588" y="107226"/>
                </a:lnTo>
                <a:lnTo>
                  <a:pt x="40741" y="107226"/>
                </a:lnTo>
                <a:lnTo>
                  <a:pt x="48450" y="106794"/>
                </a:lnTo>
                <a:lnTo>
                  <a:pt x="54889" y="102514"/>
                </a:lnTo>
                <a:lnTo>
                  <a:pt x="62191" y="98221"/>
                </a:lnTo>
                <a:lnTo>
                  <a:pt x="65189" y="90500"/>
                </a:lnTo>
                <a:lnTo>
                  <a:pt x="65189" y="33451"/>
                </a:lnTo>
                <a:lnTo>
                  <a:pt x="40309" y="3009"/>
                </a:lnTo>
                <a:lnTo>
                  <a:pt x="32588" y="2578"/>
                </a:lnTo>
                <a:close/>
              </a:path>
              <a:path w="430529" h="109854">
                <a:moveTo>
                  <a:pt x="32588" y="88353"/>
                </a:moveTo>
                <a:lnTo>
                  <a:pt x="30441" y="88785"/>
                </a:lnTo>
                <a:lnTo>
                  <a:pt x="32588" y="88785"/>
                </a:lnTo>
                <a:lnTo>
                  <a:pt x="32588" y="88353"/>
                </a:lnTo>
                <a:close/>
              </a:path>
              <a:path w="430529" h="109854">
                <a:moveTo>
                  <a:pt x="32588" y="21450"/>
                </a:moveTo>
                <a:lnTo>
                  <a:pt x="27876" y="21450"/>
                </a:lnTo>
                <a:lnTo>
                  <a:pt x="30441" y="21882"/>
                </a:lnTo>
                <a:lnTo>
                  <a:pt x="32588" y="21882"/>
                </a:lnTo>
                <a:lnTo>
                  <a:pt x="32588" y="21450"/>
                </a:lnTo>
                <a:close/>
              </a:path>
            </a:pathLst>
          </a:custGeom>
          <a:solidFill>
            <a:srgbClr val="241F21"/>
          </a:solidFill>
        </p:spPr>
        <p:txBody>
          <a:bodyPr wrap="square" lIns="0" tIns="0" rIns="0" bIns="0" rtlCol="0"/>
          <a:lstStyle/>
          <a:p>
            <a:endParaRPr/>
          </a:p>
        </p:txBody>
      </p:sp>
      <p:sp>
        <p:nvSpPr>
          <p:cNvPr id="7" name="object 7"/>
          <p:cNvSpPr/>
          <p:nvPr/>
        </p:nvSpPr>
        <p:spPr>
          <a:xfrm>
            <a:off x="10988350" y="1032894"/>
            <a:ext cx="100965" cy="0"/>
          </a:xfrm>
          <a:custGeom>
            <a:avLst/>
            <a:gdLst/>
            <a:ahLst/>
            <a:cxnLst/>
            <a:rect l="l" t="t" r="r" b="b"/>
            <a:pathLst>
              <a:path w="100965">
                <a:moveTo>
                  <a:pt x="0" y="0"/>
                </a:moveTo>
                <a:lnTo>
                  <a:pt x="100368" y="0"/>
                </a:lnTo>
              </a:path>
            </a:pathLst>
          </a:custGeom>
          <a:ln w="38100">
            <a:solidFill>
              <a:srgbClr val="241F21"/>
            </a:solidFill>
          </a:ln>
        </p:spPr>
        <p:txBody>
          <a:bodyPr wrap="square" lIns="0" tIns="0" rIns="0" bIns="0" rtlCol="0"/>
          <a:lstStyle/>
          <a:p>
            <a:endParaRPr/>
          </a:p>
        </p:txBody>
      </p:sp>
      <p:sp>
        <p:nvSpPr>
          <p:cNvPr id="8" name="object 8"/>
          <p:cNvSpPr/>
          <p:nvPr/>
        </p:nvSpPr>
        <p:spPr>
          <a:xfrm>
            <a:off x="11010873" y="860174"/>
            <a:ext cx="0" cy="153670"/>
          </a:xfrm>
          <a:custGeom>
            <a:avLst/>
            <a:gdLst/>
            <a:ahLst/>
            <a:cxnLst/>
            <a:rect l="l" t="t" r="r" b="b"/>
            <a:pathLst>
              <a:path h="153669">
                <a:moveTo>
                  <a:pt x="0" y="0"/>
                </a:moveTo>
                <a:lnTo>
                  <a:pt x="0" y="153670"/>
                </a:lnTo>
              </a:path>
            </a:pathLst>
          </a:custGeom>
          <a:ln w="45046">
            <a:solidFill>
              <a:srgbClr val="241F21"/>
            </a:solidFill>
          </a:ln>
        </p:spPr>
        <p:txBody>
          <a:bodyPr wrap="square" lIns="0" tIns="0" rIns="0" bIns="0" rtlCol="0"/>
          <a:lstStyle/>
          <a:p>
            <a:endParaRPr/>
          </a:p>
        </p:txBody>
      </p:sp>
      <p:sp>
        <p:nvSpPr>
          <p:cNvPr id="9" name="object 9"/>
          <p:cNvSpPr/>
          <p:nvPr/>
        </p:nvSpPr>
        <p:spPr>
          <a:xfrm>
            <a:off x="11128392" y="860657"/>
            <a:ext cx="0" cy="191770"/>
          </a:xfrm>
          <a:custGeom>
            <a:avLst/>
            <a:gdLst/>
            <a:ahLst/>
            <a:cxnLst/>
            <a:rect l="l" t="t" r="r" b="b"/>
            <a:pathLst>
              <a:path h="191769">
                <a:moveTo>
                  <a:pt x="0" y="0"/>
                </a:moveTo>
                <a:lnTo>
                  <a:pt x="0" y="191287"/>
                </a:lnTo>
              </a:path>
            </a:pathLst>
          </a:custGeom>
          <a:ln w="45034">
            <a:solidFill>
              <a:srgbClr val="241F21"/>
            </a:solidFill>
          </a:ln>
        </p:spPr>
        <p:txBody>
          <a:bodyPr wrap="square" lIns="0" tIns="0" rIns="0" bIns="0" rtlCol="0"/>
          <a:lstStyle/>
          <a:p>
            <a:endParaRPr/>
          </a:p>
        </p:txBody>
      </p:sp>
      <p:sp>
        <p:nvSpPr>
          <p:cNvPr id="10" name="object 10"/>
          <p:cNvSpPr/>
          <p:nvPr/>
        </p:nvSpPr>
        <p:spPr>
          <a:xfrm>
            <a:off x="11176220" y="970664"/>
            <a:ext cx="45085" cy="81280"/>
          </a:xfrm>
          <a:custGeom>
            <a:avLst/>
            <a:gdLst/>
            <a:ahLst/>
            <a:cxnLst/>
            <a:rect l="l" t="t" r="r" b="b"/>
            <a:pathLst>
              <a:path w="45084" h="81280">
                <a:moveTo>
                  <a:pt x="0" y="81279"/>
                </a:moveTo>
                <a:lnTo>
                  <a:pt x="44602" y="81279"/>
                </a:lnTo>
                <a:lnTo>
                  <a:pt x="44602" y="0"/>
                </a:lnTo>
                <a:lnTo>
                  <a:pt x="0" y="0"/>
                </a:lnTo>
                <a:lnTo>
                  <a:pt x="0" y="81279"/>
                </a:lnTo>
                <a:close/>
              </a:path>
            </a:pathLst>
          </a:custGeom>
          <a:solidFill>
            <a:srgbClr val="241F21"/>
          </a:solidFill>
        </p:spPr>
        <p:txBody>
          <a:bodyPr wrap="square" lIns="0" tIns="0" rIns="0" bIns="0" rtlCol="0"/>
          <a:lstStyle/>
          <a:p>
            <a:endParaRPr/>
          </a:p>
        </p:txBody>
      </p:sp>
      <p:sp>
        <p:nvSpPr>
          <p:cNvPr id="11" name="object 11"/>
          <p:cNvSpPr/>
          <p:nvPr/>
        </p:nvSpPr>
        <p:spPr>
          <a:xfrm>
            <a:off x="11176220" y="951614"/>
            <a:ext cx="100965" cy="0"/>
          </a:xfrm>
          <a:custGeom>
            <a:avLst/>
            <a:gdLst/>
            <a:ahLst/>
            <a:cxnLst/>
            <a:rect l="l" t="t" r="r" b="b"/>
            <a:pathLst>
              <a:path w="100965">
                <a:moveTo>
                  <a:pt x="0" y="0"/>
                </a:moveTo>
                <a:lnTo>
                  <a:pt x="100799" y="0"/>
                </a:lnTo>
              </a:path>
            </a:pathLst>
          </a:custGeom>
          <a:ln w="38100">
            <a:solidFill>
              <a:srgbClr val="241F21"/>
            </a:solidFill>
          </a:ln>
        </p:spPr>
        <p:txBody>
          <a:bodyPr wrap="square" lIns="0" tIns="0" rIns="0" bIns="0" rtlCol="0"/>
          <a:lstStyle/>
          <a:p>
            <a:endParaRPr/>
          </a:p>
        </p:txBody>
      </p:sp>
      <p:sp>
        <p:nvSpPr>
          <p:cNvPr id="12" name="object 12"/>
          <p:cNvSpPr/>
          <p:nvPr/>
        </p:nvSpPr>
        <p:spPr>
          <a:xfrm>
            <a:off x="11176220" y="898274"/>
            <a:ext cx="45085" cy="34290"/>
          </a:xfrm>
          <a:custGeom>
            <a:avLst/>
            <a:gdLst/>
            <a:ahLst/>
            <a:cxnLst/>
            <a:rect l="l" t="t" r="r" b="b"/>
            <a:pathLst>
              <a:path w="45084" h="34290">
                <a:moveTo>
                  <a:pt x="0" y="34290"/>
                </a:moveTo>
                <a:lnTo>
                  <a:pt x="44602" y="34290"/>
                </a:lnTo>
                <a:lnTo>
                  <a:pt x="44602" y="0"/>
                </a:lnTo>
                <a:lnTo>
                  <a:pt x="0" y="0"/>
                </a:lnTo>
                <a:lnTo>
                  <a:pt x="0" y="34290"/>
                </a:lnTo>
                <a:close/>
              </a:path>
            </a:pathLst>
          </a:custGeom>
          <a:solidFill>
            <a:srgbClr val="241F21"/>
          </a:solidFill>
        </p:spPr>
        <p:txBody>
          <a:bodyPr wrap="square" lIns="0" tIns="0" rIns="0" bIns="0" rtlCol="0"/>
          <a:lstStyle/>
          <a:p>
            <a:endParaRPr/>
          </a:p>
        </p:txBody>
      </p:sp>
      <p:sp>
        <p:nvSpPr>
          <p:cNvPr id="13" name="object 13"/>
          <p:cNvSpPr/>
          <p:nvPr/>
        </p:nvSpPr>
        <p:spPr>
          <a:xfrm>
            <a:off x="11176220" y="879224"/>
            <a:ext cx="106045" cy="0"/>
          </a:xfrm>
          <a:custGeom>
            <a:avLst/>
            <a:gdLst/>
            <a:ahLst/>
            <a:cxnLst/>
            <a:rect l="l" t="t" r="r" b="b"/>
            <a:pathLst>
              <a:path w="106045">
                <a:moveTo>
                  <a:pt x="0" y="0"/>
                </a:moveTo>
                <a:lnTo>
                  <a:pt x="105511" y="0"/>
                </a:lnTo>
              </a:path>
            </a:pathLst>
          </a:custGeom>
          <a:ln w="38100">
            <a:solidFill>
              <a:srgbClr val="241F21"/>
            </a:solidFill>
          </a:ln>
        </p:spPr>
        <p:txBody>
          <a:bodyPr wrap="square" lIns="0" tIns="0" rIns="0" bIns="0" rtlCol="0"/>
          <a:lstStyle/>
          <a:p>
            <a:endParaRPr/>
          </a:p>
        </p:txBody>
      </p:sp>
      <p:sp>
        <p:nvSpPr>
          <p:cNvPr id="14" name="object 14"/>
          <p:cNvSpPr/>
          <p:nvPr/>
        </p:nvSpPr>
        <p:spPr>
          <a:xfrm>
            <a:off x="11303170" y="1032894"/>
            <a:ext cx="106680" cy="0"/>
          </a:xfrm>
          <a:custGeom>
            <a:avLst/>
            <a:gdLst/>
            <a:ahLst/>
            <a:cxnLst/>
            <a:rect l="l" t="t" r="r" b="b"/>
            <a:pathLst>
              <a:path w="106679">
                <a:moveTo>
                  <a:pt x="0" y="0"/>
                </a:moveTo>
                <a:lnTo>
                  <a:pt x="106362" y="0"/>
                </a:lnTo>
              </a:path>
            </a:pathLst>
          </a:custGeom>
          <a:ln w="38100">
            <a:solidFill>
              <a:srgbClr val="241F21"/>
            </a:solidFill>
          </a:ln>
        </p:spPr>
        <p:txBody>
          <a:bodyPr wrap="square" lIns="0" tIns="0" rIns="0" bIns="0" rtlCol="0"/>
          <a:lstStyle/>
          <a:p>
            <a:endParaRPr/>
          </a:p>
        </p:txBody>
      </p:sp>
      <p:sp>
        <p:nvSpPr>
          <p:cNvPr id="15" name="object 15"/>
          <p:cNvSpPr/>
          <p:nvPr/>
        </p:nvSpPr>
        <p:spPr>
          <a:xfrm>
            <a:off x="11303170" y="971934"/>
            <a:ext cx="45085" cy="41910"/>
          </a:xfrm>
          <a:custGeom>
            <a:avLst/>
            <a:gdLst/>
            <a:ahLst/>
            <a:cxnLst/>
            <a:rect l="l" t="t" r="r" b="b"/>
            <a:pathLst>
              <a:path w="45084" h="41909">
                <a:moveTo>
                  <a:pt x="0" y="41910"/>
                </a:moveTo>
                <a:lnTo>
                  <a:pt x="45034" y="41910"/>
                </a:lnTo>
                <a:lnTo>
                  <a:pt x="45034" y="0"/>
                </a:lnTo>
                <a:lnTo>
                  <a:pt x="0" y="0"/>
                </a:lnTo>
                <a:lnTo>
                  <a:pt x="0" y="41910"/>
                </a:lnTo>
                <a:close/>
              </a:path>
            </a:pathLst>
          </a:custGeom>
          <a:solidFill>
            <a:srgbClr val="241F21"/>
          </a:solidFill>
        </p:spPr>
        <p:txBody>
          <a:bodyPr wrap="square" lIns="0" tIns="0" rIns="0" bIns="0" rtlCol="0"/>
          <a:lstStyle/>
          <a:p>
            <a:endParaRPr/>
          </a:p>
        </p:txBody>
      </p:sp>
      <p:sp>
        <p:nvSpPr>
          <p:cNvPr id="16" name="object 16"/>
          <p:cNvSpPr/>
          <p:nvPr/>
        </p:nvSpPr>
        <p:spPr>
          <a:xfrm>
            <a:off x="11303170" y="952884"/>
            <a:ext cx="101600" cy="0"/>
          </a:xfrm>
          <a:custGeom>
            <a:avLst/>
            <a:gdLst/>
            <a:ahLst/>
            <a:cxnLst/>
            <a:rect l="l" t="t" r="r" b="b"/>
            <a:pathLst>
              <a:path w="101600">
                <a:moveTo>
                  <a:pt x="0" y="0"/>
                </a:moveTo>
                <a:lnTo>
                  <a:pt x="101219" y="0"/>
                </a:lnTo>
              </a:path>
            </a:pathLst>
          </a:custGeom>
          <a:ln w="38100">
            <a:solidFill>
              <a:srgbClr val="241F21"/>
            </a:solidFill>
          </a:ln>
        </p:spPr>
        <p:txBody>
          <a:bodyPr wrap="square" lIns="0" tIns="0" rIns="0" bIns="0" rtlCol="0"/>
          <a:lstStyle/>
          <a:p>
            <a:endParaRPr/>
          </a:p>
        </p:txBody>
      </p:sp>
      <p:sp>
        <p:nvSpPr>
          <p:cNvPr id="17" name="object 17"/>
          <p:cNvSpPr/>
          <p:nvPr/>
        </p:nvSpPr>
        <p:spPr>
          <a:xfrm>
            <a:off x="11303170" y="898274"/>
            <a:ext cx="45085" cy="35560"/>
          </a:xfrm>
          <a:custGeom>
            <a:avLst/>
            <a:gdLst/>
            <a:ahLst/>
            <a:cxnLst/>
            <a:rect l="l" t="t" r="r" b="b"/>
            <a:pathLst>
              <a:path w="45084" h="35559">
                <a:moveTo>
                  <a:pt x="0" y="35560"/>
                </a:moveTo>
                <a:lnTo>
                  <a:pt x="45034" y="35560"/>
                </a:lnTo>
                <a:lnTo>
                  <a:pt x="45034" y="0"/>
                </a:lnTo>
                <a:lnTo>
                  <a:pt x="0" y="0"/>
                </a:lnTo>
                <a:lnTo>
                  <a:pt x="0" y="35560"/>
                </a:lnTo>
                <a:close/>
              </a:path>
            </a:pathLst>
          </a:custGeom>
          <a:solidFill>
            <a:srgbClr val="241F21"/>
          </a:solidFill>
        </p:spPr>
        <p:txBody>
          <a:bodyPr wrap="square" lIns="0" tIns="0" rIns="0" bIns="0" rtlCol="0"/>
          <a:lstStyle/>
          <a:p>
            <a:endParaRPr/>
          </a:p>
        </p:txBody>
      </p:sp>
      <p:sp>
        <p:nvSpPr>
          <p:cNvPr id="18" name="object 18"/>
          <p:cNvSpPr/>
          <p:nvPr/>
        </p:nvSpPr>
        <p:spPr>
          <a:xfrm>
            <a:off x="11303170" y="879224"/>
            <a:ext cx="103505" cy="0"/>
          </a:xfrm>
          <a:custGeom>
            <a:avLst/>
            <a:gdLst/>
            <a:ahLst/>
            <a:cxnLst/>
            <a:rect l="l" t="t" r="r" b="b"/>
            <a:pathLst>
              <a:path w="103504">
                <a:moveTo>
                  <a:pt x="0" y="0"/>
                </a:moveTo>
                <a:lnTo>
                  <a:pt x="103365" y="0"/>
                </a:lnTo>
              </a:path>
            </a:pathLst>
          </a:custGeom>
          <a:ln w="38100">
            <a:solidFill>
              <a:srgbClr val="241F21"/>
            </a:solidFill>
          </a:ln>
        </p:spPr>
        <p:txBody>
          <a:bodyPr wrap="square" lIns="0" tIns="0" rIns="0" bIns="0" rtlCol="0"/>
          <a:lstStyle/>
          <a:p>
            <a:endParaRPr/>
          </a:p>
        </p:txBody>
      </p:sp>
      <p:sp>
        <p:nvSpPr>
          <p:cNvPr id="19" name="object 19"/>
          <p:cNvSpPr/>
          <p:nvPr/>
        </p:nvSpPr>
        <p:spPr>
          <a:xfrm>
            <a:off x="10926591" y="1098892"/>
            <a:ext cx="267970" cy="0"/>
          </a:xfrm>
          <a:custGeom>
            <a:avLst/>
            <a:gdLst/>
            <a:ahLst/>
            <a:cxnLst/>
            <a:rect l="l" t="t" r="r" b="b"/>
            <a:pathLst>
              <a:path w="267970">
                <a:moveTo>
                  <a:pt x="0" y="0"/>
                </a:moveTo>
                <a:lnTo>
                  <a:pt x="267639" y="0"/>
                </a:lnTo>
              </a:path>
            </a:pathLst>
          </a:custGeom>
          <a:ln w="26669">
            <a:solidFill>
              <a:srgbClr val="241F21"/>
            </a:solidFill>
          </a:ln>
        </p:spPr>
        <p:txBody>
          <a:bodyPr wrap="square" lIns="0" tIns="0" rIns="0" bIns="0" rtlCol="0"/>
          <a:lstStyle/>
          <a:p>
            <a:endParaRPr/>
          </a:p>
        </p:txBody>
      </p:sp>
      <p:sp>
        <p:nvSpPr>
          <p:cNvPr id="20" name="object 20"/>
          <p:cNvSpPr/>
          <p:nvPr/>
        </p:nvSpPr>
        <p:spPr>
          <a:xfrm>
            <a:off x="10939894" y="602957"/>
            <a:ext cx="0" cy="482600"/>
          </a:xfrm>
          <a:custGeom>
            <a:avLst/>
            <a:gdLst/>
            <a:ahLst/>
            <a:cxnLst/>
            <a:rect l="l" t="t" r="r" b="b"/>
            <a:pathLst>
              <a:path h="482600">
                <a:moveTo>
                  <a:pt x="0" y="0"/>
                </a:moveTo>
                <a:lnTo>
                  <a:pt x="0" y="482600"/>
                </a:lnTo>
              </a:path>
            </a:pathLst>
          </a:custGeom>
          <a:ln w="26606">
            <a:solidFill>
              <a:srgbClr val="241F21"/>
            </a:solidFill>
          </a:ln>
        </p:spPr>
        <p:txBody>
          <a:bodyPr wrap="square" lIns="0" tIns="0" rIns="0" bIns="0" rtlCol="0"/>
          <a:lstStyle/>
          <a:p>
            <a:endParaRPr/>
          </a:p>
        </p:txBody>
      </p:sp>
      <p:sp>
        <p:nvSpPr>
          <p:cNvPr id="21" name="object 21"/>
          <p:cNvSpPr/>
          <p:nvPr/>
        </p:nvSpPr>
        <p:spPr>
          <a:xfrm>
            <a:off x="10926591" y="589622"/>
            <a:ext cx="267970" cy="0"/>
          </a:xfrm>
          <a:custGeom>
            <a:avLst/>
            <a:gdLst/>
            <a:ahLst/>
            <a:cxnLst/>
            <a:rect l="l" t="t" r="r" b="b"/>
            <a:pathLst>
              <a:path w="267970">
                <a:moveTo>
                  <a:pt x="0" y="0"/>
                </a:moveTo>
                <a:lnTo>
                  <a:pt x="267639" y="0"/>
                </a:lnTo>
              </a:path>
            </a:pathLst>
          </a:custGeom>
          <a:ln w="26670">
            <a:solidFill>
              <a:srgbClr val="241F21"/>
            </a:solidFill>
          </a:ln>
        </p:spPr>
        <p:txBody>
          <a:bodyPr wrap="square" lIns="0" tIns="0" rIns="0" bIns="0" rtlCol="0"/>
          <a:lstStyle/>
          <a:p>
            <a:endParaRPr/>
          </a:p>
        </p:txBody>
      </p:sp>
      <p:sp>
        <p:nvSpPr>
          <p:cNvPr id="22" name="object 22"/>
          <p:cNvSpPr/>
          <p:nvPr/>
        </p:nvSpPr>
        <p:spPr>
          <a:xfrm>
            <a:off x="11194230" y="1098892"/>
            <a:ext cx="267970" cy="0"/>
          </a:xfrm>
          <a:custGeom>
            <a:avLst/>
            <a:gdLst/>
            <a:ahLst/>
            <a:cxnLst/>
            <a:rect l="l" t="t" r="r" b="b"/>
            <a:pathLst>
              <a:path w="267970">
                <a:moveTo>
                  <a:pt x="0" y="0"/>
                </a:moveTo>
                <a:lnTo>
                  <a:pt x="267639" y="0"/>
                </a:lnTo>
              </a:path>
            </a:pathLst>
          </a:custGeom>
          <a:ln w="26669">
            <a:solidFill>
              <a:srgbClr val="241F21"/>
            </a:solidFill>
          </a:ln>
        </p:spPr>
        <p:txBody>
          <a:bodyPr wrap="square" lIns="0" tIns="0" rIns="0" bIns="0" rtlCol="0"/>
          <a:lstStyle/>
          <a:p>
            <a:endParaRPr/>
          </a:p>
        </p:txBody>
      </p:sp>
      <p:sp>
        <p:nvSpPr>
          <p:cNvPr id="23" name="object 23"/>
          <p:cNvSpPr/>
          <p:nvPr/>
        </p:nvSpPr>
        <p:spPr>
          <a:xfrm>
            <a:off x="11448574" y="602957"/>
            <a:ext cx="0" cy="482600"/>
          </a:xfrm>
          <a:custGeom>
            <a:avLst/>
            <a:gdLst/>
            <a:ahLst/>
            <a:cxnLst/>
            <a:rect l="l" t="t" r="r" b="b"/>
            <a:pathLst>
              <a:path h="482600">
                <a:moveTo>
                  <a:pt x="0" y="0"/>
                </a:moveTo>
                <a:lnTo>
                  <a:pt x="0" y="482600"/>
                </a:lnTo>
              </a:path>
            </a:pathLst>
          </a:custGeom>
          <a:ln w="26593">
            <a:solidFill>
              <a:srgbClr val="241F21"/>
            </a:solidFill>
          </a:ln>
        </p:spPr>
        <p:txBody>
          <a:bodyPr wrap="square" lIns="0" tIns="0" rIns="0" bIns="0" rtlCol="0"/>
          <a:lstStyle/>
          <a:p>
            <a:endParaRPr/>
          </a:p>
        </p:txBody>
      </p:sp>
      <p:sp>
        <p:nvSpPr>
          <p:cNvPr id="24" name="object 24"/>
          <p:cNvSpPr/>
          <p:nvPr/>
        </p:nvSpPr>
        <p:spPr>
          <a:xfrm>
            <a:off x="11194230" y="589622"/>
            <a:ext cx="267970" cy="0"/>
          </a:xfrm>
          <a:custGeom>
            <a:avLst/>
            <a:gdLst/>
            <a:ahLst/>
            <a:cxnLst/>
            <a:rect l="l" t="t" r="r" b="b"/>
            <a:pathLst>
              <a:path w="267970">
                <a:moveTo>
                  <a:pt x="0" y="0"/>
                </a:moveTo>
                <a:lnTo>
                  <a:pt x="267639" y="0"/>
                </a:lnTo>
              </a:path>
            </a:pathLst>
          </a:custGeom>
          <a:ln w="26670">
            <a:solidFill>
              <a:srgbClr val="241F21"/>
            </a:solidFill>
          </a:ln>
        </p:spPr>
        <p:txBody>
          <a:bodyPr wrap="square" lIns="0" tIns="0" rIns="0" bIns="0" rtlCol="0"/>
          <a:lstStyle/>
          <a:p>
            <a:endParaRPr/>
          </a:p>
        </p:txBody>
      </p:sp>
      <p:sp>
        <p:nvSpPr>
          <p:cNvPr id="25" name="object 25"/>
          <p:cNvSpPr/>
          <p:nvPr/>
        </p:nvSpPr>
        <p:spPr>
          <a:xfrm>
            <a:off x="10934744" y="777876"/>
            <a:ext cx="521970" cy="67310"/>
          </a:xfrm>
          <a:custGeom>
            <a:avLst/>
            <a:gdLst/>
            <a:ahLst/>
            <a:cxnLst/>
            <a:rect l="l" t="t" r="r" b="b"/>
            <a:pathLst>
              <a:path w="521970" h="67309">
                <a:moveTo>
                  <a:pt x="521550" y="31750"/>
                </a:moveTo>
                <a:lnTo>
                  <a:pt x="259486" y="31750"/>
                </a:lnTo>
                <a:lnTo>
                  <a:pt x="315192" y="33265"/>
                </a:lnTo>
                <a:lnTo>
                  <a:pt x="369457" y="37701"/>
                </a:lnTo>
                <a:lnTo>
                  <a:pt x="422076" y="44895"/>
                </a:lnTo>
                <a:lnTo>
                  <a:pt x="472843" y="54683"/>
                </a:lnTo>
                <a:lnTo>
                  <a:pt x="521550" y="66903"/>
                </a:lnTo>
                <a:lnTo>
                  <a:pt x="521550" y="31750"/>
                </a:lnTo>
                <a:close/>
              </a:path>
              <a:path w="521970" h="67309">
                <a:moveTo>
                  <a:pt x="259486" y="0"/>
                </a:moveTo>
                <a:lnTo>
                  <a:pt x="204914" y="1272"/>
                </a:lnTo>
                <a:lnTo>
                  <a:pt x="151474" y="5036"/>
                </a:lnTo>
                <a:lnTo>
                  <a:pt x="99371" y="11208"/>
                </a:lnTo>
                <a:lnTo>
                  <a:pt x="48811" y="19708"/>
                </a:lnTo>
                <a:lnTo>
                  <a:pt x="0" y="30454"/>
                </a:lnTo>
                <a:lnTo>
                  <a:pt x="0" y="66484"/>
                </a:lnTo>
                <a:lnTo>
                  <a:pt x="48231" y="54308"/>
                </a:lnTo>
                <a:lnTo>
                  <a:pt x="98562" y="44623"/>
                </a:lnTo>
                <a:lnTo>
                  <a:pt x="150727" y="37553"/>
                </a:lnTo>
                <a:lnTo>
                  <a:pt x="204458" y="33221"/>
                </a:lnTo>
                <a:lnTo>
                  <a:pt x="259486" y="31750"/>
                </a:lnTo>
                <a:lnTo>
                  <a:pt x="521550" y="31750"/>
                </a:lnTo>
                <a:lnTo>
                  <a:pt x="521550" y="31305"/>
                </a:lnTo>
                <a:lnTo>
                  <a:pt x="472227" y="20310"/>
                </a:lnTo>
                <a:lnTo>
                  <a:pt x="421153" y="11579"/>
                </a:lnTo>
                <a:lnTo>
                  <a:pt x="368534" y="5214"/>
                </a:lnTo>
                <a:lnTo>
                  <a:pt x="314576" y="1320"/>
                </a:lnTo>
                <a:lnTo>
                  <a:pt x="259486" y="0"/>
                </a:lnTo>
                <a:close/>
              </a:path>
            </a:pathLst>
          </a:custGeom>
          <a:solidFill>
            <a:srgbClr val="241F21"/>
          </a:solidFill>
        </p:spPr>
        <p:txBody>
          <a:bodyPr wrap="square" lIns="0" tIns="0" rIns="0" bIns="0" rtlCol="0"/>
          <a:lstStyle/>
          <a:p>
            <a:endParaRPr/>
          </a:p>
        </p:txBody>
      </p:sp>
      <p:sp>
        <p:nvSpPr>
          <p:cNvPr id="26" name="object 26"/>
          <p:cNvSpPr/>
          <p:nvPr/>
        </p:nvSpPr>
        <p:spPr>
          <a:xfrm>
            <a:off x="11086572" y="752855"/>
            <a:ext cx="85349" cy="89954"/>
          </a:xfrm>
          <a:prstGeom prst="rect">
            <a:avLst/>
          </a:prstGeom>
          <a:blipFill>
            <a:blip r:embed="rId2" cstate="print"/>
            <a:stretch>
              <a:fillRect/>
            </a:stretch>
          </a:blipFill>
        </p:spPr>
        <p:txBody>
          <a:bodyPr wrap="square" lIns="0" tIns="0" rIns="0" bIns="0" rtlCol="0"/>
          <a:lstStyle/>
          <a:p>
            <a:endParaRPr/>
          </a:p>
        </p:txBody>
      </p:sp>
      <p:sp>
        <p:nvSpPr>
          <p:cNvPr id="27" name="object 27"/>
          <p:cNvSpPr/>
          <p:nvPr/>
        </p:nvSpPr>
        <p:spPr>
          <a:xfrm>
            <a:off x="11471883" y="576068"/>
            <a:ext cx="31750" cy="31750"/>
          </a:xfrm>
          <a:custGeom>
            <a:avLst/>
            <a:gdLst/>
            <a:ahLst/>
            <a:cxnLst/>
            <a:rect l="l" t="t" r="r" b="b"/>
            <a:pathLst>
              <a:path w="31750" h="31750">
                <a:moveTo>
                  <a:pt x="19938" y="0"/>
                </a:moveTo>
                <a:lnTo>
                  <a:pt x="11302" y="0"/>
                </a:lnTo>
                <a:lnTo>
                  <a:pt x="7632" y="1524"/>
                </a:lnTo>
                <a:lnTo>
                  <a:pt x="1549" y="7607"/>
                </a:lnTo>
                <a:lnTo>
                  <a:pt x="5" y="11277"/>
                </a:lnTo>
                <a:lnTo>
                  <a:pt x="0" y="19926"/>
                </a:lnTo>
                <a:lnTo>
                  <a:pt x="1523" y="23609"/>
                </a:lnTo>
                <a:lnTo>
                  <a:pt x="7581" y="29743"/>
                </a:lnTo>
                <a:lnTo>
                  <a:pt x="11264" y="31267"/>
                </a:lnTo>
                <a:lnTo>
                  <a:pt x="19938" y="31267"/>
                </a:lnTo>
                <a:lnTo>
                  <a:pt x="23634" y="29743"/>
                </a:lnTo>
                <a:lnTo>
                  <a:pt x="24229" y="29146"/>
                </a:lnTo>
                <a:lnTo>
                  <a:pt x="11874" y="29146"/>
                </a:lnTo>
                <a:lnTo>
                  <a:pt x="8674" y="27825"/>
                </a:lnTo>
                <a:lnTo>
                  <a:pt x="3418" y="22517"/>
                </a:lnTo>
                <a:lnTo>
                  <a:pt x="2214" y="19583"/>
                </a:lnTo>
                <a:lnTo>
                  <a:pt x="2120" y="11887"/>
                </a:lnTo>
                <a:lnTo>
                  <a:pt x="3441" y="8712"/>
                </a:lnTo>
                <a:lnTo>
                  <a:pt x="8712" y="3454"/>
                </a:lnTo>
                <a:lnTo>
                  <a:pt x="11887" y="2120"/>
                </a:lnTo>
                <a:lnTo>
                  <a:pt x="24235" y="2120"/>
                </a:lnTo>
                <a:lnTo>
                  <a:pt x="23634" y="1524"/>
                </a:lnTo>
                <a:lnTo>
                  <a:pt x="19938" y="0"/>
                </a:lnTo>
                <a:close/>
              </a:path>
              <a:path w="31750" h="31750">
                <a:moveTo>
                  <a:pt x="24235" y="2120"/>
                </a:moveTo>
                <a:lnTo>
                  <a:pt x="19367" y="2120"/>
                </a:lnTo>
                <a:lnTo>
                  <a:pt x="22555" y="3454"/>
                </a:lnTo>
                <a:lnTo>
                  <a:pt x="27825" y="8712"/>
                </a:lnTo>
                <a:lnTo>
                  <a:pt x="29146" y="11887"/>
                </a:lnTo>
                <a:lnTo>
                  <a:pt x="29051" y="19583"/>
                </a:lnTo>
                <a:lnTo>
                  <a:pt x="27825" y="22542"/>
                </a:lnTo>
                <a:lnTo>
                  <a:pt x="22580" y="27825"/>
                </a:lnTo>
                <a:lnTo>
                  <a:pt x="19380" y="29146"/>
                </a:lnTo>
                <a:lnTo>
                  <a:pt x="24229" y="29146"/>
                </a:lnTo>
                <a:lnTo>
                  <a:pt x="29743" y="23609"/>
                </a:lnTo>
                <a:lnTo>
                  <a:pt x="31262" y="19926"/>
                </a:lnTo>
                <a:lnTo>
                  <a:pt x="31141" y="10972"/>
                </a:lnTo>
                <a:lnTo>
                  <a:pt x="29743" y="7594"/>
                </a:lnTo>
                <a:lnTo>
                  <a:pt x="24235" y="2120"/>
                </a:lnTo>
                <a:close/>
              </a:path>
              <a:path w="31750" h="31750">
                <a:moveTo>
                  <a:pt x="17475" y="6972"/>
                </a:moveTo>
                <a:lnTo>
                  <a:pt x="9309" y="6972"/>
                </a:lnTo>
                <a:lnTo>
                  <a:pt x="9309" y="24079"/>
                </a:lnTo>
                <a:lnTo>
                  <a:pt x="12255" y="24079"/>
                </a:lnTo>
                <a:lnTo>
                  <a:pt x="12255" y="17335"/>
                </a:lnTo>
                <a:lnTo>
                  <a:pt x="21167" y="17335"/>
                </a:lnTo>
                <a:lnTo>
                  <a:pt x="20866" y="16891"/>
                </a:lnTo>
                <a:lnTo>
                  <a:pt x="19875" y="16332"/>
                </a:lnTo>
                <a:lnTo>
                  <a:pt x="18541" y="16116"/>
                </a:lnTo>
                <a:lnTo>
                  <a:pt x="19596" y="15951"/>
                </a:lnTo>
                <a:lnTo>
                  <a:pt x="20434" y="15671"/>
                </a:lnTo>
                <a:lnTo>
                  <a:pt x="21129" y="15227"/>
                </a:lnTo>
                <a:lnTo>
                  <a:pt x="12255" y="15227"/>
                </a:lnTo>
                <a:lnTo>
                  <a:pt x="12255" y="9093"/>
                </a:lnTo>
                <a:lnTo>
                  <a:pt x="22306" y="9093"/>
                </a:lnTo>
                <a:lnTo>
                  <a:pt x="21831" y="8318"/>
                </a:lnTo>
                <a:lnTo>
                  <a:pt x="19037" y="7175"/>
                </a:lnTo>
                <a:lnTo>
                  <a:pt x="17475" y="6972"/>
                </a:lnTo>
                <a:close/>
              </a:path>
              <a:path w="31750" h="31750">
                <a:moveTo>
                  <a:pt x="21167" y="17335"/>
                </a:moveTo>
                <a:lnTo>
                  <a:pt x="16319" y="17335"/>
                </a:lnTo>
                <a:lnTo>
                  <a:pt x="17462" y="17526"/>
                </a:lnTo>
                <a:lnTo>
                  <a:pt x="19215" y="18529"/>
                </a:lnTo>
                <a:lnTo>
                  <a:pt x="19761" y="19837"/>
                </a:lnTo>
                <a:lnTo>
                  <a:pt x="19801" y="23609"/>
                </a:lnTo>
                <a:lnTo>
                  <a:pt x="19913" y="24079"/>
                </a:lnTo>
                <a:lnTo>
                  <a:pt x="22720" y="24079"/>
                </a:lnTo>
                <a:lnTo>
                  <a:pt x="22529" y="23723"/>
                </a:lnTo>
                <a:lnTo>
                  <a:pt x="22415" y="19583"/>
                </a:lnTo>
                <a:lnTo>
                  <a:pt x="22097" y="18707"/>
                </a:lnTo>
                <a:lnTo>
                  <a:pt x="21167" y="17335"/>
                </a:lnTo>
                <a:close/>
              </a:path>
              <a:path w="31750" h="31750">
                <a:moveTo>
                  <a:pt x="22306" y="9093"/>
                </a:moveTo>
                <a:lnTo>
                  <a:pt x="16598" y="9093"/>
                </a:lnTo>
                <a:lnTo>
                  <a:pt x="17830" y="9309"/>
                </a:lnTo>
                <a:lnTo>
                  <a:pt x="19367" y="10147"/>
                </a:lnTo>
                <a:lnTo>
                  <a:pt x="19761" y="10972"/>
                </a:lnTo>
                <a:lnTo>
                  <a:pt x="19761" y="13500"/>
                </a:lnTo>
                <a:lnTo>
                  <a:pt x="19164" y="14376"/>
                </a:lnTo>
                <a:lnTo>
                  <a:pt x="17322" y="15100"/>
                </a:lnTo>
                <a:lnTo>
                  <a:pt x="16344" y="15227"/>
                </a:lnTo>
                <a:lnTo>
                  <a:pt x="21129" y="15227"/>
                </a:lnTo>
                <a:lnTo>
                  <a:pt x="22161" y="14566"/>
                </a:lnTo>
                <a:lnTo>
                  <a:pt x="22694" y="13500"/>
                </a:lnTo>
                <a:lnTo>
                  <a:pt x="22696" y="9728"/>
                </a:lnTo>
                <a:lnTo>
                  <a:pt x="22306" y="9093"/>
                </a:lnTo>
                <a:close/>
              </a:path>
            </a:pathLst>
          </a:custGeom>
          <a:solidFill>
            <a:srgbClr val="241F21"/>
          </a:solidFill>
        </p:spPr>
        <p:txBody>
          <a:bodyPr wrap="square" lIns="0" tIns="0" rIns="0" bIns="0" rtlCol="0"/>
          <a:lstStyle/>
          <a:p>
            <a:endParaRPr/>
          </a:p>
        </p:txBody>
      </p:sp>
      <p:sp>
        <p:nvSpPr>
          <p:cNvPr id="28" name="object 28"/>
          <p:cNvSpPr txBox="1"/>
          <p:nvPr/>
        </p:nvSpPr>
        <p:spPr>
          <a:xfrm>
            <a:off x="4518152" y="612621"/>
            <a:ext cx="5420360" cy="508000"/>
          </a:xfrm>
          <a:prstGeom prst="rect">
            <a:avLst/>
          </a:prstGeom>
        </p:spPr>
        <p:txBody>
          <a:bodyPr vert="horz" wrap="square" lIns="0" tIns="12700" rIns="0" bIns="0" rtlCol="0">
            <a:spAutoFit/>
          </a:bodyPr>
          <a:lstStyle/>
          <a:p>
            <a:pPr marL="12700" marR="5080">
              <a:lnSpc>
                <a:spcPct val="113100"/>
              </a:lnSpc>
              <a:spcBef>
                <a:spcPts val="100"/>
              </a:spcBef>
            </a:pPr>
            <a:r>
              <a:rPr sz="1400" spc="-75" dirty="0">
                <a:solidFill>
                  <a:srgbClr val="002E46"/>
                </a:solidFill>
                <a:latin typeface="Lucida Sans"/>
                <a:cs typeface="Lucida Sans"/>
              </a:rPr>
              <a:t>There</a:t>
            </a:r>
            <a:r>
              <a:rPr sz="1400" spc="-105" dirty="0">
                <a:solidFill>
                  <a:srgbClr val="002E46"/>
                </a:solidFill>
                <a:latin typeface="Lucida Sans"/>
                <a:cs typeface="Lucida Sans"/>
              </a:rPr>
              <a:t> </a:t>
            </a:r>
            <a:r>
              <a:rPr sz="1400" spc="-45" dirty="0">
                <a:solidFill>
                  <a:srgbClr val="002E46"/>
                </a:solidFill>
                <a:latin typeface="Lucida Sans"/>
                <a:cs typeface="Lucida Sans"/>
              </a:rPr>
              <a:t>are</a:t>
            </a:r>
            <a:r>
              <a:rPr sz="1400" spc="-105" dirty="0">
                <a:solidFill>
                  <a:srgbClr val="002E46"/>
                </a:solidFill>
                <a:latin typeface="Lucida Sans"/>
                <a:cs typeface="Lucida Sans"/>
              </a:rPr>
              <a:t> </a:t>
            </a:r>
            <a:r>
              <a:rPr sz="1400" spc="-70" dirty="0">
                <a:solidFill>
                  <a:srgbClr val="002E46"/>
                </a:solidFill>
                <a:latin typeface="Lucida Sans"/>
                <a:cs typeface="Lucida Sans"/>
              </a:rPr>
              <a:t>many</a:t>
            </a:r>
            <a:r>
              <a:rPr sz="1400" spc="-100" dirty="0">
                <a:solidFill>
                  <a:srgbClr val="002E46"/>
                </a:solidFill>
                <a:latin typeface="Lucida Sans"/>
                <a:cs typeface="Lucida Sans"/>
              </a:rPr>
              <a:t> </a:t>
            </a:r>
            <a:r>
              <a:rPr sz="1400" spc="-85" dirty="0">
                <a:solidFill>
                  <a:srgbClr val="002E46"/>
                </a:solidFill>
                <a:latin typeface="Lucida Sans"/>
                <a:cs typeface="Lucida Sans"/>
              </a:rPr>
              <a:t>common</a:t>
            </a:r>
            <a:r>
              <a:rPr sz="1400" spc="-105" dirty="0">
                <a:solidFill>
                  <a:srgbClr val="002E46"/>
                </a:solidFill>
                <a:latin typeface="Lucida Sans"/>
                <a:cs typeface="Lucida Sans"/>
              </a:rPr>
              <a:t> </a:t>
            </a:r>
            <a:r>
              <a:rPr sz="1400" spc="-75" dirty="0">
                <a:solidFill>
                  <a:srgbClr val="002E46"/>
                </a:solidFill>
                <a:latin typeface="Lucida Sans"/>
                <a:cs typeface="Lucida Sans"/>
              </a:rPr>
              <a:t>misconceptions</a:t>
            </a:r>
            <a:r>
              <a:rPr sz="1400" spc="-100" dirty="0">
                <a:solidFill>
                  <a:srgbClr val="002E46"/>
                </a:solidFill>
                <a:latin typeface="Lucida Sans"/>
                <a:cs typeface="Lucida Sans"/>
              </a:rPr>
              <a:t> </a:t>
            </a:r>
            <a:r>
              <a:rPr sz="1400" spc="-60" dirty="0">
                <a:solidFill>
                  <a:srgbClr val="002E46"/>
                </a:solidFill>
                <a:latin typeface="Lucida Sans"/>
                <a:cs typeface="Lucida Sans"/>
              </a:rPr>
              <a:t>about</a:t>
            </a:r>
            <a:r>
              <a:rPr sz="1400" spc="-105" dirty="0">
                <a:solidFill>
                  <a:srgbClr val="002E46"/>
                </a:solidFill>
                <a:latin typeface="Lucida Sans"/>
                <a:cs typeface="Lucida Sans"/>
              </a:rPr>
              <a:t> </a:t>
            </a:r>
            <a:r>
              <a:rPr sz="1400" spc="-100" dirty="0">
                <a:solidFill>
                  <a:srgbClr val="002E46"/>
                </a:solidFill>
                <a:latin typeface="Lucida Sans"/>
                <a:cs typeface="Lucida Sans"/>
              </a:rPr>
              <a:t>organ, </a:t>
            </a:r>
            <a:r>
              <a:rPr sz="1400" spc="-50" dirty="0">
                <a:solidFill>
                  <a:srgbClr val="002E46"/>
                </a:solidFill>
                <a:latin typeface="Lucida Sans"/>
                <a:cs typeface="Lucida Sans"/>
              </a:rPr>
              <a:t>eye</a:t>
            </a:r>
            <a:r>
              <a:rPr sz="1400" spc="-105" dirty="0">
                <a:solidFill>
                  <a:srgbClr val="002E46"/>
                </a:solidFill>
                <a:latin typeface="Lucida Sans"/>
                <a:cs typeface="Lucida Sans"/>
              </a:rPr>
              <a:t> </a:t>
            </a:r>
            <a:r>
              <a:rPr sz="1400" spc="-65" dirty="0">
                <a:solidFill>
                  <a:srgbClr val="002E46"/>
                </a:solidFill>
                <a:latin typeface="Lucida Sans"/>
                <a:cs typeface="Lucida Sans"/>
              </a:rPr>
              <a:t>and</a:t>
            </a:r>
            <a:r>
              <a:rPr sz="1400" spc="-100" dirty="0">
                <a:solidFill>
                  <a:srgbClr val="002E46"/>
                </a:solidFill>
                <a:latin typeface="Lucida Sans"/>
                <a:cs typeface="Lucida Sans"/>
              </a:rPr>
              <a:t> </a:t>
            </a:r>
            <a:r>
              <a:rPr sz="1400" spc="-80" dirty="0">
                <a:solidFill>
                  <a:srgbClr val="002E46"/>
                </a:solidFill>
                <a:latin typeface="Lucida Sans"/>
                <a:cs typeface="Lucida Sans"/>
              </a:rPr>
              <a:t>tissue  </a:t>
            </a:r>
            <a:r>
              <a:rPr sz="1400" spc="-75" dirty="0">
                <a:solidFill>
                  <a:srgbClr val="002E46"/>
                </a:solidFill>
                <a:latin typeface="Lucida Sans"/>
                <a:cs typeface="Lucida Sans"/>
              </a:rPr>
              <a:t>donation.</a:t>
            </a:r>
            <a:r>
              <a:rPr sz="1400" spc="-114" dirty="0">
                <a:solidFill>
                  <a:srgbClr val="002E46"/>
                </a:solidFill>
                <a:latin typeface="Lucida Sans"/>
                <a:cs typeface="Lucida Sans"/>
              </a:rPr>
              <a:t> </a:t>
            </a:r>
            <a:r>
              <a:rPr sz="1400" spc="-40" dirty="0">
                <a:solidFill>
                  <a:srgbClr val="002E46"/>
                </a:solidFill>
                <a:latin typeface="Lucida Sans"/>
                <a:cs typeface="Lucida Sans"/>
              </a:rPr>
              <a:t>Read</a:t>
            </a:r>
            <a:r>
              <a:rPr sz="1400" spc="-110" dirty="0">
                <a:solidFill>
                  <a:srgbClr val="002E46"/>
                </a:solidFill>
                <a:latin typeface="Lucida Sans"/>
                <a:cs typeface="Lucida Sans"/>
              </a:rPr>
              <a:t> </a:t>
            </a:r>
            <a:r>
              <a:rPr sz="1400" spc="-55" dirty="0">
                <a:solidFill>
                  <a:srgbClr val="002E46"/>
                </a:solidFill>
                <a:latin typeface="Lucida Sans"/>
                <a:cs typeface="Lucida Sans"/>
              </a:rPr>
              <a:t>below</a:t>
            </a:r>
            <a:r>
              <a:rPr sz="1400" spc="-110" dirty="0">
                <a:solidFill>
                  <a:srgbClr val="002E46"/>
                </a:solidFill>
                <a:latin typeface="Lucida Sans"/>
                <a:cs typeface="Lucida Sans"/>
              </a:rPr>
              <a:t> </a:t>
            </a:r>
            <a:r>
              <a:rPr sz="1400" spc="-55" dirty="0">
                <a:solidFill>
                  <a:srgbClr val="002E46"/>
                </a:solidFill>
                <a:latin typeface="Lucida Sans"/>
                <a:cs typeface="Lucida Sans"/>
              </a:rPr>
              <a:t>to</a:t>
            </a:r>
            <a:r>
              <a:rPr sz="1400" spc="-110" dirty="0">
                <a:solidFill>
                  <a:srgbClr val="002E46"/>
                </a:solidFill>
                <a:latin typeface="Lucida Sans"/>
                <a:cs typeface="Lucida Sans"/>
              </a:rPr>
              <a:t> </a:t>
            </a:r>
            <a:r>
              <a:rPr sz="1400" spc="-70" dirty="0">
                <a:solidFill>
                  <a:srgbClr val="002E46"/>
                </a:solidFill>
                <a:latin typeface="Lucida Sans"/>
                <a:cs typeface="Lucida Sans"/>
              </a:rPr>
              <a:t>get</a:t>
            </a:r>
            <a:r>
              <a:rPr sz="1400" spc="-110" dirty="0">
                <a:solidFill>
                  <a:srgbClr val="002E46"/>
                </a:solidFill>
                <a:latin typeface="Lucida Sans"/>
                <a:cs typeface="Lucida Sans"/>
              </a:rPr>
              <a:t> </a:t>
            </a:r>
            <a:r>
              <a:rPr sz="1400" spc="-50" dirty="0">
                <a:solidFill>
                  <a:srgbClr val="002E46"/>
                </a:solidFill>
                <a:latin typeface="Lucida Sans"/>
                <a:cs typeface="Lucida Sans"/>
              </a:rPr>
              <a:t>the</a:t>
            </a:r>
            <a:r>
              <a:rPr sz="1400" spc="-110" dirty="0">
                <a:solidFill>
                  <a:srgbClr val="002E46"/>
                </a:solidFill>
                <a:latin typeface="Lucida Sans"/>
                <a:cs typeface="Lucida Sans"/>
              </a:rPr>
              <a:t> </a:t>
            </a:r>
            <a:r>
              <a:rPr sz="1400" spc="-60" dirty="0">
                <a:solidFill>
                  <a:srgbClr val="002E46"/>
                </a:solidFill>
                <a:latin typeface="Lucida Sans"/>
                <a:cs typeface="Lucida Sans"/>
              </a:rPr>
              <a:t>facts</a:t>
            </a:r>
            <a:r>
              <a:rPr sz="1400" spc="-110" dirty="0">
                <a:solidFill>
                  <a:srgbClr val="002E46"/>
                </a:solidFill>
                <a:latin typeface="Lucida Sans"/>
                <a:cs typeface="Lucida Sans"/>
              </a:rPr>
              <a:t> </a:t>
            </a:r>
            <a:r>
              <a:rPr sz="1400" spc="-65" dirty="0">
                <a:solidFill>
                  <a:srgbClr val="002E46"/>
                </a:solidFill>
                <a:latin typeface="Lucida Sans"/>
                <a:cs typeface="Lucida Sans"/>
              </a:rPr>
              <a:t>and</a:t>
            </a:r>
            <a:r>
              <a:rPr sz="1400" spc="-114" dirty="0">
                <a:solidFill>
                  <a:srgbClr val="002E46"/>
                </a:solidFill>
                <a:latin typeface="Lucida Sans"/>
                <a:cs typeface="Lucida Sans"/>
              </a:rPr>
              <a:t> </a:t>
            </a:r>
            <a:r>
              <a:rPr sz="1400" spc="-70" dirty="0">
                <a:solidFill>
                  <a:srgbClr val="002E46"/>
                </a:solidFill>
                <a:latin typeface="Lucida Sans"/>
                <a:cs typeface="Lucida Sans"/>
              </a:rPr>
              <a:t>set</a:t>
            </a:r>
            <a:r>
              <a:rPr sz="1400" spc="-110" dirty="0">
                <a:solidFill>
                  <a:srgbClr val="002E46"/>
                </a:solidFill>
                <a:latin typeface="Lucida Sans"/>
                <a:cs typeface="Lucida Sans"/>
              </a:rPr>
              <a:t> </a:t>
            </a:r>
            <a:r>
              <a:rPr sz="1400" spc="-50" dirty="0">
                <a:solidFill>
                  <a:srgbClr val="002E46"/>
                </a:solidFill>
                <a:latin typeface="Lucida Sans"/>
                <a:cs typeface="Lucida Sans"/>
              </a:rPr>
              <a:t>the</a:t>
            </a:r>
            <a:r>
              <a:rPr sz="1400" spc="-110" dirty="0">
                <a:solidFill>
                  <a:srgbClr val="002E46"/>
                </a:solidFill>
                <a:latin typeface="Lucida Sans"/>
                <a:cs typeface="Lucida Sans"/>
              </a:rPr>
              <a:t> </a:t>
            </a:r>
            <a:r>
              <a:rPr sz="1400" spc="-70" dirty="0">
                <a:solidFill>
                  <a:srgbClr val="002E46"/>
                </a:solidFill>
                <a:latin typeface="Lucida Sans"/>
                <a:cs typeface="Lucida Sans"/>
              </a:rPr>
              <a:t>record</a:t>
            </a:r>
            <a:r>
              <a:rPr sz="1400" spc="-110" dirty="0">
                <a:solidFill>
                  <a:srgbClr val="002E46"/>
                </a:solidFill>
                <a:latin typeface="Lucida Sans"/>
                <a:cs typeface="Lucida Sans"/>
              </a:rPr>
              <a:t> </a:t>
            </a:r>
            <a:r>
              <a:rPr sz="1400" spc="-65" dirty="0">
                <a:solidFill>
                  <a:srgbClr val="002E46"/>
                </a:solidFill>
                <a:latin typeface="Lucida Sans"/>
                <a:cs typeface="Lucida Sans"/>
              </a:rPr>
              <a:t>straight!</a:t>
            </a:r>
            <a:endParaRPr sz="1400">
              <a:latin typeface="Lucida Sans"/>
              <a:cs typeface="Lucida Sans"/>
            </a:endParaRPr>
          </a:p>
        </p:txBody>
      </p:sp>
      <p:sp>
        <p:nvSpPr>
          <p:cNvPr id="29" name="object 29"/>
          <p:cNvSpPr/>
          <p:nvPr/>
        </p:nvSpPr>
        <p:spPr>
          <a:xfrm>
            <a:off x="4064508" y="512063"/>
            <a:ext cx="0" cy="676910"/>
          </a:xfrm>
          <a:custGeom>
            <a:avLst/>
            <a:gdLst/>
            <a:ahLst/>
            <a:cxnLst/>
            <a:rect l="l" t="t" r="r" b="b"/>
            <a:pathLst>
              <a:path h="676910">
                <a:moveTo>
                  <a:pt x="0" y="0"/>
                </a:moveTo>
                <a:lnTo>
                  <a:pt x="0" y="676757"/>
                </a:lnTo>
              </a:path>
            </a:pathLst>
          </a:custGeom>
          <a:ln w="25400">
            <a:solidFill>
              <a:srgbClr val="FFFFFF"/>
            </a:solidFill>
          </a:ln>
        </p:spPr>
        <p:txBody>
          <a:bodyPr wrap="square" lIns="0" tIns="0" rIns="0" bIns="0" rtlCol="0"/>
          <a:lstStyle/>
          <a:p>
            <a:endParaRPr/>
          </a:p>
        </p:txBody>
      </p:sp>
      <p:sp>
        <p:nvSpPr>
          <p:cNvPr id="30" name="object 30"/>
          <p:cNvSpPr txBox="1"/>
          <p:nvPr/>
        </p:nvSpPr>
        <p:spPr>
          <a:xfrm>
            <a:off x="1421014" y="2177108"/>
            <a:ext cx="8444865" cy="3608704"/>
          </a:xfrm>
          <a:prstGeom prst="rect">
            <a:avLst/>
          </a:prstGeom>
        </p:spPr>
        <p:txBody>
          <a:bodyPr vert="horz" wrap="square" lIns="0" tIns="97155" rIns="0" bIns="0" rtlCol="0">
            <a:spAutoFit/>
          </a:bodyPr>
          <a:lstStyle/>
          <a:p>
            <a:pPr marL="12700">
              <a:lnSpc>
                <a:spcPct val="100000"/>
              </a:lnSpc>
              <a:spcBef>
                <a:spcPts val="765"/>
              </a:spcBef>
            </a:pPr>
            <a:r>
              <a:rPr sz="1400" b="1" spc="-25" dirty="0">
                <a:solidFill>
                  <a:srgbClr val="002E46"/>
                </a:solidFill>
                <a:latin typeface="Calibri"/>
                <a:cs typeface="Calibri"/>
              </a:rPr>
              <a:t>Myth: </a:t>
            </a:r>
            <a:r>
              <a:rPr sz="1400" b="1" spc="35" dirty="0">
                <a:solidFill>
                  <a:srgbClr val="002E46"/>
                </a:solidFill>
                <a:latin typeface="Calibri"/>
                <a:cs typeface="Calibri"/>
              </a:rPr>
              <a:t>Organs are </a:t>
            </a:r>
            <a:r>
              <a:rPr sz="1400" b="1" spc="45" dirty="0">
                <a:solidFill>
                  <a:srgbClr val="002E46"/>
                </a:solidFill>
                <a:latin typeface="Calibri"/>
                <a:cs typeface="Calibri"/>
              </a:rPr>
              <a:t>matched </a:t>
            </a:r>
            <a:r>
              <a:rPr sz="1400" b="1" spc="20" dirty="0">
                <a:solidFill>
                  <a:srgbClr val="002E46"/>
                </a:solidFill>
                <a:latin typeface="Calibri"/>
                <a:cs typeface="Calibri"/>
              </a:rPr>
              <a:t>by </a:t>
            </a:r>
            <a:r>
              <a:rPr sz="1400" b="1" spc="45" dirty="0">
                <a:solidFill>
                  <a:srgbClr val="002E46"/>
                </a:solidFill>
                <a:latin typeface="Calibri"/>
                <a:cs typeface="Calibri"/>
              </a:rPr>
              <a:t>race and</a:t>
            </a:r>
            <a:r>
              <a:rPr sz="1400" b="1" spc="-10" dirty="0">
                <a:solidFill>
                  <a:srgbClr val="002E46"/>
                </a:solidFill>
                <a:latin typeface="Calibri"/>
                <a:cs typeface="Calibri"/>
              </a:rPr>
              <a:t> </a:t>
            </a:r>
            <a:r>
              <a:rPr sz="1400" b="1" spc="10" dirty="0">
                <a:solidFill>
                  <a:srgbClr val="002E46"/>
                </a:solidFill>
                <a:latin typeface="Calibri"/>
                <a:cs typeface="Calibri"/>
              </a:rPr>
              <a:t>ethnicity.</a:t>
            </a:r>
            <a:endParaRPr sz="1400" dirty="0">
              <a:latin typeface="Calibri"/>
              <a:cs typeface="Calibri"/>
            </a:endParaRPr>
          </a:p>
          <a:p>
            <a:pPr marL="12700" marR="5080">
              <a:lnSpc>
                <a:spcPct val="130600"/>
              </a:lnSpc>
              <a:spcBef>
                <a:spcPts val="130"/>
              </a:spcBef>
            </a:pPr>
            <a:r>
              <a:rPr sz="1200" b="1" i="1" spc="-25" dirty="0">
                <a:solidFill>
                  <a:srgbClr val="002E46"/>
                </a:solidFill>
                <a:latin typeface="Gill Sans MT"/>
                <a:cs typeface="Gill Sans MT"/>
              </a:rPr>
              <a:t>Fact:</a:t>
            </a:r>
            <a:r>
              <a:rPr sz="1200" b="1" i="1" spc="-45" dirty="0">
                <a:solidFill>
                  <a:srgbClr val="002E46"/>
                </a:solidFill>
                <a:latin typeface="Gill Sans MT"/>
                <a:cs typeface="Gill Sans MT"/>
              </a:rPr>
              <a:t> </a:t>
            </a:r>
            <a:r>
              <a:rPr sz="1000" spc="-45" dirty="0">
                <a:solidFill>
                  <a:srgbClr val="002E46"/>
                </a:solidFill>
                <a:latin typeface="Lucida Sans"/>
              </a:rPr>
              <a:t>Although organs are not matched by race and ethnicity, and people of different races frequently match one another, all individuals waiting for an organ transplant will have a better chance of receiving one if there are large numbers of donors from their racial or ethnic background. This is because compatible blood types and tissue markers—critical qualities for donor and recipient matching—are more likely to be found among members of the  same ethnicity. A greater diversity of donors may potentially increase access to transplantation for everyone.</a:t>
            </a:r>
          </a:p>
          <a:p>
            <a:pPr>
              <a:lnSpc>
                <a:spcPct val="100000"/>
              </a:lnSpc>
            </a:pPr>
            <a:endParaRPr sz="1100" dirty="0">
              <a:latin typeface="Lucida Sans"/>
              <a:cs typeface="Lucida Sans"/>
            </a:endParaRPr>
          </a:p>
          <a:p>
            <a:pPr>
              <a:lnSpc>
                <a:spcPct val="100000"/>
              </a:lnSpc>
            </a:pPr>
            <a:endParaRPr sz="1100" dirty="0">
              <a:latin typeface="Lucida Sans"/>
              <a:cs typeface="Lucida Sans"/>
            </a:endParaRPr>
          </a:p>
          <a:p>
            <a:pPr marL="12700">
              <a:lnSpc>
                <a:spcPct val="100000"/>
              </a:lnSpc>
              <a:spcBef>
                <a:spcPts val="905"/>
              </a:spcBef>
            </a:pPr>
            <a:r>
              <a:rPr sz="1400" b="1" spc="-25" dirty="0">
                <a:solidFill>
                  <a:srgbClr val="002E46"/>
                </a:solidFill>
                <a:latin typeface="Calibri"/>
                <a:cs typeface="Calibri"/>
              </a:rPr>
              <a:t>Myth: </a:t>
            </a:r>
            <a:r>
              <a:rPr sz="1400" b="1" spc="40" dirty="0">
                <a:solidFill>
                  <a:srgbClr val="002E46"/>
                </a:solidFill>
                <a:latin typeface="Calibri"/>
                <a:cs typeface="Calibri"/>
              </a:rPr>
              <a:t>Donation </a:t>
            </a:r>
            <a:r>
              <a:rPr sz="1400" b="1" spc="20" dirty="0">
                <a:solidFill>
                  <a:srgbClr val="002E46"/>
                </a:solidFill>
                <a:latin typeface="Calibri"/>
                <a:cs typeface="Calibri"/>
              </a:rPr>
              <a:t>is</a:t>
            </a:r>
            <a:r>
              <a:rPr sz="1400" b="1" spc="70" dirty="0">
                <a:solidFill>
                  <a:srgbClr val="002E46"/>
                </a:solidFill>
                <a:latin typeface="Calibri"/>
                <a:cs typeface="Calibri"/>
              </a:rPr>
              <a:t> </a:t>
            </a:r>
            <a:r>
              <a:rPr sz="1400" b="1" spc="20" dirty="0">
                <a:solidFill>
                  <a:srgbClr val="002E46"/>
                </a:solidFill>
                <a:latin typeface="Calibri"/>
                <a:cs typeface="Calibri"/>
              </a:rPr>
              <a:t>expensive.</a:t>
            </a:r>
            <a:endParaRPr sz="1400" dirty="0">
              <a:latin typeface="Calibri"/>
              <a:cs typeface="Calibri"/>
            </a:endParaRPr>
          </a:p>
          <a:p>
            <a:pPr marL="12700" marR="7620">
              <a:lnSpc>
                <a:spcPct val="125000"/>
              </a:lnSpc>
              <a:spcBef>
                <a:spcPts val="210"/>
              </a:spcBef>
            </a:pPr>
            <a:r>
              <a:rPr sz="1200" b="1" i="1" spc="-25" dirty="0">
                <a:solidFill>
                  <a:srgbClr val="002E46"/>
                </a:solidFill>
                <a:latin typeface="Gill Sans MT"/>
                <a:cs typeface="Gill Sans MT"/>
              </a:rPr>
              <a:t>Fact:</a:t>
            </a:r>
            <a:r>
              <a:rPr sz="1200" b="1" i="1" spc="-45" dirty="0">
                <a:solidFill>
                  <a:srgbClr val="002E46"/>
                </a:solidFill>
                <a:latin typeface="Gill Sans MT"/>
                <a:cs typeface="Gill Sans MT"/>
              </a:rPr>
              <a:t> </a:t>
            </a:r>
            <a:r>
              <a:rPr sz="1000" spc="-25" dirty="0">
                <a:solidFill>
                  <a:srgbClr val="002E46"/>
                </a:solidFill>
                <a:latin typeface="Lucida Sans"/>
                <a:cs typeface="Lucida Sans"/>
              </a:rPr>
              <a:t>When</a:t>
            </a:r>
            <a:r>
              <a:rPr sz="1000" spc="-75" dirty="0">
                <a:solidFill>
                  <a:srgbClr val="002E46"/>
                </a:solidFill>
                <a:latin typeface="Lucida Sans"/>
                <a:cs typeface="Lucida Sans"/>
              </a:rPr>
              <a:t> </a:t>
            </a:r>
            <a:r>
              <a:rPr sz="1000" spc="-30" dirty="0">
                <a:solidFill>
                  <a:srgbClr val="002E46"/>
                </a:solidFill>
                <a:latin typeface="Lucida Sans"/>
                <a:cs typeface="Lucida Sans"/>
              </a:rPr>
              <a:t>it</a:t>
            </a:r>
            <a:r>
              <a:rPr sz="1000" spc="-70" dirty="0">
                <a:solidFill>
                  <a:srgbClr val="002E46"/>
                </a:solidFill>
                <a:latin typeface="Lucida Sans"/>
                <a:cs typeface="Lucida Sans"/>
              </a:rPr>
              <a:t> </a:t>
            </a:r>
            <a:r>
              <a:rPr sz="1000" spc="-55" dirty="0">
                <a:solidFill>
                  <a:srgbClr val="002E46"/>
                </a:solidFill>
                <a:latin typeface="Lucida Sans"/>
                <a:cs typeface="Lucida Sans"/>
              </a:rPr>
              <a:t>comes</a:t>
            </a:r>
            <a:r>
              <a:rPr sz="1000" spc="-75" dirty="0">
                <a:solidFill>
                  <a:srgbClr val="002E46"/>
                </a:solidFill>
                <a:latin typeface="Lucida Sans"/>
                <a:cs typeface="Lucida Sans"/>
              </a:rPr>
              <a:t> </a:t>
            </a:r>
            <a:r>
              <a:rPr sz="1000" spc="-40" dirty="0">
                <a:solidFill>
                  <a:srgbClr val="002E46"/>
                </a:solidFill>
                <a:latin typeface="Lucida Sans"/>
                <a:cs typeface="Lucida Sans"/>
              </a:rPr>
              <a:t>to</a:t>
            </a:r>
            <a:r>
              <a:rPr sz="1000" spc="-75" dirty="0">
                <a:solidFill>
                  <a:srgbClr val="002E46"/>
                </a:solidFill>
                <a:latin typeface="Lucida Sans"/>
                <a:cs typeface="Lucida Sans"/>
              </a:rPr>
              <a:t> </a:t>
            </a:r>
            <a:r>
              <a:rPr sz="1000" spc="-55" dirty="0">
                <a:solidFill>
                  <a:srgbClr val="002E46"/>
                </a:solidFill>
                <a:latin typeface="Lucida Sans"/>
                <a:cs typeface="Lucida Sans"/>
              </a:rPr>
              <a:t>donation,</a:t>
            </a:r>
            <a:r>
              <a:rPr sz="1000" spc="-70" dirty="0">
                <a:solidFill>
                  <a:srgbClr val="002E46"/>
                </a:solidFill>
                <a:latin typeface="Lucida Sans"/>
                <a:cs typeface="Lucida Sans"/>
              </a:rPr>
              <a:t> </a:t>
            </a:r>
            <a:r>
              <a:rPr sz="1000" spc="-40" dirty="0">
                <a:solidFill>
                  <a:srgbClr val="002E46"/>
                </a:solidFill>
                <a:latin typeface="Lucida Sans"/>
                <a:cs typeface="Lucida Sans"/>
              </a:rPr>
              <a:t>there</a:t>
            </a:r>
            <a:r>
              <a:rPr sz="1000" spc="-75" dirty="0">
                <a:solidFill>
                  <a:srgbClr val="002E46"/>
                </a:solidFill>
                <a:latin typeface="Lucida Sans"/>
                <a:cs typeface="Lucida Sans"/>
              </a:rPr>
              <a:t> </a:t>
            </a:r>
            <a:r>
              <a:rPr sz="1000" spc="-65" dirty="0">
                <a:solidFill>
                  <a:srgbClr val="002E46"/>
                </a:solidFill>
                <a:latin typeface="Lucida Sans"/>
                <a:cs typeface="Lucida Sans"/>
              </a:rPr>
              <a:t>is</a:t>
            </a:r>
            <a:r>
              <a:rPr sz="1000" spc="-75" dirty="0">
                <a:solidFill>
                  <a:srgbClr val="002E46"/>
                </a:solidFill>
                <a:latin typeface="Lucida Sans"/>
                <a:cs typeface="Lucida Sans"/>
              </a:rPr>
              <a:t> </a:t>
            </a:r>
            <a:r>
              <a:rPr sz="1000" spc="-55" dirty="0">
                <a:solidFill>
                  <a:srgbClr val="002E46"/>
                </a:solidFill>
                <a:latin typeface="Lucida Sans"/>
                <a:cs typeface="Lucida Sans"/>
              </a:rPr>
              <a:t>no</a:t>
            </a:r>
            <a:r>
              <a:rPr sz="1000" spc="-70" dirty="0">
                <a:solidFill>
                  <a:srgbClr val="002E46"/>
                </a:solidFill>
                <a:latin typeface="Lucida Sans"/>
                <a:cs typeface="Lucida Sans"/>
              </a:rPr>
              <a:t> </a:t>
            </a:r>
            <a:r>
              <a:rPr sz="1000" spc="-55" dirty="0">
                <a:solidFill>
                  <a:srgbClr val="002E46"/>
                </a:solidFill>
                <a:latin typeface="Lucida Sans"/>
                <a:cs typeface="Lucida Sans"/>
              </a:rPr>
              <a:t>cost</a:t>
            </a:r>
            <a:r>
              <a:rPr sz="1000" spc="-75" dirty="0">
                <a:solidFill>
                  <a:srgbClr val="002E46"/>
                </a:solidFill>
                <a:latin typeface="Lucida Sans"/>
                <a:cs typeface="Lucida Sans"/>
              </a:rPr>
              <a:t> </a:t>
            </a:r>
            <a:r>
              <a:rPr sz="1000" spc="-40" dirty="0">
                <a:solidFill>
                  <a:srgbClr val="002E46"/>
                </a:solidFill>
                <a:latin typeface="Lucida Sans"/>
                <a:cs typeface="Lucida Sans"/>
              </a:rPr>
              <a:t>to</a:t>
            </a:r>
            <a:r>
              <a:rPr sz="1000" spc="-75" dirty="0">
                <a:solidFill>
                  <a:srgbClr val="002E46"/>
                </a:solidFill>
                <a:latin typeface="Lucida Sans"/>
                <a:cs typeface="Lucida Sans"/>
              </a:rPr>
              <a:t> </a:t>
            </a:r>
            <a:r>
              <a:rPr sz="1000" spc="-55" dirty="0">
                <a:solidFill>
                  <a:srgbClr val="002E46"/>
                </a:solidFill>
                <a:latin typeface="Lucida Sans"/>
                <a:cs typeface="Lucida Sans"/>
              </a:rPr>
              <a:t>your</a:t>
            </a:r>
            <a:r>
              <a:rPr sz="1000" spc="-75" dirty="0">
                <a:solidFill>
                  <a:srgbClr val="002E46"/>
                </a:solidFill>
                <a:latin typeface="Lucida Sans"/>
                <a:cs typeface="Lucida Sans"/>
              </a:rPr>
              <a:t> </a:t>
            </a:r>
            <a:r>
              <a:rPr sz="1000" spc="-35" dirty="0">
                <a:solidFill>
                  <a:srgbClr val="002E46"/>
                </a:solidFill>
                <a:latin typeface="Lucida Sans"/>
                <a:cs typeface="Lucida Sans"/>
              </a:rPr>
              <a:t>family</a:t>
            </a:r>
            <a:r>
              <a:rPr sz="1000" spc="-70" dirty="0">
                <a:solidFill>
                  <a:srgbClr val="002E46"/>
                </a:solidFill>
                <a:latin typeface="Lucida Sans"/>
                <a:cs typeface="Lucida Sans"/>
              </a:rPr>
              <a:t> </a:t>
            </a:r>
            <a:r>
              <a:rPr sz="1000" spc="-45" dirty="0">
                <a:solidFill>
                  <a:srgbClr val="002E46"/>
                </a:solidFill>
                <a:latin typeface="Lucida Sans"/>
                <a:cs typeface="Lucida Sans"/>
              </a:rPr>
              <a:t>or</a:t>
            </a:r>
            <a:r>
              <a:rPr sz="1000" spc="-75" dirty="0">
                <a:solidFill>
                  <a:srgbClr val="002E46"/>
                </a:solidFill>
                <a:latin typeface="Lucida Sans"/>
                <a:cs typeface="Lucida Sans"/>
              </a:rPr>
              <a:t> </a:t>
            </a:r>
            <a:r>
              <a:rPr sz="1000" spc="-45" dirty="0">
                <a:solidFill>
                  <a:srgbClr val="002E46"/>
                </a:solidFill>
                <a:latin typeface="Lucida Sans"/>
                <a:cs typeface="Lucida Sans"/>
              </a:rPr>
              <a:t>loved</a:t>
            </a:r>
            <a:r>
              <a:rPr sz="1000" spc="-75" dirty="0">
                <a:solidFill>
                  <a:srgbClr val="002E46"/>
                </a:solidFill>
                <a:latin typeface="Lucida Sans"/>
                <a:cs typeface="Lucida Sans"/>
              </a:rPr>
              <a:t> </a:t>
            </a:r>
            <a:r>
              <a:rPr sz="1000" spc="-70" dirty="0">
                <a:solidFill>
                  <a:srgbClr val="002E46"/>
                </a:solidFill>
                <a:latin typeface="Lucida Sans"/>
                <a:cs typeface="Lucida Sans"/>
              </a:rPr>
              <a:t>ones. </a:t>
            </a:r>
            <a:r>
              <a:rPr sz="1000" spc="-25" dirty="0">
                <a:solidFill>
                  <a:srgbClr val="002E46"/>
                </a:solidFill>
                <a:latin typeface="Lucida Sans"/>
                <a:cs typeface="Lucida Sans"/>
              </a:rPr>
              <a:t>If</a:t>
            </a:r>
            <a:r>
              <a:rPr sz="1000" spc="-75" dirty="0">
                <a:solidFill>
                  <a:srgbClr val="002E46"/>
                </a:solidFill>
                <a:latin typeface="Lucida Sans"/>
                <a:cs typeface="Lucida Sans"/>
              </a:rPr>
              <a:t> </a:t>
            </a:r>
            <a:r>
              <a:rPr sz="1000" spc="-60" dirty="0">
                <a:solidFill>
                  <a:srgbClr val="002E46"/>
                </a:solidFill>
                <a:latin typeface="Lucida Sans"/>
                <a:cs typeface="Lucida Sans"/>
              </a:rPr>
              <a:t>you</a:t>
            </a:r>
            <a:r>
              <a:rPr sz="1000" spc="-75" dirty="0">
                <a:solidFill>
                  <a:srgbClr val="002E46"/>
                </a:solidFill>
                <a:latin typeface="Lucida Sans"/>
                <a:cs typeface="Lucida Sans"/>
              </a:rPr>
              <a:t> </a:t>
            </a:r>
            <a:r>
              <a:rPr sz="1000" spc="-40" dirty="0">
                <a:solidFill>
                  <a:srgbClr val="002E46"/>
                </a:solidFill>
                <a:latin typeface="Lucida Sans"/>
                <a:cs typeface="Lucida Sans"/>
              </a:rPr>
              <a:t>decide</a:t>
            </a:r>
            <a:r>
              <a:rPr sz="1000" spc="-70" dirty="0">
                <a:solidFill>
                  <a:srgbClr val="002E46"/>
                </a:solidFill>
                <a:latin typeface="Lucida Sans"/>
                <a:cs typeface="Lucida Sans"/>
              </a:rPr>
              <a:t> </a:t>
            </a:r>
            <a:r>
              <a:rPr sz="1000" spc="-40" dirty="0">
                <a:solidFill>
                  <a:srgbClr val="002E46"/>
                </a:solidFill>
                <a:latin typeface="Lucida Sans"/>
                <a:cs typeface="Lucida Sans"/>
              </a:rPr>
              <a:t>to</a:t>
            </a:r>
            <a:r>
              <a:rPr sz="1000" spc="-75" dirty="0">
                <a:solidFill>
                  <a:srgbClr val="002E46"/>
                </a:solidFill>
                <a:latin typeface="Lucida Sans"/>
                <a:cs typeface="Lucida Sans"/>
              </a:rPr>
              <a:t> </a:t>
            </a:r>
            <a:r>
              <a:rPr sz="1000" spc="-40" dirty="0">
                <a:solidFill>
                  <a:srgbClr val="002E46"/>
                </a:solidFill>
                <a:latin typeface="Lucida Sans"/>
                <a:cs typeface="Lucida Sans"/>
              </a:rPr>
              <a:t>be</a:t>
            </a:r>
            <a:r>
              <a:rPr sz="1000" spc="-75" dirty="0">
                <a:solidFill>
                  <a:srgbClr val="002E46"/>
                </a:solidFill>
                <a:latin typeface="Lucida Sans"/>
                <a:cs typeface="Lucida Sans"/>
              </a:rPr>
              <a:t> </a:t>
            </a:r>
            <a:r>
              <a:rPr sz="1000" spc="-40" dirty="0">
                <a:solidFill>
                  <a:srgbClr val="002E46"/>
                </a:solidFill>
                <a:latin typeface="Lucida Sans"/>
                <a:cs typeface="Lucida Sans"/>
              </a:rPr>
              <a:t>an</a:t>
            </a:r>
            <a:r>
              <a:rPr sz="1000" spc="-70" dirty="0">
                <a:solidFill>
                  <a:srgbClr val="002E46"/>
                </a:solidFill>
                <a:latin typeface="Lucida Sans"/>
                <a:cs typeface="Lucida Sans"/>
              </a:rPr>
              <a:t> organ,</a:t>
            </a:r>
            <a:r>
              <a:rPr sz="1000" spc="-75" dirty="0">
                <a:solidFill>
                  <a:srgbClr val="002E46"/>
                </a:solidFill>
                <a:latin typeface="Lucida Sans"/>
                <a:cs typeface="Lucida Sans"/>
              </a:rPr>
              <a:t> </a:t>
            </a:r>
            <a:r>
              <a:rPr sz="1000" spc="-35" dirty="0">
                <a:solidFill>
                  <a:srgbClr val="002E46"/>
                </a:solidFill>
                <a:latin typeface="Lucida Sans"/>
                <a:cs typeface="Lucida Sans"/>
              </a:rPr>
              <a:t>eye</a:t>
            </a:r>
            <a:r>
              <a:rPr sz="1000" spc="-75" dirty="0">
                <a:solidFill>
                  <a:srgbClr val="002E46"/>
                </a:solidFill>
                <a:latin typeface="Lucida Sans"/>
                <a:cs typeface="Lucida Sans"/>
              </a:rPr>
              <a:t> </a:t>
            </a:r>
            <a:r>
              <a:rPr sz="1000" spc="-50" dirty="0">
                <a:solidFill>
                  <a:srgbClr val="002E46"/>
                </a:solidFill>
                <a:latin typeface="Lucida Sans"/>
                <a:cs typeface="Lucida Sans"/>
              </a:rPr>
              <a:t>and</a:t>
            </a:r>
            <a:r>
              <a:rPr sz="1000" spc="-75" dirty="0">
                <a:solidFill>
                  <a:srgbClr val="002E46"/>
                </a:solidFill>
                <a:latin typeface="Lucida Sans"/>
                <a:cs typeface="Lucida Sans"/>
              </a:rPr>
              <a:t> </a:t>
            </a:r>
            <a:r>
              <a:rPr sz="1000" spc="-60" dirty="0">
                <a:solidFill>
                  <a:srgbClr val="002E46"/>
                </a:solidFill>
                <a:latin typeface="Lucida Sans"/>
                <a:cs typeface="Lucida Sans"/>
              </a:rPr>
              <a:t>tissue</a:t>
            </a:r>
            <a:r>
              <a:rPr sz="1000" spc="-70" dirty="0">
                <a:solidFill>
                  <a:srgbClr val="002E46"/>
                </a:solidFill>
                <a:latin typeface="Lucida Sans"/>
                <a:cs typeface="Lucida Sans"/>
              </a:rPr>
              <a:t> </a:t>
            </a:r>
            <a:r>
              <a:rPr sz="1000" spc="-75" dirty="0">
                <a:solidFill>
                  <a:srgbClr val="002E46"/>
                </a:solidFill>
                <a:latin typeface="Lucida Sans"/>
                <a:cs typeface="Lucida Sans"/>
              </a:rPr>
              <a:t>donor, </a:t>
            </a:r>
            <a:r>
              <a:rPr sz="1000" spc="-40" dirty="0">
                <a:solidFill>
                  <a:srgbClr val="002E46"/>
                </a:solidFill>
                <a:latin typeface="Lucida Sans"/>
                <a:cs typeface="Lucida Sans"/>
              </a:rPr>
              <a:t>the</a:t>
            </a:r>
            <a:r>
              <a:rPr sz="1000" spc="-75" dirty="0">
                <a:solidFill>
                  <a:srgbClr val="002E46"/>
                </a:solidFill>
                <a:latin typeface="Lucida Sans"/>
                <a:cs typeface="Lucida Sans"/>
              </a:rPr>
              <a:t> </a:t>
            </a:r>
            <a:r>
              <a:rPr sz="1000" spc="-35" dirty="0">
                <a:solidFill>
                  <a:srgbClr val="002E46"/>
                </a:solidFill>
                <a:latin typeface="Lucida Sans"/>
                <a:cs typeface="Lucida Sans"/>
              </a:rPr>
              <a:t>medical</a:t>
            </a:r>
            <a:r>
              <a:rPr sz="1000" spc="-70" dirty="0">
                <a:solidFill>
                  <a:srgbClr val="002E46"/>
                </a:solidFill>
                <a:latin typeface="Lucida Sans"/>
                <a:cs typeface="Lucida Sans"/>
              </a:rPr>
              <a:t> </a:t>
            </a:r>
            <a:r>
              <a:rPr sz="1000" spc="-65" dirty="0">
                <a:solidFill>
                  <a:srgbClr val="002E46"/>
                </a:solidFill>
                <a:latin typeface="Lucida Sans"/>
                <a:cs typeface="Lucida Sans"/>
              </a:rPr>
              <a:t>expenses  </a:t>
            </a:r>
            <a:r>
              <a:rPr sz="1000" spc="-45" dirty="0">
                <a:solidFill>
                  <a:srgbClr val="002E46"/>
                </a:solidFill>
                <a:latin typeface="Lucida Sans"/>
                <a:cs typeface="Lucida Sans"/>
              </a:rPr>
              <a:t>associated</a:t>
            </a:r>
            <a:r>
              <a:rPr sz="1000" spc="-85" dirty="0">
                <a:solidFill>
                  <a:srgbClr val="002E46"/>
                </a:solidFill>
                <a:latin typeface="Lucida Sans"/>
                <a:cs typeface="Lucida Sans"/>
              </a:rPr>
              <a:t> </a:t>
            </a:r>
            <a:r>
              <a:rPr sz="1000" spc="-35" dirty="0">
                <a:solidFill>
                  <a:srgbClr val="002E46"/>
                </a:solidFill>
                <a:latin typeface="Lucida Sans"/>
                <a:cs typeface="Lucida Sans"/>
              </a:rPr>
              <a:t>with</a:t>
            </a:r>
            <a:r>
              <a:rPr sz="1000" spc="-80" dirty="0">
                <a:solidFill>
                  <a:srgbClr val="002E46"/>
                </a:solidFill>
                <a:latin typeface="Lucida Sans"/>
                <a:cs typeface="Lucida Sans"/>
              </a:rPr>
              <a:t> </a:t>
            </a:r>
            <a:r>
              <a:rPr sz="1000" spc="-40" dirty="0">
                <a:solidFill>
                  <a:srgbClr val="002E46"/>
                </a:solidFill>
                <a:latin typeface="Lucida Sans"/>
                <a:cs typeface="Lucida Sans"/>
              </a:rPr>
              <a:t>the</a:t>
            </a:r>
            <a:r>
              <a:rPr sz="1000" spc="-80" dirty="0">
                <a:solidFill>
                  <a:srgbClr val="002E46"/>
                </a:solidFill>
                <a:latin typeface="Lucida Sans"/>
                <a:cs typeface="Lucida Sans"/>
              </a:rPr>
              <a:t> </a:t>
            </a:r>
            <a:r>
              <a:rPr sz="1000" spc="-45" dirty="0">
                <a:solidFill>
                  <a:srgbClr val="002E46"/>
                </a:solidFill>
                <a:latin typeface="Lucida Sans"/>
                <a:cs typeface="Lucida Sans"/>
              </a:rPr>
              <a:t>donation</a:t>
            </a:r>
            <a:r>
              <a:rPr sz="1000" spc="-80" dirty="0">
                <a:solidFill>
                  <a:srgbClr val="002E46"/>
                </a:solidFill>
                <a:latin typeface="Lucida Sans"/>
                <a:cs typeface="Lucida Sans"/>
              </a:rPr>
              <a:t> </a:t>
            </a:r>
            <a:r>
              <a:rPr sz="1000" spc="-10" dirty="0">
                <a:solidFill>
                  <a:srgbClr val="002E46"/>
                </a:solidFill>
                <a:latin typeface="Lucida Sans"/>
                <a:cs typeface="Lucida Sans"/>
              </a:rPr>
              <a:t>will</a:t>
            </a:r>
            <a:r>
              <a:rPr sz="1000" spc="-80" dirty="0">
                <a:solidFill>
                  <a:srgbClr val="002E46"/>
                </a:solidFill>
                <a:latin typeface="Lucida Sans"/>
                <a:cs typeface="Lucida Sans"/>
              </a:rPr>
              <a:t> </a:t>
            </a:r>
            <a:r>
              <a:rPr sz="1000" spc="-40" dirty="0">
                <a:solidFill>
                  <a:srgbClr val="002E46"/>
                </a:solidFill>
                <a:latin typeface="Lucida Sans"/>
                <a:cs typeface="Lucida Sans"/>
              </a:rPr>
              <a:t>be</a:t>
            </a:r>
            <a:r>
              <a:rPr sz="1000" spc="-80" dirty="0">
                <a:solidFill>
                  <a:srgbClr val="002E46"/>
                </a:solidFill>
                <a:latin typeface="Lucida Sans"/>
                <a:cs typeface="Lucida Sans"/>
              </a:rPr>
              <a:t> </a:t>
            </a:r>
            <a:r>
              <a:rPr sz="1000" spc="-55" dirty="0">
                <a:solidFill>
                  <a:srgbClr val="002E46"/>
                </a:solidFill>
                <a:latin typeface="Lucida Sans"/>
                <a:cs typeface="Lucida Sans"/>
              </a:rPr>
              <a:t>covered.</a:t>
            </a:r>
            <a:endParaRPr sz="1000" dirty="0">
              <a:latin typeface="Lucida Sans"/>
              <a:cs typeface="Lucida Sans"/>
            </a:endParaRPr>
          </a:p>
          <a:p>
            <a:pPr>
              <a:lnSpc>
                <a:spcPct val="100000"/>
              </a:lnSpc>
            </a:pPr>
            <a:endParaRPr sz="1100" dirty="0">
              <a:latin typeface="Lucida Sans"/>
              <a:cs typeface="Lucida Sans"/>
            </a:endParaRPr>
          </a:p>
          <a:p>
            <a:pPr>
              <a:lnSpc>
                <a:spcPct val="100000"/>
              </a:lnSpc>
            </a:pPr>
            <a:endParaRPr sz="1100" dirty="0">
              <a:latin typeface="Lucida Sans"/>
              <a:cs typeface="Lucida Sans"/>
            </a:endParaRPr>
          </a:p>
          <a:p>
            <a:pPr marL="12700">
              <a:lnSpc>
                <a:spcPct val="100000"/>
              </a:lnSpc>
              <a:spcBef>
                <a:spcPts val="910"/>
              </a:spcBef>
            </a:pPr>
            <a:r>
              <a:rPr sz="1400" b="1" spc="-25" dirty="0">
                <a:solidFill>
                  <a:srgbClr val="002E46"/>
                </a:solidFill>
                <a:latin typeface="Calibri"/>
                <a:cs typeface="Calibri"/>
              </a:rPr>
              <a:t>Myth: </a:t>
            </a:r>
            <a:r>
              <a:rPr sz="1400" b="1" spc="15" dirty="0">
                <a:solidFill>
                  <a:srgbClr val="002E46"/>
                </a:solidFill>
                <a:latin typeface="Calibri"/>
                <a:cs typeface="Calibri"/>
              </a:rPr>
              <a:t>If </a:t>
            </a:r>
            <a:r>
              <a:rPr sz="1400" b="1" dirty="0">
                <a:solidFill>
                  <a:srgbClr val="002E46"/>
                </a:solidFill>
                <a:latin typeface="Calibri"/>
                <a:cs typeface="Calibri"/>
              </a:rPr>
              <a:t>I’m </a:t>
            </a:r>
            <a:r>
              <a:rPr sz="1400" b="1" spc="70" dirty="0">
                <a:solidFill>
                  <a:srgbClr val="002E46"/>
                </a:solidFill>
                <a:latin typeface="Calibri"/>
                <a:cs typeface="Calibri"/>
              </a:rPr>
              <a:t>a </a:t>
            </a:r>
            <a:r>
              <a:rPr sz="1400" b="1" spc="25" dirty="0">
                <a:solidFill>
                  <a:srgbClr val="002E46"/>
                </a:solidFill>
                <a:latin typeface="Calibri"/>
                <a:cs typeface="Calibri"/>
              </a:rPr>
              <a:t>registered </a:t>
            </a:r>
            <a:r>
              <a:rPr sz="1400" b="1" dirty="0">
                <a:solidFill>
                  <a:srgbClr val="002E46"/>
                </a:solidFill>
                <a:latin typeface="Calibri"/>
                <a:cs typeface="Calibri"/>
              </a:rPr>
              <a:t>donor, </a:t>
            </a:r>
            <a:r>
              <a:rPr sz="1400" b="1" spc="15" dirty="0">
                <a:solidFill>
                  <a:srgbClr val="002E46"/>
                </a:solidFill>
                <a:latin typeface="Calibri"/>
                <a:cs typeface="Calibri"/>
              </a:rPr>
              <a:t>they </a:t>
            </a:r>
            <a:r>
              <a:rPr sz="1400" b="1" spc="-5" dirty="0">
                <a:solidFill>
                  <a:srgbClr val="002E46"/>
                </a:solidFill>
                <a:latin typeface="Calibri"/>
                <a:cs typeface="Calibri"/>
              </a:rPr>
              <a:t>won’t </a:t>
            </a:r>
            <a:r>
              <a:rPr sz="1400" b="1" spc="5" dirty="0">
                <a:solidFill>
                  <a:srgbClr val="002E46"/>
                </a:solidFill>
                <a:latin typeface="Calibri"/>
                <a:cs typeface="Calibri"/>
              </a:rPr>
              <a:t>try </a:t>
            </a:r>
            <a:r>
              <a:rPr sz="1400" b="1" spc="45" dirty="0">
                <a:solidFill>
                  <a:srgbClr val="002E46"/>
                </a:solidFill>
                <a:latin typeface="Calibri"/>
                <a:cs typeface="Calibri"/>
              </a:rPr>
              <a:t>as </a:t>
            </a:r>
            <a:r>
              <a:rPr sz="1400" b="1" spc="30" dirty="0">
                <a:solidFill>
                  <a:srgbClr val="002E46"/>
                </a:solidFill>
                <a:latin typeface="Calibri"/>
                <a:cs typeface="Calibri"/>
              </a:rPr>
              <a:t>hard </a:t>
            </a:r>
            <a:r>
              <a:rPr sz="1400" b="1" spc="15" dirty="0">
                <a:solidFill>
                  <a:srgbClr val="002E46"/>
                </a:solidFill>
                <a:latin typeface="Calibri"/>
                <a:cs typeface="Calibri"/>
              </a:rPr>
              <a:t>to </a:t>
            </a:r>
            <a:r>
              <a:rPr sz="1400" b="1" spc="35" dirty="0">
                <a:solidFill>
                  <a:srgbClr val="002E46"/>
                </a:solidFill>
                <a:latin typeface="Calibri"/>
                <a:cs typeface="Calibri"/>
              </a:rPr>
              <a:t>save </a:t>
            </a:r>
            <a:r>
              <a:rPr sz="1400" b="1" spc="25" dirty="0">
                <a:solidFill>
                  <a:srgbClr val="002E46"/>
                </a:solidFill>
                <a:latin typeface="Calibri"/>
                <a:cs typeface="Calibri"/>
              </a:rPr>
              <a:t>my</a:t>
            </a:r>
            <a:r>
              <a:rPr sz="1400" b="1" spc="35" dirty="0">
                <a:solidFill>
                  <a:srgbClr val="002E46"/>
                </a:solidFill>
                <a:latin typeface="Calibri"/>
                <a:cs typeface="Calibri"/>
              </a:rPr>
              <a:t> </a:t>
            </a:r>
            <a:r>
              <a:rPr sz="1400" b="1" spc="10" dirty="0">
                <a:solidFill>
                  <a:srgbClr val="002E46"/>
                </a:solidFill>
                <a:latin typeface="Calibri"/>
                <a:cs typeface="Calibri"/>
              </a:rPr>
              <a:t>life.</a:t>
            </a:r>
            <a:endParaRPr sz="1400" dirty="0">
              <a:latin typeface="Calibri"/>
              <a:cs typeface="Calibri"/>
            </a:endParaRPr>
          </a:p>
          <a:p>
            <a:pPr marL="12700" marR="104139">
              <a:lnSpc>
                <a:spcPct val="129200"/>
              </a:lnSpc>
              <a:spcBef>
                <a:spcPts val="150"/>
              </a:spcBef>
            </a:pPr>
            <a:r>
              <a:rPr sz="1200" b="1" i="1" spc="-25" dirty="0">
                <a:solidFill>
                  <a:srgbClr val="002E46"/>
                </a:solidFill>
                <a:latin typeface="Gill Sans MT"/>
                <a:cs typeface="Gill Sans MT"/>
              </a:rPr>
              <a:t>Fact:</a:t>
            </a:r>
            <a:r>
              <a:rPr sz="1200" b="1" i="1" spc="-45" dirty="0">
                <a:solidFill>
                  <a:srgbClr val="002E46"/>
                </a:solidFill>
                <a:latin typeface="Gill Sans MT"/>
                <a:cs typeface="Gill Sans MT"/>
              </a:rPr>
              <a:t> </a:t>
            </a:r>
            <a:r>
              <a:rPr sz="1000" spc="-25" dirty="0">
                <a:solidFill>
                  <a:srgbClr val="002E46"/>
                </a:solidFill>
                <a:latin typeface="Lucida Sans"/>
                <a:cs typeface="Lucida Sans"/>
              </a:rPr>
              <a:t>If</a:t>
            </a:r>
            <a:r>
              <a:rPr sz="1000" spc="-70" dirty="0">
                <a:solidFill>
                  <a:srgbClr val="002E46"/>
                </a:solidFill>
                <a:latin typeface="Lucida Sans"/>
                <a:cs typeface="Lucida Sans"/>
              </a:rPr>
              <a:t> </a:t>
            </a:r>
            <a:r>
              <a:rPr sz="1000" spc="-35" dirty="0">
                <a:solidFill>
                  <a:srgbClr val="002E46"/>
                </a:solidFill>
                <a:latin typeface="Lucida Sans"/>
              </a:rPr>
              <a:t>you are taken to the hospital after an accident or injury, it is the hospital’s number one priority to save YOUR life. Your status as a donor is not  considered until every effort has been made to try to save your life. To be considered for organ donation, a patient must be on a ventilator and either declared brain dead or suffer cardiac death.</a:t>
            </a:r>
          </a:p>
        </p:txBody>
      </p:sp>
      <p:sp>
        <p:nvSpPr>
          <p:cNvPr id="31" name="object 31"/>
          <p:cNvSpPr/>
          <p:nvPr/>
        </p:nvSpPr>
        <p:spPr>
          <a:xfrm>
            <a:off x="712050" y="3940505"/>
            <a:ext cx="508634" cy="265430"/>
          </a:xfrm>
          <a:custGeom>
            <a:avLst/>
            <a:gdLst/>
            <a:ahLst/>
            <a:cxnLst/>
            <a:rect l="l" t="t" r="r" b="b"/>
            <a:pathLst>
              <a:path w="508634" h="265429">
                <a:moveTo>
                  <a:pt x="0" y="0"/>
                </a:moveTo>
                <a:lnTo>
                  <a:pt x="508546" y="0"/>
                </a:lnTo>
                <a:lnTo>
                  <a:pt x="508546" y="265163"/>
                </a:lnTo>
                <a:lnTo>
                  <a:pt x="0" y="265163"/>
                </a:lnTo>
                <a:lnTo>
                  <a:pt x="0" y="0"/>
                </a:lnTo>
                <a:close/>
              </a:path>
            </a:pathLst>
          </a:custGeom>
          <a:solidFill>
            <a:srgbClr val="A1CE5E"/>
          </a:solidFill>
        </p:spPr>
        <p:txBody>
          <a:bodyPr wrap="square" lIns="0" tIns="0" rIns="0" bIns="0" rtlCol="0"/>
          <a:lstStyle/>
          <a:p>
            <a:endParaRPr/>
          </a:p>
        </p:txBody>
      </p:sp>
      <p:sp>
        <p:nvSpPr>
          <p:cNvPr id="32" name="object 32"/>
          <p:cNvSpPr/>
          <p:nvPr/>
        </p:nvSpPr>
        <p:spPr>
          <a:xfrm>
            <a:off x="706907" y="4206240"/>
            <a:ext cx="519430" cy="0"/>
          </a:xfrm>
          <a:custGeom>
            <a:avLst/>
            <a:gdLst/>
            <a:ahLst/>
            <a:cxnLst/>
            <a:rect l="l" t="t" r="r" b="b"/>
            <a:pathLst>
              <a:path w="519430">
                <a:moveTo>
                  <a:pt x="0" y="0"/>
                </a:moveTo>
                <a:lnTo>
                  <a:pt x="518833" y="0"/>
                </a:lnTo>
              </a:path>
            </a:pathLst>
          </a:custGeom>
          <a:ln w="10160">
            <a:solidFill>
              <a:srgbClr val="FFFFFF"/>
            </a:solidFill>
          </a:ln>
        </p:spPr>
        <p:txBody>
          <a:bodyPr wrap="square" lIns="0" tIns="0" rIns="0" bIns="0" rtlCol="0"/>
          <a:lstStyle/>
          <a:p>
            <a:endParaRPr/>
          </a:p>
        </p:txBody>
      </p:sp>
      <p:sp>
        <p:nvSpPr>
          <p:cNvPr id="33" name="object 33"/>
          <p:cNvSpPr/>
          <p:nvPr/>
        </p:nvSpPr>
        <p:spPr>
          <a:xfrm>
            <a:off x="712057" y="4149204"/>
            <a:ext cx="0" cy="52069"/>
          </a:xfrm>
          <a:custGeom>
            <a:avLst/>
            <a:gdLst/>
            <a:ahLst/>
            <a:cxnLst/>
            <a:rect l="l" t="t" r="r" b="b"/>
            <a:pathLst>
              <a:path h="52070">
                <a:moveTo>
                  <a:pt x="0" y="0"/>
                </a:moveTo>
                <a:lnTo>
                  <a:pt x="0" y="51955"/>
                </a:lnTo>
              </a:path>
            </a:pathLst>
          </a:custGeom>
          <a:ln w="10299">
            <a:solidFill>
              <a:srgbClr val="FFFFFF"/>
            </a:solidFill>
          </a:ln>
        </p:spPr>
        <p:txBody>
          <a:bodyPr wrap="square" lIns="0" tIns="0" rIns="0" bIns="0" rtlCol="0"/>
          <a:lstStyle/>
          <a:p>
            <a:endParaRPr/>
          </a:p>
        </p:txBody>
      </p:sp>
      <p:sp>
        <p:nvSpPr>
          <p:cNvPr id="34" name="object 34"/>
          <p:cNvSpPr/>
          <p:nvPr/>
        </p:nvSpPr>
        <p:spPr>
          <a:xfrm>
            <a:off x="1170978" y="3940809"/>
            <a:ext cx="55244" cy="0"/>
          </a:xfrm>
          <a:custGeom>
            <a:avLst/>
            <a:gdLst/>
            <a:ahLst/>
            <a:cxnLst/>
            <a:rect l="l" t="t" r="r" b="b"/>
            <a:pathLst>
              <a:path w="55244">
                <a:moveTo>
                  <a:pt x="0" y="0"/>
                </a:moveTo>
                <a:lnTo>
                  <a:pt x="54762" y="0"/>
                </a:lnTo>
              </a:path>
            </a:pathLst>
          </a:custGeom>
          <a:ln w="10160">
            <a:solidFill>
              <a:srgbClr val="FFFFFF"/>
            </a:solidFill>
          </a:ln>
        </p:spPr>
        <p:txBody>
          <a:bodyPr wrap="square" lIns="0" tIns="0" rIns="0" bIns="0" rtlCol="0"/>
          <a:lstStyle/>
          <a:p>
            <a:endParaRPr/>
          </a:p>
        </p:txBody>
      </p:sp>
      <p:sp>
        <p:nvSpPr>
          <p:cNvPr id="35" name="object 35"/>
          <p:cNvSpPr/>
          <p:nvPr/>
        </p:nvSpPr>
        <p:spPr>
          <a:xfrm>
            <a:off x="1220597" y="3945661"/>
            <a:ext cx="0" cy="255270"/>
          </a:xfrm>
          <a:custGeom>
            <a:avLst/>
            <a:gdLst/>
            <a:ahLst/>
            <a:cxnLst/>
            <a:rect l="l" t="t" r="r" b="b"/>
            <a:pathLst>
              <a:path h="255270">
                <a:moveTo>
                  <a:pt x="0" y="0"/>
                </a:moveTo>
                <a:lnTo>
                  <a:pt x="0" y="254863"/>
                </a:lnTo>
              </a:path>
            </a:pathLst>
          </a:custGeom>
          <a:ln w="10287">
            <a:solidFill>
              <a:srgbClr val="FFFFFF"/>
            </a:solidFill>
          </a:ln>
        </p:spPr>
        <p:txBody>
          <a:bodyPr wrap="square" lIns="0" tIns="0" rIns="0" bIns="0" rtlCol="0"/>
          <a:lstStyle/>
          <a:p>
            <a:endParaRPr/>
          </a:p>
        </p:txBody>
      </p:sp>
      <p:sp>
        <p:nvSpPr>
          <p:cNvPr id="36" name="object 36"/>
          <p:cNvSpPr/>
          <p:nvPr/>
        </p:nvSpPr>
        <p:spPr>
          <a:xfrm>
            <a:off x="662431" y="3884040"/>
            <a:ext cx="508634" cy="265430"/>
          </a:xfrm>
          <a:custGeom>
            <a:avLst/>
            <a:gdLst/>
            <a:ahLst/>
            <a:cxnLst/>
            <a:rect l="l" t="t" r="r" b="b"/>
            <a:pathLst>
              <a:path w="508634" h="265429">
                <a:moveTo>
                  <a:pt x="0" y="0"/>
                </a:moveTo>
                <a:lnTo>
                  <a:pt x="508546" y="0"/>
                </a:lnTo>
                <a:lnTo>
                  <a:pt x="508546" y="265163"/>
                </a:lnTo>
                <a:lnTo>
                  <a:pt x="0" y="265163"/>
                </a:lnTo>
                <a:lnTo>
                  <a:pt x="0" y="0"/>
                </a:lnTo>
                <a:close/>
              </a:path>
            </a:pathLst>
          </a:custGeom>
          <a:solidFill>
            <a:srgbClr val="A1CE5E"/>
          </a:solidFill>
        </p:spPr>
        <p:txBody>
          <a:bodyPr wrap="square" lIns="0" tIns="0" rIns="0" bIns="0" rtlCol="0"/>
          <a:lstStyle/>
          <a:p>
            <a:endParaRPr/>
          </a:p>
        </p:txBody>
      </p:sp>
      <p:sp>
        <p:nvSpPr>
          <p:cNvPr id="37" name="object 37"/>
          <p:cNvSpPr/>
          <p:nvPr/>
        </p:nvSpPr>
        <p:spPr>
          <a:xfrm>
            <a:off x="657288" y="4149090"/>
            <a:ext cx="519430" cy="0"/>
          </a:xfrm>
          <a:custGeom>
            <a:avLst/>
            <a:gdLst/>
            <a:ahLst/>
            <a:cxnLst/>
            <a:rect l="l" t="t" r="r" b="b"/>
            <a:pathLst>
              <a:path w="519430">
                <a:moveTo>
                  <a:pt x="0" y="0"/>
                </a:moveTo>
                <a:lnTo>
                  <a:pt x="518820" y="0"/>
                </a:lnTo>
              </a:path>
            </a:pathLst>
          </a:custGeom>
          <a:ln w="10160">
            <a:solidFill>
              <a:srgbClr val="FFFFFF"/>
            </a:solidFill>
          </a:ln>
        </p:spPr>
        <p:txBody>
          <a:bodyPr wrap="square" lIns="0" tIns="0" rIns="0" bIns="0" rtlCol="0"/>
          <a:lstStyle/>
          <a:p>
            <a:endParaRPr/>
          </a:p>
        </p:txBody>
      </p:sp>
      <p:sp>
        <p:nvSpPr>
          <p:cNvPr id="38" name="object 38"/>
          <p:cNvSpPr/>
          <p:nvPr/>
        </p:nvSpPr>
        <p:spPr>
          <a:xfrm>
            <a:off x="662431" y="4092727"/>
            <a:ext cx="0" cy="51435"/>
          </a:xfrm>
          <a:custGeom>
            <a:avLst/>
            <a:gdLst/>
            <a:ahLst/>
            <a:cxnLst/>
            <a:rect l="l" t="t" r="r" b="b"/>
            <a:pathLst>
              <a:path h="51435">
                <a:moveTo>
                  <a:pt x="0" y="0"/>
                </a:moveTo>
                <a:lnTo>
                  <a:pt x="0" y="51282"/>
                </a:lnTo>
              </a:path>
            </a:pathLst>
          </a:custGeom>
          <a:ln w="10286">
            <a:solidFill>
              <a:srgbClr val="FFFFFF"/>
            </a:solidFill>
          </a:ln>
        </p:spPr>
        <p:txBody>
          <a:bodyPr wrap="square" lIns="0" tIns="0" rIns="0" bIns="0" rtlCol="0"/>
          <a:lstStyle/>
          <a:p>
            <a:endParaRPr/>
          </a:p>
        </p:txBody>
      </p:sp>
      <p:sp>
        <p:nvSpPr>
          <p:cNvPr id="39" name="object 39"/>
          <p:cNvSpPr/>
          <p:nvPr/>
        </p:nvSpPr>
        <p:spPr>
          <a:xfrm>
            <a:off x="1121333" y="3883659"/>
            <a:ext cx="55244" cy="0"/>
          </a:xfrm>
          <a:custGeom>
            <a:avLst/>
            <a:gdLst/>
            <a:ahLst/>
            <a:cxnLst/>
            <a:rect l="l" t="t" r="r" b="b"/>
            <a:pathLst>
              <a:path w="55244">
                <a:moveTo>
                  <a:pt x="0" y="0"/>
                </a:moveTo>
                <a:lnTo>
                  <a:pt x="54775" y="0"/>
                </a:lnTo>
              </a:path>
            </a:pathLst>
          </a:custGeom>
          <a:ln w="10160">
            <a:solidFill>
              <a:srgbClr val="FFFFFF"/>
            </a:solidFill>
          </a:ln>
        </p:spPr>
        <p:txBody>
          <a:bodyPr wrap="square" lIns="0" tIns="0" rIns="0" bIns="0" rtlCol="0"/>
          <a:lstStyle/>
          <a:p>
            <a:endParaRPr/>
          </a:p>
        </p:txBody>
      </p:sp>
      <p:sp>
        <p:nvSpPr>
          <p:cNvPr id="40" name="object 40"/>
          <p:cNvSpPr/>
          <p:nvPr/>
        </p:nvSpPr>
        <p:spPr>
          <a:xfrm>
            <a:off x="1170965" y="3889184"/>
            <a:ext cx="0" cy="255270"/>
          </a:xfrm>
          <a:custGeom>
            <a:avLst/>
            <a:gdLst/>
            <a:ahLst/>
            <a:cxnLst/>
            <a:rect l="l" t="t" r="r" b="b"/>
            <a:pathLst>
              <a:path h="255270">
                <a:moveTo>
                  <a:pt x="0" y="0"/>
                </a:moveTo>
                <a:lnTo>
                  <a:pt x="0" y="254863"/>
                </a:lnTo>
              </a:path>
            </a:pathLst>
          </a:custGeom>
          <a:ln w="10287">
            <a:solidFill>
              <a:srgbClr val="FFFFFF"/>
            </a:solidFill>
          </a:ln>
        </p:spPr>
        <p:txBody>
          <a:bodyPr wrap="square" lIns="0" tIns="0" rIns="0" bIns="0" rtlCol="0"/>
          <a:lstStyle/>
          <a:p>
            <a:endParaRPr/>
          </a:p>
        </p:txBody>
      </p:sp>
      <p:sp>
        <p:nvSpPr>
          <p:cNvPr id="41" name="object 41"/>
          <p:cNvSpPr/>
          <p:nvPr/>
        </p:nvSpPr>
        <p:spPr>
          <a:xfrm>
            <a:off x="612800" y="3827564"/>
            <a:ext cx="508634" cy="265430"/>
          </a:xfrm>
          <a:custGeom>
            <a:avLst/>
            <a:gdLst/>
            <a:ahLst/>
            <a:cxnLst/>
            <a:rect l="l" t="t" r="r" b="b"/>
            <a:pathLst>
              <a:path w="508634" h="265429">
                <a:moveTo>
                  <a:pt x="0" y="0"/>
                </a:moveTo>
                <a:lnTo>
                  <a:pt x="508533" y="0"/>
                </a:lnTo>
                <a:lnTo>
                  <a:pt x="508533" y="265163"/>
                </a:lnTo>
                <a:lnTo>
                  <a:pt x="0" y="265163"/>
                </a:lnTo>
                <a:lnTo>
                  <a:pt x="0" y="0"/>
                </a:lnTo>
                <a:close/>
              </a:path>
            </a:pathLst>
          </a:custGeom>
          <a:solidFill>
            <a:srgbClr val="A1CE5E"/>
          </a:solidFill>
        </p:spPr>
        <p:txBody>
          <a:bodyPr wrap="square" lIns="0" tIns="0" rIns="0" bIns="0" rtlCol="0"/>
          <a:lstStyle/>
          <a:p>
            <a:endParaRPr/>
          </a:p>
        </p:txBody>
      </p:sp>
      <p:sp>
        <p:nvSpPr>
          <p:cNvPr id="42" name="object 42"/>
          <p:cNvSpPr/>
          <p:nvPr/>
        </p:nvSpPr>
        <p:spPr>
          <a:xfrm>
            <a:off x="607656" y="4093209"/>
            <a:ext cx="519430" cy="0"/>
          </a:xfrm>
          <a:custGeom>
            <a:avLst/>
            <a:gdLst/>
            <a:ahLst/>
            <a:cxnLst/>
            <a:rect l="l" t="t" r="r" b="b"/>
            <a:pathLst>
              <a:path w="519430">
                <a:moveTo>
                  <a:pt x="0" y="0"/>
                </a:moveTo>
                <a:lnTo>
                  <a:pt x="518833" y="0"/>
                </a:lnTo>
              </a:path>
            </a:pathLst>
          </a:custGeom>
          <a:ln w="10160">
            <a:solidFill>
              <a:srgbClr val="FFFFFF"/>
            </a:solidFill>
          </a:ln>
        </p:spPr>
        <p:txBody>
          <a:bodyPr wrap="square" lIns="0" tIns="0" rIns="0" bIns="0" rtlCol="0"/>
          <a:lstStyle/>
          <a:p>
            <a:endParaRPr/>
          </a:p>
        </p:txBody>
      </p:sp>
      <p:sp>
        <p:nvSpPr>
          <p:cNvPr id="43" name="object 43"/>
          <p:cNvSpPr/>
          <p:nvPr/>
        </p:nvSpPr>
        <p:spPr>
          <a:xfrm>
            <a:off x="612800" y="3832859"/>
            <a:ext cx="0" cy="255270"/>
          </a:xfrm>
          <a:custGeom>
            <a:avLst/>
            <a:gdLst/>
            <a:ahLst/>
            <a:cxnLst/>
            <a:rect l="l" t="t" r="r" b="b"/>
            <a:pathLst>
              <a:path h="255270">
                <a:moveTo>
                  <a:pt x="0" y="0"/>
                </a:moveTo>
                <a:lnTo>
                  <a:pt x="0" y="255270"/>
                </a:lnTo>
              </a:path>
            </a:pathLst>
          </a:custGeom>
          <a:ln w="10286">
            <a:solidFill>
              <a:srgbClr val="FFFFFF"/>
            </a:solidFill>
          </a:ln>
        </p:spPr>
        <p:txBody>
          <a:bodyPr wrap="square" lIns="0" tIns="0" rIns="0" bIns="0" rtlCol="0"/>
          <a:lstStyle/>
          <a:p>
            <a:endParaRPr/>
          </a:p>
        </p:txBody>
      </p:sp>
      <p:sp>
        <p:nvSpPr>
          <p:cNvPr id="44" name="object 44"/>
          <p:cNvSpPr/>
          <p:nvPr/>
        </p:nvSpPr>
        <p:spPr>
          <a:xfrm>
            <a:off x="607656" y="3827779"/>
            <a:ext cx="519430" cy="0"/>
          </a:xfrm>
          <a:custGeom>
            <a:avLst/>
            <a:gdLst/>
            <a:ahLst/>
            <a:cxnLst/>
            <a:rect l="l" t="t" r="r" b="b"/>
            <a:pathLst>
              <a:path w="519430">
                <a:moveTo>
                  <a:pt x="0" y="0"/>
                </a:moveTo>
                <a:lnTo>
                  <a:pt x="518833" y="0"/>
                </a:lnTo>
              </a:path>
            </a:pathLst>
          </a:custGeom>
          <a:ln w="10159">
            <a:solidFill>
              <a:srgbClr val="FFFFFF"/>
            </a:solidFill>
          </a:ln>
        </p:spPr>
        <p:txBody>
          <a:bodyPr wrap="square" lIns="0" tIns="0" rIns="0" bIns="0" rtlCol="0"/>
          <a:lstStyle/>
          <a:p>
            <a:endParaRPr/>
          </a:p>
        </p:txBody>
      </p:sp>
      <p:sp>
        <p:nvSpPr>
          <p:cNvPr id="45" name="object 45"/>
          <p:cNvSpPr/>
          <p:nvPr/>
        </p:nvSpPr>
        <p:spPr>
          <a:xfrm>
            <a:off x="1121340" y="3832720"/>
            <a:ext cx="0" cy="255270"/>
          </a:xfrm>
          <a:custGeom>
            <a:avLst/>
            <a:gdLst/>
            <a:ahLst/>
            <a:cxnLst/>
            <a:rect l="l" t="t" r="r" b="b"/>
            <a:pathLst>
              <a:path h="255270">
                <a:moveTo>
                  <a:pt x="0" y="0"/>
                </a:moveTo>
                <a:lnTo>
                  <a:pt x="0" y="254863"/>
                </a:lnTo>
              </a:path>
            </a:pathLst>
          </a:custGeom>
          <a:ln w="10299">
            <a:solidFill>
              <a:srgbClr val="FFFFFF"/>
            </a:solidFill>
          </a:ln>
        </p:spPr>
        <p:txBody>
          <a:bodyPr wrap="square" lIns="0" tIns="0" rIns="0" bIns="0" rtlCol="0"/>
          <a:lstStyle/>
          <a:p>
            <a:endParaRPr/>
          </a:p>
        </p:txBody>
      </p:sp>
      <p:sp>
        <p:nvSpPr>
          <p:cNvPr id="46" name="object 46"/>
          <p:cNvSpPr/>
          <p:nvPr/>
        </p:nvSpPr>
        <p:spPr>
          <a:xfrm>
            <a:off x="650029" y="4016618"/>
            <a:ext cx="38100" cy="39370"/>
          </a:xfrm>
          <a:custGeom>
            <a:avLst/>
            <a:gdLst/>
            <a:ahLst/>
            <a:cxnLst/>
            <a:rect l="l" t="t" r="r" b="b"/>
            <a:pathLst>
              <a:path w="38100" h="39370">
                <a:moveTo>
                  <a:pt x="0" y="0"/>
                </a:moveTo>
                <a:lnTo>
                  <a:pt x="0" y="38874"/>
                </a:lnTo>
                <a:lnTo>
                  <a:pt x="37503" y="38874"/>
                </a:lnTo>
              </a:path>
            </a:pathLst>
          </a:custGeom>
          <a:ln w="12700">
            <a:solidFill>
              <a:srgbClr val="FFFFFF"/>
            </a:solidFill>
          </a:ln>
        </p:spPr>
        <p:txBody>
          <a:bodyPr wrap="square" lIns="0" tIns="0" rIns="0" bIns="0" rtlCol="0"/>
          <a:lstStyle/>
          <a:p>
            <a:endParaRPr/>
          </a:p>
        </p:txBody>
      </p:sp>
      <p:sp>
        <p:nvSpPr>
          <p:cNvPr id="47" name="object 47"/>
          <p:cNvSpPr/>
          <p:nvPr/>
        </p:nvSpPr>
        <p:spPr>
          <a:xfrm>
            <a:off x="1046613" y="3862251"/>
            <a:ext cx="38100" cy="39370"/>
          </a:xfrm>
          <a:custGeom>
            <a:avLst/>
            <a:gdLst/>
            <a:ahLst/>
            <a:cxnLst/>
            <a:rect l="l" t="t" r="r" b="b"/>
            <a:pathLst>
              <a:path w="38100" h="39370">
                <a:moveTo>
                  <a:pt x="37503" y="38874"/>
                </a:moveTo>
                <a:lnTo>
                  <a:pt x="37503" y="0"/>
                </a:lnTo>
                <a:lnTo>
                  <a:pt x="0" y="0"/>
                </a:lnTo>
              </a:path>
            </a:pathLst>
          </a:custGeom>
          <a:ln w="12700">
            <a:solidFill>
              <a:srgbClr val="FFFFFF"/>
            </a:solidFill>
          </a:ln>
        </p:spPr>
        <p:txBody>
          <a:bodyPr wrap="square" lIns="0" tIns="0" rIns="0" bIns="0" rtlCol="0"/>
          <a:lstStyle/>
          <a:p>
            <a:endParaRPr/>
          </a:p>
        </p:txBody>
      </p:sp>
      <p:sp>
        <p:nvSpPr>
          <p:cNvPr id="48" name="object 48"/>
          <p:cNvSpPr/>
          <p:nvPr/>
        </p:nvSpPr>
        <p:spPr>
          <a:xfrm>
            <a:off x="763997" y="3857073"/>
            <a:ext cx="206146" cy="206146"/>
          </a:xfrm>
          <a:prstGeom prst="rect">
            <a:avLst/>
          </a:prstGeom>
          <a:blipFill>
            <a:blip r:embed="rId3" cstate="print"/>
            <a:stretch>
              <a:fillRect/>
            </a:stretch>
          </a:blipFill>
        </p:spPr>
        <p:txBody>
          <a:bodyPr wrap="square" lIns="0" tIns="0" rIns="0" bIns="0" rtlCol="0"/>
          <a:lstStyle/>
          <a:p>
            <a:endParaRPr/>
          </a:p>
        </p:txBody>
      </p:sp>
      <p:sp>
        <p:nvSpPr>
          <p:cNvPr id="49" name="object 49"/>
          <p:cNvSpPr/>
          <p:nvPr/>
        </p:nvSpPr>
        <p:spPr>
          <a:xfrm>
            <a:off x="973969" y="5026867"/>
            <a:ext cx="267970" cy="186690"/>
          </a:xfrm>
          <a:custGeom>
            <a:avLst/>
            <a:gdLst/>
            <a:ahLst/>
            <a:cxnLst/>
            <a:rect l="l" t="t" r="r" b="b"/>
            <a:pathLst>
              <a:path w="267969" h="186689">
                <a:moveTo>
                  <a:pt x="267970" y="129768"/>
                </a:moveTo>
                <a:lnTo>
                  <a:pt x="267970" y="186131"/>
                </a:lnTo>
                <a:lnTo>
                  <a:pt x="0" y="186131"/>
                </a:lnTo>
                <a:lnTo>
                  <a:pt x="0" y="109372"/>
                </a:lnTo>
                <a:lnTo>
                  <a:pt x="67843" y="109372"/>
                </a:lnTo>
                <a:lnTo>
                  <a:pt x="67843" y="0"/>
                </a:lnTo>
                <a:lnTo>
                  <a:pt x="141909" y="0"/>
                </a:lnTo>
                <a:lnTo>
                  <a:pt x="150114" y="0"/>
                </a:lnTo>
                <a:lnTo>
                  <a:pt x="157441" y="5130"/>
                </a:lnTo>
                <a:lnTo>
                  <a:pt x="160197" y="12801"/>
                </a:lnTo>
                <a:lnTo>
                  <a:pt x="186728" y="86461"/>
                </a:lnTo>
                <a:lnTo>
                  <a:pt x="255282" y="111645"/>
                </a:lnTo>
                <a:lnTo>
                  <a:pt x="262902" y="114452"/>
                </a:lnTo>
                <a:lnTo>
                  <a:pt x="267970" y="121678"/>
                </a:lnTo>
                <a:lnTo>
                  <a:pt x="267970" y="129768"/>
                </a:lnTo>
                <a:close/>
              </a:path>
            </a:pathLst>
          </a:custGeom>
          <a:ln w="11074">
            <a:solidFill>
              <a:srgbClr val="243746"/>
            </a:solidFill>
          </a:ln>
        </p:spPr>
        <p:txBody>
          <a:bodyPr wrap="square" lIns="0" tIns="0" rIns="0" bIns="0" rtlCol="0"/>
          <a:lstStyle/>
          <a:p>
            <a:endParaRPr/>
          </a:p>
        </p:txBody>
      </p:sp>
      <p:sp>
        <p:nvSpPr>
          <p:cNvPr id="50" name="object 50"/>
          <p:cNvSpPr/>
          <p:nvPr/>
        </p:nvSpPr>
        <p:spPr>
          <a:xfrm>
            <a:off x="1062262" y="5046341"/>
            <a:ext cx="74930" cy="62230"/>
          </a:xfrm>
          <a:custGeom>
            <a:avLst/>
            <a:gdLst/>
            <a:ahLst/>
            <a:cxnLst/>
            <a:rect l="l" t="t" r="r" b="b"/>
            <a:pathLst>
              <a:path w="74930" h="62229">
                <a:moveTo>
                  <a:pt x="52552" y="0"/>
                </a:moveTo>
                <a:lnTo>
                  <a:pt x="0" y="0"/>
                </a:lnTo>
                <a:lnTo>
                  <a:pt x="0" y="61658"/>
                </a:lnTo>
                <a:lnTo>
                  <a:pt x="74612" y="61658"/>
                </a:lnTo>
                <a:lnTo>
                  <a:pt x="52552" y="0"/>
                </a:lnTo>
                <a:close/>
              </a:path>
            </a:pathLst>
          </a:custGeom>
          <a:solidFill>
            <a:srgbClr val="93BFE6"/>
          </a:solidFill>
        </p:spPr>
        <p:txBody>
          <a:bodyPr wrap="square" lIns="0" tIns="0" rIns="0" bIns="0" rtlCol="0"/>
          <a:lstStyle/>
          <a:p>
            <a:endParaRPr/>
          </a:p>
        </p:txBody>
      </p:sp>
      <p:sp>
        <p:nvSpPr>
          <p:cNvPr id="51" name="object 51"/>
          <p:cNvSpPr/>
          <p:nvPr/>
        </p:nvSpPr>
        <p:spPr>
          <a:xfrm>
            <a:off x="666000" y="4989691"/>
            <a:ext cx="375920" cy="253365"/>
          </a:xfrm>
          <a:custGeom>
            <a:avLst/>
            <a:gdLst/>
            <a:ahLst/>
            <a:cxnLst/>
            <a:rect l="l" t="t" r="r" b="b"/>
            <a:pathLst>
              <a:path w="375919" h="253364">
                <a:moveTo>
                  <a:pt x="0" y="253046"/>
                </a:moveTo>
                <a:lnTo>
                  <a:pt x="375754" y="253046"/>
                </a:lnTo>
                <a:lnTo>
                  <a:pt x="375754" y="0"/>
                </a:lnTo>
                <a:lnTo>
                  <a:pt x="0" y="0"/>
                </a:lnTo>
                <a:lnTo>
                  <a:pt x="0" y="253046"/>
                </a:lnTo>
                <a:close/>
              </a:path>
            </a:pathLst>
          </a:custGeom>
          <a:solidFill>
            <a:srgbClr val="FFFFFF"/>
          </a:solidFill>
        </p:spPr>
        <p:txBody>
          <a:bodyPr wrap="square" lIns="0" tIns="0" rIns="0" bIns="0" rtlCol="0"/>
          <a:lstStyle/>
          <a:p>
            <a:endParaRPr/>
          </a:p>
        </p:txBody>
      </p:sp>
      <p:sp>
        <p:nvSpPr>
          <p:cNvPr id="52" name="object 52"/>
          <p:cNvSpPr/>
          <p:nvPr/>
        </p:nvSpPr>
        <p:spPr>
          <a:xfrm>
            <a:off x="666000" y="4973345"/>
            <a:ext cx="375920" cy="269875"/>
          </a:xfrm>
          <a:custGeom>
            <a:avLst/>
            <a:gdLst/>
            <a:ahLst/>
            <a:cxnLst/>
            <a:rect l="l" t="t" r="r" b="b"/>
            <a:pathLst>
              <a:path w="375919" h="269875">
                <a:moveTo>
                  <a:pt x="375754" y="269392"/>
                </a:moveTo>
                <a:lnTo>
                  <a:pt x="0" y="269392"/>
                </a:lnTo>
                <a:lnTo>
                  <a:pt x="0" y="0"/>
                </a:lnTo>
                <a:lnTo>
                  <a:pt x="375754" y="0"/>
                </a:lnTo>
                <a:lnTo>
                  <a:pt x="375754" y="269392"/>
                </a:lnTo>
                <a:close/>
              </a:path>
            </a:pathLst>
          </a:custGeom>
          <a:ln w="10833">
            <a:solidFill>
              <a:srgbClr val="243746"/>
            </a:solidFill>
          </a:ln>
        </p:spPr>
        <p:txBody>
          <a:bodyPr wrap="square" lIns="0" tIns="0" rIns="0" bIns="0" rtlCol="0"/>
          <a:lstStyle/>
          <a:p>
            <a:endParaRPr/>
          </a:p>
        </p:txBody>
      </p:sp>
      <p:sp>
        <p:nvSpPr>
          <p:cNvPr id="53" name="object 53"/>
          <p:cNvSpPr/>
          <p:nvPr/>
        </p:nvSpPr>
        <p:spPr>
          <a:xfrm>
            <a:off x="652021" y="4975569"/>
            <a:ext cx="401320" cy="0"/>
          </a:xfrm>
          <a:custGeom>
            <a:avLst/>
            <a:gdLst/>
            <a:ahLst/>
            <a:cxnLst/>
            <a:rect l="l" t="t" r="r" b="b"/>
            <a:pathLst>
              <a:path w="401319">
                <a:moveTo>
                  <a:pt x="0" y="0"/>
                </a:moveTo>
                <a:lnTo>
                  <a:pt x="400875" y="0"/>
                </a:lnTo>
              </a:path>
            </a:pathLst>
          </a:custGeom>
          <a:ln w="28244">
            <a:solidFill>
              <a:srgbClr val="FFFFFF"/>
            </a:solidFill>
          </a:ln>
        </p:spPr>
        <p:txBody>
          <a:bodyPr wrap="square" lIns="0" tIns="0" rIns="0" bIns="0" rtlCol="0"/>
          <a:lstStyle/>
          <a:p>
            <a:endParaRPr/>
          </a:p>
        </p:txBody>
      </p:sp>
      <p:sp>
        <p:nvSpPr>
          <p:cNvPr id="54" name="object 54"/>
          <p:cNvSpPr/>
          <p:nvPr/>
        </p:nvSpPr>
        <p:spPr>
          <a:xfrm>
            <a:off x="652021" y="4961446"/>
            <a:ext cx="401320" cy="28575"/>
          </a:xfrm>
          <a:custGeom>
            <a:avLst/>
            <a:gdLst/>
            <a:ahLst/>
            <a:cxnLst/>
            <a:rect l="l" t="t" r="r" b="b"/>
            <a:pathLst>
              <a:path w="401319" h="28575">
                <a:moveTo>
                  <a:pt x="391121" y="28244"/>
                </a:moveTo>
                <a:lnTo>
                  <a:pt x="9753" y="28244"/>
                </a:lnTo>
                <a:lnTo>
                  <a:pt x="4368" y="28244"/>
                </a:lnTo>
                <a:lnTo>
                  <a:pt x="0" y="24358"/>
                </a:lnTo>
                <a:lnTo>
                  <a:pt x="0" y="19570"/>
                </a:lnTo>
                <a:lnTo>
                  <a:pt x="0" y="8674"/>
                </a:lnTo>
                <a:lnTo>
                  <a:pt x="0" y="3886"/>
                </a:lnTo>
                <a:lnTo>
                  <a:pt x="4368" y="0"/>
                </a:lnTo>
                <a:lnTo>
                  <a:pt x="9753" y="0"/>
                </a:lnTo>
                <a:lnTo>
                  <a:pt x="391121" y="0"/>
                </a:lnTo>
                <a:lnTo>
                  <a:pt x="396506" y="0"/>
                </a:lnTo>
                <a:lnTo>
                  <a:pt x="400875" y="3886"/>
                </a:lnTo>
                <a:lnTo>
                  <a:pt x="400875" y="8674"/>
                </a:lnTo>
                <a:lnTo>
                  <a:pt x="400875" y="19570"/>
                </a:lnTo>
                <a:lnTo>
                  <a:pt x="400875" y="24358"/>
                </a:lnTo>
                <a:lnTo>
                  <a:pt x="396506" y="28244"/>
                </a:lnTo>
                <a:lnTo>
                  <a:pt x="391121" y="28244"/>
                </a:lnTo>
                <a:close/>
              </a:path>
            </a:pathLst>
          </a:custGeom>
          <a:ln w="10807">
            <a:solidFill>
              <a:srgbClr val="243746"/>
            </a:solidFill>
          </a:ln>
        </p:spPr>
        <p:txBody>
          <a:bodyPr wrap="square" lIns="0" tIns="0" rIns="0" bIns="0" rtlCol="0"/>
          <a:lstStyle/>
          <a:p>
            <a:endParaRPr/>
          </a:p>
        </p:txBody>
      </p:sp>
      <p:sp>
        <p:nvSpPr>
          <p:cNvPr id="55" name="object 55"/>
          <p:cNvSpPr/>
          <p:nvPr/>
        </p:nvSpPr>
        <p:spPr>
          <a:xfrm>
            <a:off x="652236" y="5222755"/>
            <a:ext cx="608965" cy="0"/>
          </a:xfrm>
          <a:custGeom>
            <a:avLst/>
            <a:gdLst/>
            <a:ahLst/>
            <a:cxnLst/>
            <a:rect l="l" t="t" r="r" b="b"/>
            <a:pathLst>
              <a:path w="608965">
                <a:moveTo>
                  <a:pt x="0" y="0"/>
                </a:moveTo>
                <a:lnTo>
                  <a:pt x="608672" y="0"/>
                </a:lnTo>
              </a:path>
            </a:pathLst>
          </a:custGeom>
          <a:ln w="39865">
            <a:solidFill>
              <a:srgbClr val="243746"/>
            </a:solidFill>
          </a:ln>
        </p:spPr>
        <p:txBody>
          <a:bodyPr wrap="square" lIns="0" tIns="0" rIns="0" bIns="0" rtlCol="0"/>
          <a:lstStyle/>
          <a:p>
            <a:endParaRPr/>
          </a:p>
        </p:txBody>
      </p:sp>
      <p:sp>
        <p:nvSpPr>
          <p:cNvPr id="56" name="object 56"/>
          <p:cNvSpPr/>
          <p:nvPr/>
        </p:nvSpPr>
        <p:spPr>
          <a:xfrm>
            <a:off x="652236" y="5202823"/>
            <a:ext cx="608965" cy="40005"/>
          </a:xfrm>
          <a:custGeom>
            <a:avLst/>
            <a:gdLst/>
            <a:ahLst/>
            <a:cxnLst/>
            <a:rect l="l" t="t" r="r" b="b"/>
            <a:pathLst>
              <a:path w="608965" h="40004">
                <a:moveTo>
                  <a:pt x="598182" y="39865"/>
                </a:moveTo>
                <a:lnTo>
                  <a:pt x="10477" y="39865"/>
                </a:lnTo>
                <a:lnTo>
                  <a:pt x="4686" y="39865"/>
                </a:lnTo>
                <a:lnTo>
                  <a:pt x="0" y="35559"/>
                </a:lnTo>
                <a:lnTo>
                  <a:pt x="0" y="30251"/>
                </a:lnTo>
                <a:lnTo>
                  <a:pt x="0" y="9613"/>
                </a:lnTo>
                <a:lnTo>
                  <a:pt x="0" y="4305"/>
                </a:lnTo>
                <a:lnTo>
                  <a:pt x="4686" y="0"/>
                </a:lnTo>
                <a:lnTo>
                  <a:pt x="10477" y="0"/>
                </a:lnTo>
                <a:lnTo>
                  <a:pt x="598182" y="0"/>
                </a:lnTo>
                <a:lnTo>
                  <a:pt x="603973" y="0"/>
                </a:lnTo>
                <a:lnTo>
                  <a:pt x="608672" y="4305"/>
                </a:lnTo>
                <a:lnTo>
                  <a:pt x="608672" y="9613"/>
                </a:lnTo>
                <a:lnTo>
                  <a:pt x="608672" y="30251"/>
                </a:lnTo>
                <a:lnTo>
                  <a:pt x="608672" y="35559"/>
                </a:lnTo>
                <a:lnTo>
                  <a:pt x="603973" y="39865"/>
                </a:lnTo>
                <a:lnTo>
                  <a:pt x="598182" y="39865"/>
                </a:lnTo>
                <a:close/>
              </a:path>
            </a:pathLst>
          </a:custGeom>
          <a:ln w="11074">
            <a:solidFill>
              <a:srgbClr val="243746"/>
            </a:solidFill>
          </a:ln>
        </p:spPr>
        <p:txBody>
          <a:bodyPr wrap="square" lIns="0" tIns="0" rIns="0" bIns="0" rtlCol="0"/>
          <a:lstStyle/>
          <a:p>
            <a:endParaRPr/>
          </a:p>
        </p:txBody>
      </p:sp>
      <p:sp>
        <p:nvSpPr>
          <p:cNvPr id="57" name="object 57"/>
          <p:cNvSpPr/>
          <p:nvPr/>
        </p:nvSpPr>
        <p:spPr>
          <a:xfrm>
            <a:off x="726239" y="5197288"/>
            <a:ext cx="110426" cy="110490"/>
          </a:xfrm>
          <a:prstGeom prst="rect">
            <a:avLst/>
          </a:prstGeom>
          <a:blipFill>
            <a:blip r:embed="rId4" cstate="print"/>
            <a:stretch>
              <a:fillRect/>
            </a:stretch>
          </a:blipFill>
        </p:spPr>
        <p:txBody>
          <a:bodyPr wrap="square" lIns="0" tIns="0" rIns="0" bIns="0" rtlCol="0"/>
          <a:lstStyle/>
          <a:p>
            <a:endParaRPr/>
          </a:p>
        </p:txBody>
      </p:sp>
      <p:sp>
        <p:nvSpPr>
          <p:cNvPr id="58" name="object 58"/>
          <p:cNvSpPr/>
          <p:nvPr/>
        </p:nvSpPr>
        <p:spPr>
          <a:xfrm>
            <a:off x="1071723" y="5197288"/>
            <a:ext cx="110426" cy="110490"/>
          </a:xfrm>
          <a:prstGeom prst="rect">
            <a:avLst/>
          </a:prstGeom>
          <a:blipFill>
            <a:blip r:embed="rId5" cstate="print"/>
            <a:stretch>
              <a:fillRect/>
            </a:stretch>
          </a:blipFill>
        </p:spPr>
        <p:txBody>
          <a:bodyPr wrap="square" lIns="0" tIns="0" rIns="0" bIns="0" rtlCol="0"/>
          <a:lstStyle/>
          <a:p>
            <a:endParaRPr/>
          </a:p>
        </p:txBody>
      </p:sp>
      <p:sp>
        <p:nvSpPr>
          <p:cNvPr id="59" name="object 59"/>
          <p:cNvSpPr/>
          <p:nvPr/>
        </p:nvSpPr>
        <p:spPr>
          <a:xfrm>
            <a:off x="826549" y="5052296"/>
            <a:ext cx="52705" cy="0"/>
          </a:xfrm>
          <a:custGeom>
            <a:avLst/>
            <a:gdLst/>
            <a:ahLst/>
            <a:cxnLst/>
            <a:rect l="l" t="t" r="r" b="b"/>
            <a:pathLst>
              <a:path w="52705">
                <a:moveTo>
                  <a:pt x="0" y="0"/>
                </a:moveTo>
                <a:lnTo>
                  <a:pt x="52260" y="0"/>
                </a:lnTo>
              </a:path>
            </a:pathLst>
          </a:custGeom>
          <a:ln w="35575">
            <a:solidFill>
              <a:srgbClr val="FF9E19"/>
            </a:solidFill>
          </a:ln>
        </p:spPr>
        <p:txBody>
          <a:bodyPr wrap="square" lIns="0" tIns="0" rIns="0" bIns="0" rtlCol="0"/>
          <a:lstStyle/>
          <a:p>
            <a:endParaRPr/>
          </a:p>
        </p:txBody>
      </p:sp>
      <p:sp>
        <p:nvSpPr>
          <p:cNvPr id="60" name="object 60"/>
          <p:cNvSpPr/>
          <p:nvPr/>
        </p:nvSpPr>
        <p:spPr>
          <a:xfrm>
            <a:off x="826549" y="5140167"/>
            <a:ext cx="52705" cy="0"/>
          </a:xfrm>
          <a:custGeom>
            <a:avLst/>
            <a:gdLst/>
            <a:ahLst/>
            <a:cxnLst/>
            <a:rect l="l" t="t" r="r" b="b"/>
            <a:pathLst>
              <a:path w="52705">
                <a:moveTo>
                  <a:pt x="0" y="0"/>
                </a:moveTo>
                <a:lnTo>
                  <a:pt x="52260" y="0"/>
                </a:lnTo>
              </a:path>
            </a:pathLst>
          </a:custGeom>
          <a:ln w="35575">
            <a:solidFill>
              <a:srgbClr val="FF9E19"/>
            </a:solidFill>
          </a:ln>
        </p:spPr>
        <p:txBody>
          <a:bodyPr wrap="square" lIns="0" tIns="0" rIns="0" bIns="0" rtlCol="0"/>
          <a:lstStyle/>
          <a:p>
            <a:endParaRPr/>
          </a:p>
        </p:txBody>
      </p:sp>
      <p:sp>
        <p:nvSpPr>
          <p:cNvPr id="61" name="object 61"/>
          <p:cNvSpPr/>
          <p:nvPr/>
        </p:nvSpPr>
        <p:spPr>
          <a:xfrm>
            <a:off x="790995" y="5096230"/>
            <a:ext cx="123825" cy="0"/>
          </a:xfrm>
          <a:custGeom>
            <a:avLst/>
            <a:gdLst/>
            <a:ahLst/>
            <a:cxnLst/>
            <a:rect l="l" t="t" r="r" b="b"/>
            <a:pathLst>
              <a:path w="123825">
                <a:moveTo>
                  <a:pt x="0" y="0"/>
                </a:moveTo>
                <a:lnTo>
                  <a:pt x="123367" y="0"/>
                </a:lnTo>
              </a:path>
            </a:pathLst>
          </a:custGeom>
          <a:ln w="52298">
            <a:solidFill>
              <a:srgbClr val="FF9E19"/>
            </a:solidFill>
          </a:ln>
        </p:spPr>
        <p:txBody>
          <a:bodyPr wrap="square" lIns="0" tIns="0" rIns="0" bIns="0" rtlCol="0"/>
          <a:lstStyle/>
          <a:p>
            <a:endParaRPr/>
          </a:p>
        </p:txBody>
      </p:sp>
      <p:sp>
        <p:nvSpPr>
          <p:cNvPr id="62" name="object 62"/>
          <p:cNvSpPr/>
          <p:nvPr/>
        </p:nvSpPr>
        <p:spPr>
          <a:xfrm>
            <a:off x="1220563" y="5160619"/>
            <a:ext cx="12700" cy="22225"/>
          </a:xfrm>
          <a:custGeom>
            <a:avLst/>
            <a:gdLst/>
            <a:ahLst/>
            <a:cxnLst/>
            <a:rect l="l" t="t" r="r" b="b"/>
            <a:pathLst>
              <a:path w="12700" h="22225">
                <a:moveTo>
                  <a:pt x="9702" y="0"/>
                </a:moveTo>
                <a:lnTo>
                  <a:pt x="2794" y="0"/>
                </a:lnTo>
                <a:lnTo>
                  <a:pt x="0" y="2793"/>
                </a:lnTo>
                <a:lnTo>
                  <a:pt x="0" y="18973"/>
                </a:lnTo>
                <a:lnTo>
                  <a:pt x="2794" y="21767"/>
                </a:lnTo>
                <a:lnTo>
                  <a:pt x="9702" y="21767"/>
                </a:lnTo>
                <a:lnTo>
                  <a:pt x="12496" y="18973"/>
                </a:lnTo>
                <a:lnTo>
                  <a:pt x="12496" y="2793"/>
                </a:lnTo>
                <a:lnTo>
                  <a:pt x="9702" y="0"/>
                </a:lnTo>
                <a:close/>
              </a:path>
            </a:pathLst>
          </a:custGeom>
          <a:solidFill>
            <a:srgbClr val="FF9E19"/>
          </a:solidFill>
        </p:spPr>
        <p:txBody>
          <a:bodyPr wrap="square" lIns="0" tIns="0" rIns="0" bIns="0" rtlCol="0"/>
          <a:lstStyle/>
          <a:p>
            <a:endParaRPr/>
          </a:p>
        </p:txBody>
      </p:sp>
      <p:sp>
        <p:nvSpPr>
          <p:cNvPr id="63" name="object 63"/>
          <p:cNvSpPr/>
          <p:nvPr/>
        </p:nvSpPr>
        <p:spPr>
          <a:xfrm>
            <a:off x="707337" y="2318675"/>
            <a:ext cx="90170" cy="421640"/>
          </a:xfrm>
          <a:custGeom>
            <a:avLst/>
            <a:gdLst/>
            <a:ahLst/>
            <a:cxnLst/>
            <a:rect l="l" t="t" r="r" b="b"/>
            <a:pathLst>
              <a:path w="90170" h="421639">
                <a:moveTo>
                  <a:pt x="0" y="0"/>
                </a:moveTo>
                <a:lnTo>
                  <a:pt x="0" y="421563"/>
                </a:lnTo>
                <a:lnTo>
                  <a:pt x="54013" y="421563"/>
                </a:lnTo>
                <a:lnTo>
                  <a:pt x="54013" y="279184"/>
                </a:lnTo>
                <a:lnTo>
                  <a:pt x="89789" y="279184"/>
                </a:lnTo>
                <a:lnTo>
                  <a:pt x="89789" y="170395"/>
                </a:lnTo>
                <a:lnTo>
                  <a:pt x="84855" y="142332"/>
                </a:lnTo>
                <a:lnTo>
                  <a:pt x="71161" y="118170"/>
                </a:lnTo>
                <a:lnTo>
                  <a:pt x="50366" y="99479"/>
                </a:lnTo>
                <a:lnTo>
                  <a:pt x="24130" y="87833"/>
                </a:lnTo>
                <a:lnTo>
                  <a:pt x="34330" y="80506"/>
                </a:lnTo>
                <a:lnTo>
                  <a:pt x="42222" y="70951"/>
                </a:lnTo>
                <a:lnTo>
                  <a:pt x="47316" y="59629"/>
                </a:lnTo>
                <a:lnTo>
                  <a:pt x="49123" y="47002"/>
                </a:lnTo>
                <a:lnTo>
                  <a:pt x="45264" y="28737"/>
                </a:lnTo>
                <a:lnTo>
                  <a:pt x="34739" y="13819"/>
                </a:lnTo>
                <a:lnTo>
                  <a:pt x="19125" y="3741"/>
                </a:lnTo>
                <a:lnTo>
                  <a:pt x="0" y="0"/>
                </a:lnTo>
                <a:close/>
              </a:path>
            </a:pathLst>
          </a:custGeom>
          <a:solidFill>
            <a:srgbClr val="8FBDE5"/>
          </a:solidFill>
        </p:spPr>
        <p:txBody>
          <a:bodyPr wrap="square" lIns="0" tIns="0" rIns="0" bIns="0" rtlCol="0"/>
          <a:lstStyle/>
          <a:p>
            <a:endParaRPr/>
          </a:p>
        </p:txBody>
      </p:sp>
      <p:sp>
        <p:nvSpPr>
          <p:cNvPr id="64" name="object 64"/>
          <p:cNvSpPr/>
          <p:nvPr/>
        </p:nvSpPr>
        <p:spPr>
          <a:xfrm>
            <a:off x="617240" y="2318682"/>
            <a:ext cx="90170" cy="421640"/>
          </a:xfrm>
          <a:custGeom>
            <a:avLst/>
            <a:gdLst/>
            <a:ahLst/>
            <a:cxnLst/>
            <a:rect l="l" t="t" r="r" b="b"/>
            <a:pathLst>
              <a:path w="90170" h="421639">
                <a:moveTo>
                  <a:pt x="90093" y="0"/>
                </a:moveTo>
                <a:lnTo>
                  <a:pt x="89941" y="0"/>
                </a:lnTo>
                <a:lnTo>
                  <a:pt x="70747" y="3689"/>
                </a:lnTo>
                <a:lnTo>
                  <a:pt x="55081" y="13755"/>
                </a:lnTo>
                <a:lnTo>
                  <a:pt x="44523" y="28691"/>
                </a:lnTo>
                <a:lnTo>
                  <a:pt x="40652" y="46990"/>
                </a:lnTo>
                <a:lnTo>
                  <a:pt x="42459" y="59624"/>
                </a:lnTo>
                <a:lnTo>
                  <a:pt x="47553" y="70950"/>
                </a:lnTo>
                <a:lnTo>
                  <a:pt x="55445" y="80506"/>
                </a:lnTo>
                <a:lnTo>
                  <a:pt x="65646" y="87833"/>
                </a:lnTo>
                <a:lnTo>
                  <a:pt x="39401" y="99472"/>
                </a:lnTo>
                <a:lnTo>
                  <a:pt x="18611" y="118160"/>
                </a:lnTo>
                <a:lnTo>
                  <a:pt x="4927" y="142325"/>
                </a:lnTo>
                <a:lnTo>
                  <a:pt x="0" y="170395"/>
                </a:lnTo>
                <a:lnTo>
                  <a:pt x="0" y="279184"/>
                </a:lnTo>
                <a:lnTo>
                  <a:pt x="35737" y="279184"/>
                </a:lnTo>
                <a:lnTo>
                  <a:pt x="35737" y="421551"/>
                </a:lnTo>
                <a:lnTo>
                  <a:pt x="90093" y="421551"/>
                </a:lnTo>
                <a:lnTo>
                  <a:pt x="90093" y="0"/>
                </a:lnTo>
                <a:close/>
              </a:path>
            </a:pathLst>
          </a:custGeom>
          <a:solidFill>
            <a:srgbClr val="B0CFED"/>
          </a:solidFill>
        </p:spPr>
        <p:txBody>
          <a:bodyPr wrap="square" lIns="0" tIns="0" rIns="0" bIns="0" rtlCol="0"/>
          <a:lstStyle/>
          <a:p>
            <a:endParaRPr/>
          </a:p>
        </p:txBody>
      </p:sp>
      <p:sp>
        <p:nvSpPr>
          <p:cNvPr id="65" name="object 65"/>
          <p:cNvSpPr/>
          <p:nvPr/>
        </p:nvSpPr>
        <p:spPr>
          <a:xfrm>
            <a:off x="916857" y="2318675"/>
            <a:ext cx="90170" cy="421640"/>
          </a:xfrm>
          <a:custGeom>
            <a:avLst/>
            <a:gdLst/>
            <a:ahLst/>
            <a:cxnLst/>
            <a:rect l="l" t="t" r="r" b="b"/>
            <a:pathLst>
              <a:path w="90169" h="421639">
                <a:moveTo>
                  <a:pt x="0" y="0"/>
                </a:moveTo>
                <a:lnTo>
                  <a:pt x="0" y="421563"/>
                </a:lnTo>
                <a:lnTo>
                  <a:pt x="54013" y="421563"/>
                </a:lnTo>
                <a:lnTo>
                  <a:pt x="54013" y="279184"/>
                </a:lnTo>
                <a:lnTo>
                  <a:pt x="89788" y="279184"/>
                </a:lnTo>
                <a:lnTo>
                  <a:pt x="89788" y="170395"/>
                </a:lnTo>
                <a:lnTo>
                  <a:pt x="84855" y="142332"/>
                </a:lnTo>
                <a:lnTo>
                  <a:pt x="71161" y="118170"/>
                </a:lnTo>
                <a:lnTo>
                  <a:pt x="50366" y="99479"/>
                </a:lnTo>
                <a:lnTo>
                  <a:pt x="24129" y="87833"/>
                </a:lnTo>
                <a:lnTo>
                  <a:pt x="34330" y="80506"/>
                </a:lnTo>
                <a:lnTo>
                  <a:pt x="42222" y="70951"/>
                </a:lnTo>
                <a:lnTo>
                  <a:pt x="47316" y="59629"/>
                </a:lnTo>
                <a:lnTo>
                  <a:pt x="49123" y="47002"/>
                </a:lnTo>
                <a:lnTo>
                  <a:pt x="45264" y="28737"/>
                </a:lnTo>
                <a:lnTo>
                  <a:pt x="34739" y="13819"/>
                </a:lnTo>
                <a:lnTo>
                  <a:pt x="19125" y="3741"/>
                </a:lnTo>
                <a:lnTo>
                  <a:pt x="0" y="0"/>
                </a:lnTo>
                <a:close/>
              </a:path>
            </a:pathLst>
          </a:custGeom>
          <a:solidFill>
            <a:srgbClr val="F99D20"/>
          </a:solidFill>
        </p:spPr>
        <p:txBody>
          <a:bodyPr wrap="square" lIns="0" tIns="0" rIns="0" bIns="0" rtlCol="0"/>
          <a:lstStyle/>
          <a:p>
            <a:endParaRPr/>
          </a:p>
        </p:txBody>
      </p:sp>
      <p:sp>
        <p:nvSpPr>
          <p:cNvPr id="66" name="object 66"/>
          <p:cNvSpPr/>
          <p:nvPr/>
        </p:nvSpPr>
        <p:spPr>
          <a:xfrm>
            <a:off x="826747" y="2318682"/>
            <a:ext cx="90170" cy="421640"/>
          </a:xfrm>
          <a:custGeom>
            <a:avLst/>
            <a:gdLst/>
            <a:ahLst/>
            <a:cxnLst/>
            <a:rect l="l" t="t" r="r" b="b"/>
            <a:pathLst>
              <a:path w="90169" h="421639">
                <a:moveTo>
                  <a:pt x="90106" y="0"/>
                </a:moveTo>
                <a:lnTo>
                  <a:pt x="89954" y="0"/>
                </a:lnTo>
                <a:lnTo>
                  <a:pt x="70760" y="3689"/>
                </a:lnTo>
                <a:lnTo>
                  <a:pt x="55094" y="13755"/>
                </a:lnTo>
                <a:lnTo>
                  <a:pt x="44535" y="28691"/>
                </a:lnTo>
                <a:lnTo>
                  <a:pt x="40665" y="46990"/>
                </a:lnTo>
                <a:lnTo>
                  <a:pt x="42472" y="59624"/>
                </a:lnTo>
                <a:lnTo>
                  <a:pt x="47566" y="70950"/>
                </a:lnTo>
                <a:lnTo>
                  <a:pt x="55458" y="80506"/>
                </a:lnTo>
                <a:lnTo>
                  <a:pt x="65658" y="87833"/>
                </a:lnTo>
                <a:lnTo>
                  <a:pt x="39412" y="99472"/>
                </a:lnTo>
                <a:lnTo>
                  <a:pt x="18618" y="118160"/>
                </a:lnTo>
                <a:lnTo>
                  <a:pt x="4929" y="142325"/>
                </a:lnTo>
                <a:lnTo>
                  <a:pt x="0" y="170395"/>
                </a:lnTo>
                <a:lnTo>
                  <a:pt x="0" y="279184"/>
                </a:lnTo>
                <a:lnTo>
                  <a:pt x="35750" y="279184"/>
                </a:lnTo>
                <a:lnTo>
                  <a:pt x="35750" y="421551"/>
                </a:lnTo>
                <a:lnTo>
                  <a:pt x="90106" y="421551"/>
                </a:lnTo>
                <a:lnTo>
                  <a:pt x="90106" y="0"/>
                </a:lnTo>
                <a:close/>
              </a:path>
            </a:pathLst>
          </a:custGeom>
          <a:solidFill>
            <a:srgbClr val="FCB865"/>
          </a:solidFill>
        </p:spPr>
        <p:txBody>
          <a:bodyPr wrap="square" lIns="0" tIns="0" rIns="0" bIns="0" rtlCol="0"/>
          <a:lstStyle/>
          <a:p>
            <a:endParaRPr/>
          </a:p>
        </p:txBody>
      </p:sp>
      <p:sp>
        <p:nvSpPr>
          <p:cNvPr id="67" name="object 67"/>
          <p:cNvSpPr/>
          <p:nvPr/>
        </p:nvSpPr>
        <p:spPr>
          <a:xfrm>
            <a:off x="1126376" y="2318675"/>
            <a:ext cx="90170" cy="421640"/>
          </a:xfrm>
          <a:custGeom>
            <a:avLst/>
            <a:gdLst/>
            <a:ahLst/>
            <a:cxnLst/>
            <a:rect l="l" t="t" r="r" b="b"/>
            <a:pathLst>
              <a:path w="90169" h="421639">
                <a:moveTo>
                  <a:pt x="0" y="0"/>
                </a:moveTo>
                <a:lnTo>
                  <a:pt x="0" y="421563"/>
                </a:lnTo>
                <a:lnTo>
                  <a:pt x="54013" y="421563"/>
                </a:lnTo>
                <a:lnTo>
                  <a:pt x="54013" y="279184"/>
                </a:lnTo>
                <a:lnTo>
                  <a:pt x="89788" y="279184"/>
                </a:lnTo>
                <a:lnTo>
                  <a:pt x="89788" y="170395"/>
                </a:lnTo>
                <a:lnTo>
                  <a:pt x="84855" y="142332"/>
                </a:lnTo>
                <a:lnTo>
                  <a:pt x="71161" y="118170"/>
                </a:lnTo>
                <a:lnTo>
                  <a:pt x="50366" y="99479"/>
                </a:lnTo>
                <a:lnTo>
                  <a:pt x="24129" y="87833"/>
                </a:lnTo>
                <a:lnTo>
                  <a:pt x="34330" y="80506"/>
                </a:lnTo>
                <a:lnTo>
                  <a:pt x="42222" y="70951"/>
                </a:lnTo>
                <a:lnTo>
                  <a:pt x="47316" y="59629"/>
                </a:lnTo>
                <a:lnTo>
                  <a:pt x="49123" y="47002"/>
                </a:lnTo>
                <a:lnTo>
                  <a:pt x="45264" y="28737"/>
                </a:lnTo>
                <a:lnTo>
                  <a:pt x="34739" y="13819"/>
                </a:lnTo>
                <a:lnTo>
                  <a:pt x="19125" y="3741"/>
                </a:lnTo>
                <a:lnTo>
                  <a:pt x="0" y="0"/>
                </a:lnTo>
                <a:close/>
              </a:path>
            </a:pathLst>
          </a:custGeom>
          <a:solidFill>
            <a:srgbClr val="A1CE5E"/>
          </a:solidFill>
        </p:spPr>
        <p:txBody>
          <a:bodyPr wrap="square" lIns="0" tIns="0" rIns="0" bIns="0" rtlCol="0"/>
          <a:lstStyle/>
          <a:p>
            <a:endParaRPr/>
          </a:p>
        </p:txBody>
      </p:sp>
      <p:sp>
        <p:nvSpPr>
          <p:cNvPr id="68" name="object 68"/>
          <p:cNvSpPr/>
          <p:nvPr/>
        </p:nvSpPr>
        <p:spPr>
          <a:xfrm>
            <a:off x="1036266" y="2318682"/>
            <a:ext cx="90170" cy="421640"/>
          </a:xfrm>
          <a:custGeom>
            <a:avLst/>
            <a:gdLst/>
            <a:ahLst/>
            <a:cxnLst/>
            <a:rect l="l" t="t" r="r" b="b"/>
            <a:pathLst>
              <a:path w="90169" h="421639">
                <a:moveTo>
                  <a:pt x="90106" y="0"/>
                </a:moveTo>
                <a:lnTo>
                  <a:pt x="89954" y="0"/>
                </a:lnTo>
                <a:lnTo>
                  <a:pt x="70760" y="3689"/>
                </a:lnTo>
                <a:lnTo>
                  <a:pt x="55094" y="13755"/>
                </a:lnTo>
                <a:lnTo>
                  <a:pt x="44535" y="28691"/>
                </a:lnTo>
                <a:lnTo>
                  <a:pt x="40665" y="46990"/>
                </a:lnTo>
                <a:lnTo>
                  <a:pt x="42472" y="59624"/>
                </a:lnTo>
                <a:lnTo>
                  <a:pt x="47566" y="70950"/>
                </a:lnTo>
                <a:lnTo>
                  <a:pt x="55458" y="80506"/>
                </a:lnTo>
                <a:lnTo>
                  <a:pt x="65658" y="87833"/>
                </a:lnTo>
                <a:lnTo>
                  <a:pt x="39412" y="99472"/>
                </a:lnTo>
                <a:lnTo>
                  <a:pt x="18618" y="118160"/>
                </a:lnTo>
                <a:lnTo>
                  <a:pt x="4929" y="142325"/>
                </a:lnTo>
                <a:lnTo>
                  <a:pt x="0" y="170395"/>
                </a:lnTo>
                <a:lnTo>
                  <a:pt x="0" y="279184"/>
                </a:lnTo>
                <a:lnTo>
                  <a:pt x="35750" y="279184"/>
                </a:lnTo>
                <a:lnTo>
                  <a:pt x="35750" y="421551"/>
                </a:lnTo>
                <a:lnTo>
                  <a:pt x="90106" y="421551"/>
                </a:lnTo>
                <a:lnTo>
                  <a:pt x="90106" y="0"/>
                </a:lnTo>
                <a:close/>
              </a:path>
            </a:pathLst>
          </a:custGeom>
          <a:solidFill>
            <a:srgbClr val="BCDB8E"/>
          </a:solidFill>
        </p:spPr>
        <p:txBody>
          <a:bodyPr wrap="square" lIns="0" tIns="0" rIns="0" bIns="0" rtlCol="0"/>
          <a:lstStyle/>
          <a:p>
            <a:endParaRPr/>
          </a:p>
        </p:txBody>
      </p:sp>
      <p:sp>
        <p:nvSpPr>
          <p:cNvPr id="69" name="object 69"/>
          <p:cNvSpPr txBox="1">
            <a:spLocks noGrp="1"/>
          </p:cNvSpPr>
          <p:nvPr>
            <p:ph type="ftr" sz="quarter" idx="5"/>
          </p:nvPr>
        </p:nvSpPr>
        <p:spPr>
          <a:prstGeom prst="rect">
            <a:avLst/>
          </a:prstGeom>
        </p:spPr>
        <p:txBody>
          <a:bodyPr vert="horz" wrap="square" lIns="0" tIns="6350" rIns="0" bIns="0" rtlCol="0">
            <a:spAutoFit/>
          </a:bodyPr>
          <a:lstStyle/>
          <a:p>
            <a:pPr marL="12700">
              <a:lnSpc>
                <a:spcPct val="100000"/>
              </a:lnSpc>
              <a:spcBef>
                <a:spcPts val="50"/>
              </a:spcBef>
            </a:pPr>
            <a:r>
              <a:rPr spc="75" dirty="0"/>
              <a:t>DONATION </a:t>
            </a:r>
            <a:r>
              <a:rPr spc="70" dirty="0"/>
              <a:t>EDUCATION </a:t>
            </a:r>
            <a:r>
              <a:rPr spc="55" dirty="0"/>
              <a:t>FOR </a:t>
            </a:r>
            <a:r>
              <a:rPr spc="40" dirty="0"/>
              <a:t>THE </a:t>
            </a:r>
            <a:r>
              <a:rPr spc="75" dirty="0"/>
              <a:t>CLASSROOM </a:t>
            </a:r>
            <a:r>
              <a:rPr spc="-50" dirty="0"/>
              <a:t>| </a:t>
            </a:r>
            <a:r>
              <a:rPr spc="45" dirty="0"/>
              <a:t>FACT </a:t>
            </a:r>
            <a:r>
              <a:rPr spc="50" dirty="0"/>
              <a:t>SHEET</a:t>
            </a:r>
            <a:r>
              <a:rPr spc="185" dirty="0"/>
              <a:t> </a:t>
            </a:r>
            <a:r>
              <a:rPr spc="60" dirty="0"/>
              <a:t>PRESENTATION</a:t>
            </a:r>
            <a:r>
              <a:rPr spc="-80" dirty="0"/>
              <a:t> </a:t>
            </a:r>
          </a:p>
        </p:txBody>
      </p:sp>
      <p:sp>
        <p:nvSpPr>
          <p:cNvPr id="70" name="object 70"/>
          <p:cNvSpPr txBox="1">
            <a:spLocks noGrp="1"/>
          </p:cNvSpPr>
          <p:nvPr>
            <p:ph type="sldNum" sz="quarter" idx="7"/>
          </p:nvPr>
        </p:nvSpPr>
        <p:spPr>
          <a:prstGeom prst="rect">
            <a:avLst/>
          </a:prstGeom>
        </p:spPr>
        <p:txBody>
          <a:bodyPr vert="horz" wrap="square" lIns="0" tIns="6350" rIns="0" bIns="0" rtlCol="0">
            <a:spAutoFit/>
          </a:bodyPr>
          <a:lstStyle/>
          <a:p>
            <a:pPr marL="38100">
              <a:lnSpc>
                <a:spcPct val="100000"/>
              </a:lnSpc>
              <a:spcBef>
                <a:spcPts val="50"/>
              </a:spcBef>
            </a:pPr>
            <a:fld id="{81D60167-4931-47E6-BA6A-407CBD079E47}" type="slidenum">
              <a:rPr spc="55" dirty="0"/>
              <a:t>7</a:t>
            </a:fld>
            <a:r>
              <a:rPr spc="-90" dirty="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89460" cy="1600200"/>
          </a:xfrm>
          <a:custGeom>
            <a:avLst/>
            <a:gdLst/>
            <a:ahLst/>
            <a:cxnLst/>
            <a:rect l="l" t="t" r="r" b="b"/>
            <a:pathLst>
              <a:path w="12189460" h="1600200">
                <a:moveTo>
                  <a:pt x="0" y="1600200"/>
                </a:moveTo>
                <a:lnTo>
                  <a:pt x="12188952" y="1600200"/>
                </a:lnTo>
                <a:lnTo>
                  <a:pt x="12188952" y="0"/>
                </a:lnTo>
                <a:lnTo>
                  <a:pt x="0" y="0"/>
                </a:lnTo>
                <a:lnTo>
                  <a:pt x="0" y="1600200"/>
                </a:lnTo>
                <a:close/>
              </a:path>
            </a:pathLst>
          </a:custGeom>
          <a:solidFill>
            <a:srgbClr val="BCDA87"/>
          </a:solidFill>
        </p:spPr>
        <p:txBody>
          <a:bodyPr wrap="square" lIns="0" tIns="0" rIns="0" bIns="0" rtlCol="0"/>
          <a:lstStyle/>
          <a:p>
            <a:endParaRPr/>
          </a:p>
        </p:txBody>
      </p:sp>
      <p:sp>
        <p:nvSpPr>
          <p:cNvPr id="3" name="object 3"/>
          <p:cNvSpPr txBox="1"/>
          <p:nvPr/>
        </p:nvSpPr>
        <p:spPr>
          <a:xfrm>
            <a:off x="673100" y="487259"/>
            <a:ext cx="2798445" cy="694055"/>
          </a:xfrm>
          <a:prstGeom prst="rect">
            <a:avLst/>
          </a:prstGeom>
        </p:spPr>
        <p:txBody>
          <a:bodyPr vert="horz" wrap="square" lIns="0" tIns="77470" rIns="0" bIns="0" rtlCol="0">
            <a:spAutoFit/>
          </a:bodyPr>
          <a:lstStyle/>
          <a:p>
            <a:pPr marL="12700">
              <a:lnSpc>
                <a:spcPct val="100000"/>
              </a:lnSpc>
              <a:spcBef>
                <a:spcPts val="610"/>
              </a:spcBef>
            </a:pPr>
            <a:r>
              <a:rPr sz="1300" i="1" spc="10" dirty="0">
                <a:solidFill>
                  <a:srgbClr val="002E46"/>
                </a:solidFill>
                <a:latin typeface="Trebuchet MS"/>
                <a:cs typeface="Trebuchet MS"/>
              </a:rPr>
              <a:t>Donation </a:t>
            </a:r>
            <a:r>
              <a:rPr sz="1300" i="1" spc="-5" dirty="0">
                <a:solidFill>
                  <a:srgbClr val="002E46"/>
                </a:solidFill>
                <a:latin typeface="Trebuchet MS"/>
                <a:cs typeface="Trebuchet MS"/>
              </a:rPr>
              <a:t>Education</a:t>
            </a:r>
            <a:r>
              <a:rPr sz="1300" i="1" spc="-280" dirty="0">
                <a:solidFill>
                  <a:srgbClr val="002E46"/>
                </a:solidFill>
                <a:latin typeface="Trebuchet MS"/>
                <a:cs typeface="Trebuchet MS"/>
              </a:rPr>
              <a:t> </a:t>
            </a:r>
            <a:r>
              <a:rPr sz="1300" i="1" spc="-45" dirty="0">
                <a:solidFill>
                  <a:srgbClr val="002E46"/>
                </a:solidFill>
                <a:latin typeface="Trebuchet MS"/>
                <a:cs typeface="Trebuchet MS"/>
              </a:rPr>
              <a:t>for </a:t>
            </a:r>
            <a:r>
              <a:rPr sz="1300" i="1" spc="-30" dirty="0">
                <a:solidFill>
                  <a:srgbClr val="002E46"/>
                </a:solidFill>
                <a:latin typeface="Trebuchet MS"/>
                <a:cs typeface="Trebuchet MS"/>
              </a:rPr>
              <a:t>the </a:t>
            </a:r>
            <a:r>
              <a:rPr sz="1300" i="1" dirty="0">
                <a:solidFill>
                  <a:srgbClr val="002E46"/>
                </a:solidFill>
                <a:latin typeface="Trebuchet MS"/>
                <a:cs typeface="Trebuchet MS"/>
              </a:rPr>
              <a:t>Classroom</a:t>
            </a:r>
            <a:endParaRPr sz="1300">
              <a:latin typeface="Trebuchet MS"/>
              <a:cs typeface="Trebuchet MS"/>
            </a:endParaRPr>
          </a:p>
          <a:p>
            <a:pPr marL="12700">
              <a:lnSpc>
                <a:spcPct val="100000"/>
              </a:lnSpc>
              <a:spcBef>
                <a:spcPts val="790"/>
              </a:spcBef>
            </a:pPr>
            <a:r>
              <a:rPr sz="2000" b="1" spc="60" dirty="0">
                <a:solidFill>
                  <a:srgbClr val="002E46"/>
                </a:solidFill>
                <a:latin typeface="Calibri"/>
                <a:cs typeface="Calibri"/>
              </a:rPr>
              <a:t>Organ</a:t>
            </a:r>
            <a:r>
              <a:rPr sz="2000" b="1" spc="20" dirty="0">
                <a:solidFill>
                  <a:srgbClr val="002E46"/>
                </a:solidFill>
                <a:latin typeface="Calibri"/>
                <a:cs typeface="Calibri"/>
              </a:rPr>
              <a:t> </a:t>
            </a:r>
            <a:r>
              <a:rPr sz="2000" b="1" spc="55" dirty="0">
                <a:solidFill>
                  <a:srgbClr val="002E46"/>
                </a:solidFill>
                <a:latin typeface="Calibri"/>
                <a:cs typeface="Calibri"/>
              </a:rPr>
              <a:t>Donation</a:t>
            </a:r>
            <a:endParaRPr sz="2000">
              <a:latin typeface="Calibri"/>
              <a:cs typeface="Calibri"/>
            </a:endParaRPr>
          </a:p>
        </p:txBody>
      </p:sp>
      <p:sp>
        <p:nvSpPr>
          <p:cNvPr id="4" name="object 4"/>
          <p:cNvSpPr/>
          <p:nvPr/>
        </p:nvSpPr>
        <p:spPr>
          <a:xfrm>
            <a:off x="10942040" y="590435"/>
            <a:ext cx="507365" cy="217804"/>
          </a:xfrm>
          <a:custGeom>
            <a:avLst/>
            <a:gdLst/>
            <a:ahLst/>
            <a:cxnLst/>
            <a:rect l="l" t="t" r="r" b="b"/>
            <a:pathLst>
              <a:path w="507365" h="217804">
                <a:moveTo>
                  <a:pt x="0" y="217462"/>
                </a:moveTo>
                <a:lnTo>
                  <a:pt x="506971" y="217462"/>
                </a:lnTo>
                <a:lnTo>
                  <a:pt x="506971" y="0"/>
                </a:lnTo>
                <a:lnTo>
                  <a:pt x="0" y="0"/>
                </a:lnTo>
                <a:lnTo>
                  <a:pt x="0" y="217462"/>
                </a:lnTo>
                <a:close/>
              </a:path>
            </a:pathLst>
          </a:custGeom>
          <a:solidFill>
            <a:srgbClr val="94BDE3"/>
          </a:solidFill>
        </p:spPr>
        <p:txBody>
          <a:bodyPr wrap="square" lIns="0" tIns="0" rIns="0" bIns="0" rtlCol="0"/>
          <a:lstStyle/>
          <a:p>
            <a:endParaRPr/>
          </a:p>
        </p:txBody>
      </p:sp>
      <p:sp>
        <p:nvSpPr>
          <p:cNvPr id="5" name="object 5"/>
          <p:cNvSpPr/>
          <p:nvPr/>
        </p:nvSpPr>
        <p:spPr>
          <a:xfrm>
            <a:off x="10942040" y="807897"/>
            <a:ext cx="507365" cy="292100"/>
          </a:xfrm>
          <a:custGeom>
            <a:avLst/>
            <a:gdLst/>
            <a:ahLst/>
            <a:cxnLst/>
            <a:rect l="l" t="t" r="r" b="b"/>
            <a:pathLst>
              <a:path w="507365" h="292100">
                <a:moveTo>
                  <a:pt x="0" y="291655"/>
                </a:moveTo>
                <a:lnTo>
                  <a:pt x="506971" y="291655"/>
                </a:lnTo>
                <a:lnTo>
                  <a:pt x="506971" y="0"/>
                </a:lnTo>
                <a:lnTo>
                  <a:pt x="0" y="0"/>
                </a:lnTo>
                <a:lnTo>
                  <a:pt x="0" y="291655"/>
                </a:lnTo>
                <a:close/>
              </a:path>
            </a:pathLst>
          </a:custGeom>
          <a:solidFill>
            <a:srgbClr val="B3D687"/>
          </a:solidFill>
        </p:spPr>
        <p:txBody>
          <a:bodyPr wrap="square" lIns="0" tIns="0" rIns="0" bIns="0" rtlCol="0"/>
          <a:lstStyle/>
          <a:p>
            <a:endParaRPr/>
          </a:p>
        </p:txBody>
      </p:sp>
      <p:sp>
        <p:nvSpPr>
          <p:cNvPr id="6" name="object 6"/>
          <p:cNvSpPr/>
          <p:nvPr/>
        </p:nvSpPr>
        <p:spPr>
          <a:xfrm>
            <a:off x="10982360" y="627755"/>
            <a:ext cx="430530" cy="109855"/>
          </a:xfrm>
          <a:custGeom>
            <a:avLst/>
            <a:gdLst/>
            <a:ahLst/>
            <a:cxnLst/>
            <a:rect l="l" t="t" r="r" b="b"/>
            <a:pathLst>
              <a:path w="430529" h="109854">
                <a:moveTo>
                  <a:pt x="264629" y="2578"/>
                </a:moveTo>
                <a:lnTo>
                  <a:pt x="250050" y="2578"/>
                </a:lnTo>
                <a:lnTo>
                  <a:pt x="227317" y="107226"/>
                </a:lnTo>
                <a:lnTo>
                  <a:pt x="252196" y="107226"/>
                </a:lnTo>
                <a:lnTo>
                  <a:pt x="254774" y="87071"/>
                </a:lnTo>
                <a:lnTo>
                  <a:pt x="264629" y="87071"/>
                </a:lnTo>
                <a:lnTo>
                  <a:pt x="264629" y="68618"/>
                </a:lnTo>
                <a:lnTo>
                  <a:pt x="257771" y="68618"/>
                </a:lnTo>
                <a:lnTo>
                  <a:pt x="264629" y="21450"/>
                </a:lnTo>
                <a:lnTo>
                  <a:pt x="264629" y="2578"/>
                </a:lnTo>
                <a:close/>
              </a:path>
              <a:path w="430529" h="109854">
                <a:moveTo>
                  <a:pt x="279641" y="2578"/>
                </a:moveTo>
                <a:lnTo>
                  <a:pt x="264629" y="2578"/>
                </a:lnTo>
                <a:lnTo>
                  <a:pt x="264629" y="21450"/>
                </a:lnTo>
                <a:lnTo>
                  <a:pt x="265061" y="21450"/>
                </a:lnTo>
                <a:lnTo>
                  <a:pt x="271919" y="68618"/>
                </a:lnTo>
                <a:lnTo>
                  <a:pt x="264629" y="68618"/>
                </a:lnTo>
                <a:lnTo>
                  <a:pt x="264629" y="87071"/>
                </a:lnTo>
                <a:lnTo>
                  <a:pt x="274065" y="87071"/>
                </a:lnTo>
                <a:lnTo>
                  <a:pt x="277494" y="107226"/>
                </a:lnTo>
                <a:lnTo>
                  <a:pt x="300659" y="107226"/>
                </a:lnTo>
                <a:lnTo>
                  <a:pt x="300659" y="99504"/>
                </a:lnTo>
                <a:lnTo>
                  <a:pt x="279641" y="2578"/>
                </a:lnTo>
                <a:close/>
              </a:path>
              <a:path w="430529" h="109854">
                <a:moveTo>
                  <a:pt x="300659" y="99504"/>
                </a:moveTo>
                <a:lnTo>
                  <a:pt x="300659" y="107226"/>
                </a:lnTo>
                <a:lnTo>
                  <a:pt x="302374" y="107226"/>
                </a:lnTo>
                <a:lnTo>
                  <a:pt x="300659" y="99504"/>
                </a:lnTo>
                <a:close/>
              </a:path>
              <a:path w="430529" h="109854">
                <a:moveTo>
                  <a:pt x="342684" y="23596"/>
                </a:moveTo>
                <a:lnTo>
                  <a:pt x="318249" y="23596"/>
                </a:lnTo>
                <a:lnTo>
                  <a:pt x="318249" y="107226"/>
                </a:lnTo>
                <a:lnTo>
                  <a:pt x="342684" y="107226"/>
                </a:lnTo>
                <a:lnTo>
                  <a:pt x="342684" y="23596"/>
                </a:lnTo>
                <a:close/>
              </a:path>
              <a:path w="430529" h="109854">
                <a:moveTo>
                  <a:pt x="300659" y="2578"/>
                </a:moveTo>
                <a:lnTo>
                  <a:pt x="298945" y="2578"/>
                </a:lnTo>
                <a:lnTo>
                  <a:pt x="298945" y="23596"/>
                </a:lnTo>
                <a:lnTo>
                  <a:pt x="300659" y="23596"/>
                </a:lnTo>
                <a:lnTo>
                  <a:pt x="300659" y="2578"/>
                </a:lnTo>
                <a:close/>
              </a:path>
              <a:path w="430529" h="109854">
                <a:moveTo>
                  <a:pt x="362838" y="2578"/>
                </a:moveTo>
                <a:lnTo>
                  <a:pt x="300659" y="2578"/>
                </a:lnTo>
                <a:lnTo>
                  <a:pt x="300659" y="23596"/>
                </a:lnTo>
                <a:lnTo>
                  <a:pt x="362838" y="23596"/>
                </a:lnTo>
                <a:lnTo>
                  <a:pt x="362838" y="2578"/>
                </a:lnTo>
                <a:close/>
              </a:path>
              <a:path w="430529" h="109854">
                <a:moveTo>
                  <a:pt x="428472" y="2578"/>
                </a:moveTo>
                <a:lnTo>
                  <a:pt x="372287" y="2578"/>
                </a:lnTo>
                <a:lnTo>
                  <a:pt x="372287" y="107226"/>
                </a:lnTo>
                <a:lnTo>
                  <a:pt x="430187" y="107226"/>
                </a:lnTo>
                <a:lnTo>
                  <a:pt x="430187" y="86639"/>
                </a:lnTo>
                <a:lnTo>
                  <a:pt x="396722" y="86639"/>
                </a:lnTo>
                <a:lnTo>
                  <a:pt x="396722" y="63906"/>
                </a:lnTo>
                <a:lnTo>
                  <a:pt x="427621" y="63906"/>
                </a:lnTo>
                <a:lnTo>
                  <a:pt x="427621" y="42887"/>
                </a:lnTo>
                <a:lnTo>
                  <a:pt x="396722" y="42887"/>
                </a:lnTo>
                <a:lnTo>
                  <a:pt x="396722" y="23596"/>
                </a:lnTo>
                <a:lnTo>
                  <a:pt x="428472" y="23596"/>
                </a:lnTo>
                <a:lnTo>
                  <a:pt x="428472" y="2578"/>
                </a:lnTo>
                <a:close/>
              </a:path>
              <a:path w="430529" h="109854">
                <a:moveTo>
                  <a:pt x="110223" y="0"/>
                </a:moveTo>
                <a:lnTo>
                  <a:pt x="95947" y="2300"/>
                </a:lnTo>
                <a:lnTo>
                  <a:pt x="85453" y="8420"/>
                </a:lnTo>
                <a:lnTo>
                  <a:pt x="78981" y="18159"/>
                </a:lnTo>
                <a:lnTo>
                  <a:pt x="76771" y="31318"/>
                </a:lnTo>
                <a:lnTo>
                  <a:pt x="76771" y="74206"/>
                </a:lnTo>
                <a:lnTo>
                  <a:pt x="78499" y="89540"/>
                </a:lnTo>
                <a:lnTo>
                  <a:pt x="84167" y="100691"/>
                </a:lnTo>
                <a:lnTo>
                  <a:pt x="94500" y="107499"/>
                </a:lnTo>
                <a:lnTo>
                  <a:pt x="110223" y="109804"/>
                </a:lnTo>
                <a:lnTo>
                  <a:pt x="110223" y="90931"/>
                </a:lnTo>
                <a:lnTo>
                  <a:pt x="102488" y="90931"/>
                </a:lnTo>
                <a:lnTo>
                  <a:pt x="101206" y="81927"/>
                </a:lnTo>
                <a:lnTo>
                  <a:pt x="101206" y="26593"/>
                </a:lnTo>
                <a:lnTo>
                  <a:pt x="102488" y="18872"/>
                </a:lnTo>
                <a:lnTo>
                  <a:pt x="110223" y="18872"/>
                </a:lnTo>
                <a:lnTo>
                  <a:pt x="110223" y="0"/>
                </a:lnTo>
                <a:close/>
              </a:path>
              <a:path w="430529" h="109854">
                <a:moveTo>
                  <a:pt x="110223" y="0"/>
                </a:moveTo>
                <a:lnTo>
                  <a:pt x="110223" y="18872"/>
                </a:lnTo>
                <a:lnTo>
                  <a:pt x="118363" y="18872"/>
                </a:lnTo>
                <a:lnTo>
                  <a:pt x="118795" y="26593"/>
                </a:lnTo>
                <a:lnTo>
                  <a:pt x="118795" y="81927"/>
                </a:lnTo>
                <a:lnTo>
                  <a:pt x="118363" y="90931"/>
                </a:lnTo>
                <a:lnTo>
                  <a:pt x="110223" y="90931"/>
                </a:lnTo>
                <a:lnTo>
                  <a:pt x="110223" y="109804"/>
                </a:lnTo>
                <a:lnTo>
                  <a:pt x="125878" y="107558"/>
                </a:lnTo>
                <a:lnTo>
                  <a:pt x="136063" y="100849"/>
                </a:lnTo>
                <a:lnTo>
                  <a:pt x="141582" y="89717"/>
                </a:lnTo>
                <a:lnTo>
                  <a:pt x="143243" y="74206"/>
                </a:lnTo>
                <a:lnTo>
                  <a:pt x="143243" y="31318"/>
                </a:lnTo>
                <a:lnTo>
                  <a:pt x="141098" y="17916"/>
                </a:lnTo>
                <a:lnTo>
                  <a:pt x="134772" y="8096"/>
                </a:lnTo>
                <a:lnTo>
                  <a:pt x="124426" y="2057"/>
                </a:lnTo>
                <a:lnTo>
                  <a:pt x="110223" y="0"/>
                </a:lnTo>
                <a:close/>
              </a:path>
              <a:path w="430529" h="109854">
                <a:moveTo>
                  <a:pt x="180136" y="2578"/>
                </a:moveTo>
                <a:lnTo>
                  <a:pt x="154825" y="2578"/>
                </a:lnTo>
                <a:lnTo>
                  <a:pt x="154825" y="107226"/>
                </a:lnTo>
                <a:lnTo>
                  <a:pt x="177990" y="107226"/>
                </a:lnTo>
                <a:lnTo>
                  <a:pt x="175844" y="48894"/>
                </a:lnTo>
                <a:lnTo>
                  <a:pt x="195011" y="48894"/>
                </a:lnTo>
                <a:lnTo>
                  <a:pt x="180136" y="2578"/>
                </a:lnTo>
                <a:close/>
              </a:path>
              <a:path w="430529" h="109854">
                <a:moveTo>
                  <a:pt x="195011" y="48894"/>
                </a:moveTo>
                <a:lnTo>
                  <a:pt x="176275" y="48894"/>
                </a:lnTo>
                <a:lnTo>
                  <a:pt x="195148" y="107226"/>
                </a:lnTo>
                <a:lnTo>
                  <a:pt x="220014" y="107226"/>
                </a:lnTo>
                <a:lnTo>
                  <a:pt x="220014" y="61340"/>
                </a:lnTo>
                <a:lnTo>
                  <a:pt x="199008" y="61340"/>
                </a:lnTo>
                <a:lnTo>
                  <a:pt x="195011" y="48894"/>
                </a:lnTo>
                <a:close/>
              </a:path>
              <a:path w="430529" h="109854">
                <a:moveTo>
                  <a:pt x="220014" y="2578"/>
                </a:moveTo>
                <a:lnTo>
                  <a:pt x="197294" y="2578"/>
                </a:lnTo>
                <a:lnTo>
                  <a:pt x="199440" y="61340"/>
                </a:lnTo>
                <a:lnTo>
                  <a:pt x="220014" y="61340"/>
                </a:lnTo>
                <a:lnTo>
                  <a:pt x="220014" y="2578"/>
                </a:lnTo>
                <a:close/>
              </a:path>
              <a:path w="430529" h="109854">
                <a:moveTo>
                  <a:pt x="32588" y="2578"/>
                </a:moveTo>
                <a:lnTo>
                  <a:pt x="0" y="2578"/>
                </a:lnTo>
                <a:lnTo>
                  <a:pt x="0" y="107226"/>
                </a:lnTo>
                <a:lnTo>
                  <a:pt x="32588" y="107226"/>
                </a:lnTo>
                <a:lnTo>
                  <a:pt x="32588" y="88785"/>
                </a:lnTo>
                <a:lnTo>
                  <a:pt x="27876" y="88785"/>
                </a:lnTo>
                <a:lnTo>
                  <a:pt x="24434" y="88353"/>
                </a:lnTo>
                <a:lnTo>
                  <a:pt x="24434" y="21450"/>
                </a:lnTo>
                <a:lnTo>
                  <a:pt x="32588" y="21450"/>
                </a:lnTo>
                <a:lnTo>
                  <a:pt x="32588" y="2578"/>
                </a:lnTo>
                <a:close/>
              </a:path>
              <a:path w="430529" h="109854">
                <a:moveTo>
                  <a:pt x="32588" y="2578"/>
                </a:moveTo>
                <a:lnTo>
                  <a:pt x="32588" y="21882"/>
                </a:lnTo>
                <a:lnTo>
                  <a:pt x="38595" y="23164"/>
                </a:lnTo>
                <a:lnTo>
                  <a:pt x="40741" y="25742"/>
                </a:lnTo>
                <a:lnTo>
                  <a:pt x="40741" y="69062"/>
                </a:lnTo>
                <a:lnTo>
                  <a:pt x="41160" y="80213"/>
                </a:lnTo>
                <a:lnTo>
                  <a:pt x="41160" y="86639"/>
                </a:lnTo>
                <a:lnTo>
                  <a:pt x="32588" y="88353"/>
                </a:lnTo>
                <a:lnTo>
                  <a:pt x="32588" y="107226"/>
                </a:lnTo>
                <a:lnTo>
                  <a:pt x="40741" y="107226"/>
                </a:lnTo>
                <a:lnTo>
                  <a:pt x="48450" y="106794"/>
                </a:lnTo>
                <a:lnTo>
                  <a:pt x="54889" y="102514"/>
                </a:lnTo>
                <a:lnTo>
                  <a:pt x="62191" y="98221"/>
                </a:lnTo>
                <a:lnTo>
                  <a:pt x="65189" y="90500"/>
                </a:lnTo>
                <a:lnTo>
                  <a:pt x="65189" y="33451"/>
                </a:lnTo>
                <a:lnTo>
                  <a:pt x="40309" y="3009"/>
                </a:lnTo>
                <a:lnTo>
                  <a:pt x="32588" y="2578"/>
                </a:lnTo>
                <a:close/>
              </a:path>
              <a:path w="430529" h="109854">
                <a:moveTo>
                  <a:pt x="32588" y="88353"/>
                </a:moveTo>
                <a:lnTo>
                  <a:pt x="30441" y="88785"/>
                </a:lnTo>
                <a:lnTo>
                  <a:pt x="32588" y="88785"/>
                </a:lnTo>
                <a:lnTo>
                  <a:pt x="32588" y="88353"/>
                </a:lnTo>
                <a:close/>
              </a:path>
              <a:path w="430529" h="109854">
                <a:moveTo>
                  <a:pt x="32588" y="21450"/>
                </a:moveTo>
                <a:lnTo>
                  <a:pt x="27876" y="21450"/>
                </a:lnTo>
                <a:lnTo>
                  <a:pt x="30441" y="21882"/>
                </a:lnTo>
                <a:lnTo>
                  <a:pt x="32588" y="21882"/>
                </a:lnTo>
                <a:lnTo>
                  <a:pt x="32588" y="21450"/>
                </a:lnTo>
                <a:close/>
              </a:path>
            </a:pathLst>
          </a:custGeom>
          <a:solidFill>
            <a:srgbClr val="241F21"/>
          </a:solidFill>
        </p:spPr>
        <p:txBody>
          <a:bodyPr wrap="square" lIns="0" tIns="0" rIns="0" bIns="0" rtlCol="0"/>
          <a:lstStyle/>
          <a:p>
            <a:endParaRPr/>
          </a:p>
        </p:txBody>
      </p:sp>
      <p:sp>
        <p:nvSpPr>
          <p:cNvPr id="7" name="object 7"/>
          <p:cNvSpPr/>
          <p:nvPr/>
        </p:nvSpPr>
        <p:spPr>
          <a:xfrm>
            <a:off x="10988350" y="1032894"/>
            <a:ext cx="100965" cy="0"/>
          </a:xfrm>
          <a:custGeom>
            <a:avLst/>
            <a:gdLst/>
            <a:ahLst/>
            <a:cxnLst/>
            <a:rect l="l" t="t" r="r" b="b"/>
            <a:pathLst>
              <a:path w="100965">
                <a:moveTo>
                  <a:pt x="0" y="0"/>
                </a:moveTo>
                <a:lnTo>
                  <a:pt x="100368" y="0"/>
                </a:lnTo>
              </a:path>
            </a:pathLst>
          </a:custGeom>
          <a:ln w="38100">
            <a:solidFill>
              <a:srgbClr val="241F21"/>
            </a:solidFill>
          </a:ln>
        </p:spPr>
        <p:txBody>
          <a:bodyPr wrap="square" lIns="0" tIns="0" rIns="0" bIns="0" rtlCol="0"/>
          <a:lstStyle/>
          <a:p>
            <a:endParaRPr/>
          </a:p>
        </p:txBody>
      </p:sp>
      <p:sp>
        <p:nvSpPr>
          <p:cNvPr id="8" name="object 8"/>
          <p:cNvSpPr/>
          <p:nvPr/>
        </p:nvSpPr>
        <p:spPr>
          <a:xfrm>
            <a:off x="11010873" y="860174"/>
            <a:ext cx="0" cy="153670"/>
          </a:xfrm>
          <a:custGeom>
            <a:avLst/>
            <a:gdLst/>
            <a:ahLst/>
            <a:cxnLst/>
            <a:rect l="l" t="t" r="r" b="b"/>
            <a:pathLst>
              <a:path h="153669">
                <a:moveTo>
                  <a:pt x="0" y="0"/>
                </a:moveTo>
                <a:lnTo>
                  <a:pt x="0" y="153670"/>
                </a:lnTo>
              </a:path>
            </a:pathLst>
          </a:custGeom>
          <a:ln w="45046">
            <a:solidFill>
              <a:srgbClr val="241F21"/>
            </a:solidFill>
          </a:ln>
        </p:spPr>
        <p:txBody>
          <a:bodyPr wrap="square" lIns="0" tIns="0" rIns="0" bIns="0" rtlCol="0"/>
          <a:lstStyle/>
          <a:p>
            <a:endParaRPr/>
          </a:p>
        </p:txBody>
      </p:sp>
      <p:sp>
        <p:nvSpPr>
          <p:cNvPr id="9" name="object 9"/>
          <p:cNvSpPr/>
          <p:nvPr/>
        </p:nvSpPr>
        <p:spPr>
          <a:xfrm>
            <a:off x="11128392" y="860657"/>
            <a:ext cx="0" cy="191770"/>
          </a:xfrm>
          <a:custGeom>
            <a:avLst/>
            <a:gdLst/>
            <a:ahLst/>
            <a:cxnLst/>
            <a:rect l="l" t="t" r="r" b="b"/>
            <a:pathLst>
              <a:path h="191769">
                <a:moveTo>
                  <a:pt x="0" y="0"/>
                </a:moveTo>
                <a:lnTo>
                  <a:pt x="0" y="191287"/>
                </a:lnTo>
              </a:path>
            </a:pathLst>
          </a:custGeom>
          <a:ln w="45034">
            <a:solidFill>
              <a:srgbClr val="241F21"/>
            </a:solidFill>
          </a:ln>
        </p:spPr>
        <p:txBody>
          <a:bodyPr wrap="square" lIns="0" tIns="0" rIns="0" bIns="0" rtlCol="0"/>
          <a:lstStyle/>
          <a:p>
            <a:endParaRPr/>
          </a:p>
        </p:txBody>
      </p:sp>
      <p:sp>
        <p:nvSpPr>
          <p:cNvPr id="10" name="object 10"/>
          <p:cNvSpPr/>
          <p:nvPr/>
        </p:nvSpPr>
        <p:spPr>
          <a:xfrm>
            <a:off x="11176220" y="970664"/>
            <a:ext cx="45085" cy="81280"/>
          </a:xfrm>
          <a:custGeom>
            <a:avLst/>
            <a:gdLst/>
            <a:ahLst/>
            <a:cxnLst/>
            <a:rect l="l" t="t" r="r" b="b"/>
            <a:pathLst>
              <a:path w="45084" h="81280">
                <a:moveTo>
                  <a:pt x="0" y="81279"/>
                </a:moveTo>
                <a:lnTo>
                  <a:pt x="44602" y="81279"/>
                </a:lnTo>
                <a:lnTo>
                  <a:pt x="44602" y="0"/>
                </a:lnTo>
                <a:lnTo>
                  <a:pt x="0" y="0"/>
                </a:lnTo>
                <a:lnTo>
                  <a:pt x="0" y="81279"/>
                </a:lnTo>
                <a:close/>
              </a:path>
            </a:pathLst>
          </a:custGeom>
          <a:solidFill>
            <a:srgbClr val="241F21"/>
          </a:solidFill>
        </p:spPr>
        <p:txBody>
          <a:bodyPr wrap="square" lIns="0" tIns="0" rIns="0" bIns="0" rtlCol="0"/>
          <a:lstStyle/>
          <a:p>
            <a:endParaRPr/>
          </a:p>
        </p:txBody>
      </p:sp>
      <p:sp>
        <p:nvSpPr>
          <p:cNvPr id="11" name="object 11"/>
          <p:cNvSpPr/>
          <p:nvPr/>
        </p:nvSpPr>
        <p:spPr>
          <a:xfrm>
            <a:off x="11176220" y="951614"/>
            <a:ext cx="100965" cy="0"/>
          </a:xfrm>
          <a:custGeom>
            <a:avLst/>
            <a:gdLst/>
            <a:ahLst/>
            <a:cxnLst/>
            <a:rect l="l" t="t" r="r" b="b"/>
            <a:pathLst>
              <a:path w="100965">
                <a:moveTo>
                  <a:pt x="0" y="0"/>
                </a:moveTo>
                <a:lnTo>
                  <a:pt x="100799" y="0"/>
                </a:lnTo>
              </a:path>
            </a:pathLst>
          </a:custGeom>
          <a:ln w="38100">
            <a:solidFill>
              <a:srgbClr val="241F21"/>
            </a:solidFill>
          </a:ln>
        </p:spPr>
        <p:txBody>
          <a:bodyPr wrap="square" lIns="0" tIns="0" rIns="0" bIns="0" rtlCol="0"/>
          <a:lstStyle/>
          <a:p>
            <a:endParaRPr/>
          </a:p>
        </p:txBody>
      </p:sp>
      <p:sp>
        <p:nvSpPr>
          <p:cNvPr id="12" name="object 12"/>
          <p:cNvSpPr/>
          <p:nvPr/>
        </p:nvSpPr>
        <p:spPr>
          <a:xfrm>
            <a:off x="11176220" y="898274"/>
            <a:ext cx="45085" cy="34290"/>
          </a:xfrm>
          <a:custGeom>
            <a:avLst/>
            <a:gdLst/>
            <a:ahLst/>
            <a:cxnLst/>
            <a:rect l="l" t="t" r="r" b="b"/>
            <a:pathLst>
              <a:path w="45084" h="34290">
                <a:moveTo>
                  <a:pt x="0" y="34290"/>
                </a:moveTo>
                <a:lnTo>
                  <a:pt x="44602" y="34290"/>
                </a:lnTo>
                <a:lnTo>
                  <a:pt x="44602" y="0"/>
                </a:lnTo>
                <a:lnTo>
                  <a:pt x="0" y="0"/>
                </a:lnTo>
                <a:lnTo>
                  <a:pt x="0" y="34290"/>
                </a:lnTo>
                <a:close/>
              </a:path>
            </a:pathLst>
          </a:custGeom>
          <a:solidFill>
            <a:srgbClr val="241F21"/>
          </a:solidFill>
        </p:spPr>
        <p:txBody>
          <a:bodyPr wrap="square" lIns="0" tIns="0" rIns="0" bIns="0" rtlCol="0"/>
          <a:lstStyle/>
          <a:p>
            <a:endParaRPr/>
          </a:p>
        </p:txBody>
      </p:sp>
      <p:sp>
        <p:nvSpPr>
          <p:cNvPr id="13" name="object 13"/>
          <p:cNvSpPr/>
          <p:nvPr/>
        </p:nvSpPr>
        <p:spPr>
          <a:xfrm>
            <a:off x="11176220" y="879224"/>
            <a:ext cx="106045" cy="0"/>
          </a:xfrm>
          <a:custGeom>
            <a:avLst/>
            <a:gdLst/>
            <a:ahLst/>
            <a:cxnLst/>
            <a:rect l="l" t="t" r="r" b="b"/>
            <a:pathLst>
              <a:path w="106045">
                <a:moveTo>
                  <a:pt x="0" y="0"/>
                </a:moveTo>
                <a:lnTo>
                  <a:pt x="105511" y="0"/>
                </a:lnTo>
              </a:path>
            </a:pathLst>
          </a:custGeom>
          <a:ln w="38100">
            <a:solidFill>
              <a:srgbClr val="241F21"/>
            </a:solidFill>
          </a:ln>
        </p:spPr>
        <p:txBody>
          <a:bodyPr wrap="square" lIns="0" tIns="0" rIns="0" bIns="0" rtlCol="0"/>
          <a:lstStyle/>
          <a:p>
            <a:endParaRPr/>
          </a:p>
        </p:txBody>
      </p:sp>
      <p:sp>
        <p:nvSpPr>
          <p:cNvPr id="14" name="object 14"/>
          <p:cNvSpPr/>
          <p:nvPr/>
        </p:nvSpPr>
        <p:spPr>
          <a:xfrm>
            <a:off x="11303170" y="1032894"/>
            <a:ext cx="106680" cy="0"/>
          </a:xfrm>
          <a:custGeom>
            <a:avLst/>
            <a:gdLst/>
            <a:ahLst/>
            <a:cxnLst/>
            <a:rect l="l" t="t" r="r" b="b"/>
            <a:pathLst>
              <a:path w="106679">
                <a:moveTo>
                  <a:pt x="0" y="0"/>
                </a:moveTo>
                <a:lnTo>
                  <a:pt x="106362" y="0"/>
                </a:lnTo>
              </a:path>
            </a:pathLst>
          </a:custGeom>
          <a:ln w="38100">
            <a:solidFill>
              <a:srgbClr val="241F21"/>
            </a:solidFill>
          </a:ln>
        </p:spPr>
        <p:txBody>
          <a:bodyPr wrap="square" lIns="0" tIns="0" rIns="0" bIns="0" rtlCol="0"/>
          <a:lstStyle/>
          <a:p>
            <a:endParaRPr/>
          </a:p>
        </p:txBody>
      </p:sp>
      <p:sp>
        <p:nvSpPr>
          <p:cNvPr id="15" name="object 15"/>
          <p:cNvSpPr/>
          <p:nvPr/>
        </p:nvSpPr>
        <p:spPr>
          <a:xfrm>
            <a:off x="11303170" y="971934"/>
            <a:ext cx="45085" cy="41910"/>
          </a:xfrm>
          <a:custGeom>
            <a:avLst/>
            <a:gdLst/>
            <a:ahLst/>
            <a:cxnLst/>
            <a:rect l="l" t="t" r="r" b="b"/>
            <a:pathLst>
              <a:path w="45084" h="41909">
                <a:moveTo>
                  <a:pt x="0" y="41910"/>
                </a:moveTo>
                <a:lnTo>
                  <a:pt x="45034" y="41910"/>
                </a:lnTo>
                <a:lnTo>
                  <a:pt x="45034" y="0"/>
                </a:lnTo>
                <a:lnTo>
                  <a:pt x="0" y="0"/>
                </a:lnTo>
                <a:lnTo>
                  <a:pt x="0" y="41910"/>
                </a:lnTo>
                <a:close/>
              </a:path>
            </a:pathLst>
          </a:custGeom>
          <a:solidFill>
            <a:srgbClr val="241F21"/>
          </a:solidFill>
        </p:spPr>
        <p:txBody>
          <a:bodyPr wrap="square" lIns="0" tIns="0" rIns="0" bIns="0" rtlCol="0"/>
          <a:lstStyle/>
          <a:p>
            <a:endParaRPr/>
          </a:p>
        </p:txBody>
      </p:sp>
      <p:sp>
        <p:nvSpPr>
          <p:cNvPr id="16" name="object 16"/>
          <p:cNvSpPr/>
          <p:nvPr/>
        </p:nvSpPr>
        <p:spPr>
          <a:xfrm>
            <a:off x="11303170" y="952884"/>
            <a:ext cx="101600" cy="0"/>
          </a:xfrm>
          <a:custGeom>
            <a:avLst/>
            <a:gdLst/>
            <a:ahLst/>
            <a:cxnLst/>
            <a:rect l="l" t="t" r="r" b="b"/>
            <a:pathLst>
              <a:path w="101600">
                <a:moveTo>
                  <a:pt x="0" y="0"/>
                </a:moveTo>
                <a:lnTo>
                  <a:pt x="101219" y="0"/>
                </a:lnTo>
              </a:path>
            </a:pathLst>
          </a:custGeom>
          <a:ln w="38100">
            <a:solidFill>
              <a:srgbClr val="241F21"/>
            </a:solidFill>
          </a:ln>
        </p:spPr>
        <p:txBody>
          <a:bodyPr wrap="square" lIns="0" tIns="0" rIns="0" bIns="0" rtlCol="0"/>
          <a:lstStyle/>
          <a:p>
            <a:endParaRPr/>
          </a:p>
        </p:txBody>
      </p:sp>
      <p:sp>
        <p:nvSpPr>
          <p:cNvPr id="17" name="object 17"/>
          <p:cNvSpPr/>
          <p:nvPr/>
        </p:nvSpPr>
        <p:spPr>
          <a:xfrm>
            <a:off x="11303170" y="898274"/>
            <a:ext cx="45085" cy="35560"/>
          </a:xfrm>
          <a:custGeom>
            <a:avLst/>
            <a:gdLst/>
            <a:ahLst/>
            <a:cxnLst/>
            <a:rect l="l" t="t" r="r" b="b"/>
            <a:pathLst>
              <a:path w="45084" h="35559">
                <a:moveTo>
                  <a:pt x="0" y="35560"/>
                </a:moveTo>
                <a:lnTo>
                  <a:pt x="45034" y="35560"/>
                </a:lnTo>
                <a:lnTo>
                  <a:pt x="45034" y="0"/>
                </a:lnTo>
                <a:lnTo>
                  <a:pt x="0" y="0"/>
                </a:lnTo>
                <a:lnTo>
                  <a:pt x="0" y="35560"/>
                </a:lnTo>
                <a:close/>
              </a:path>
            </a:pathLst>
          </a:custGeom>
          <a:solidFill>
            <a:srgbClr val="241F21"/>
          </a:solidFill>
        </p:spPr>
        <p:txBody>
          <a:bodyPr wrap="square" lIns="0" tIns="0" rIns="0" bIns="0" rtlCol="0"/>
          <a:lstStyle/>
          <a:p>
            <a:endParaRPr/>
          </a:p>
        </p:txBody>
      </p:sp>
      <p:sp>
        <p:nvSpPr>
          <p:cNvPr id="18" name="object 18"/>
          <p:cNvSpPr/>
          <p:nvPr/>
        </p:nvSpPr>
        <p:spPr>
          <a:xfrm>
            <a:off x="11303170" y="879224"/>
            <a:ext cx="103505" cy="0"/>
          </a:xfrm>
          <a:custGeom>
            <a:avLst/>
            <a:gdLst/>
            <a:ahLst/>
            <a:cxnLst/>
            <a:rect l="l" t="t" r="r" b="b"/>
            <a:pathLst>
              <a:path w="103504">
                <a:moveTo>
                  <a:pt x="0" y="0"/>
                </a:moveTo>
                <a:lnTo>
                  <a:pt x="103365" y="0"/>
                </a:lnTo>
              </a:path>
            </a:pathLst>
          </a:custGeom>
          <a:ln w="38100">
            <a:solidFill>
              <a:srgbClr val="241F21"/>
            </a:solidFill>
          </a:ln>
        </p:spPr>
        <p:txBody>
          <a:bodyPr wrap="square" lIns="0" tIns="0" rIns="0" bIns="0" rtlCol="0"/>
          <a:lstStyle/>
          <a:p>
            <a:endParaRPr/>
          </a:p>
        </p:txBody>
      </p:sp>
      <p:sp>
        <p:nvSpPr>
          <p:cNvPr id="19" name="object 19"/>
          <p:cNvSpPr/>
          <p:nvPr/>
        </p:nvSpPr>
        <p:spPr>
          <a:xfrm>
            <a:off x="10926591" y="1098892"/>
            <a:ext cx="267970" cy="0"/>
          </a:xfrm>
          <a:custGeom>
            <a:avLst/>
            <a:gdLst/>
            <a:ahLst/>
            <a:cxnLst/>
            <a:rect l="l" t="t" r="r" b="b"/>
            <a:pathLst>
              <a:path w="267970">
                <a:moveTo>
                  <a:pt x="0" y="0"/>
                </a:moveTo>
                <a:lnTo>
                  <a:pt x="267639" y="0"/>
                </a:lnTo>
              </a:path>
            </a:pathLst>
          </a:custGeom>
          <a:ln w="26669">
            <a:solidFill>
              <a:srgbClr val="241F21"/>
            </a:solidFill>
          </a:ln>
        </p:spPr>
        <p:txBody>
          <a:bodyPr wrap="square" lIns="0" tIns="0" rIns="0" bIns="0" rtlCol="0"/>
          <a:lstStyle/>
          <a:p>
            <a:endParaRPr/>
          </a:p>
        </p:txBody>
      </p:sp>
      <p:sp>
        <p:nvSpPr>
          <p:cNvPr id="20" name="object 20"/>
          <p:cNvSpPr/>
          <p:nvPr/>
        </p:nvSpPr>
        <p:spPr>
          <a:xfrm>
            <a:off x="10939894" y="602957"/>
            <a:ext cx="0" cy="482600"/>
          </a:xfrm>
          <a:custGeom>
            <a:avLst/>
            <a:gdLst/>
            <a:ahLst/>
            <a:cxnLst/>
            <a:rect l="l" t="t" r="r" b="b"/>
            <a:pathLst>
              <a:path h="482600">
                <a:moveTo>
                  <a:pt x="0" y="0"/>
                </a:moveTo>
                <a:lnTo>
                  <a:pt x="0" y="482600"/>
                </a:lnTo>
              </a:path>
            </a:pathLst>
          </a:custGeom>
          <a:ln w="26606">
            <a:solidFill>
              <a:srgbClr val="241F21"/>
            </a:solidFill>
          </a:ln>
        </p:spPr>
        <p:txBody>
          <a:bodyPr wrap="square" lIns="0" tIns="0" rIns="0" bIns="0" rtlCol="0"/>
          <a:lstStyle/>
          <a:p>
            <a:endParaRPr/>
          </a:p>
        </p:txBody>
      </p:sp>
      <p:sp>
        <p:nvSpPr>
          <p:cNvPr id="21" name="object 21"/>
          <p:cNvSpPr/>
          <p:nvPr/>
        </p:nvSpPr>
        <p:spPr>
          <a:xfrm>
            <a:off x="10926591" y="589622"/>
            <a:ext cx="267970" cy="0"/>
          </a:xfrm>
          <a:custGeom>
            <a:avLst/>
            <a:gdLst/>
            <a:ahLst/>
            <a:cxnLst/>
            <a:rect l="l" t="t" r="r" b="b"/>
            <a:pathLst>
              <a:path w="267970">
                <a:moveTo>
                  <a:pt x="0" y="0"/>
                </a:moveTo>
                <a:lnTo>
                  <a:pt x="267639" y="0"/>
                </a:lnTo>
              </a:path>
            </a:pathLst>
          </a:custGeom>
          <a:ln w="26670">
            <a:solidFill>
              <a:srgbClr val="241F21"/>
            </a:solidFill>
          </a:ln>
        </p:spPr>
        <p:txBody>
          <a:bodyPr wrap="square" lIns="0" tIns="0" rIns="0" bIns="0" rtlCol="0"/>
          <a:lstStyle/>
          <a:p>
            <a:endParaRPr/>
          </a:p>
        </p:txBody>
      </p:sp>
      <p:sp>
        <p:nvSpPr>
          <p:cNvPr id="22" name="object 22"/>
          <p:cNvSpPr/>
          <p:nvPr/>
        </p:nvSpPr>
        <p:spPr>
          <a:xfrm>
            <a:off x="11194230" y="1098892"/>
            <a:ext cx="267970" cy="0"/>
          </a:xfrm>
          <a:custGeom>
            <a:avLst/>
            <a:gdLst/>
            <a:ahLst/>
            <a:cxnLst/>
            <a:rect l="l" t="t" r="r" b="b"/>
            <a:pathLst>
              <a:path w="267970">
                <a:moveTo>
                  <a:pt x="0" y="0"/>
                </a:moveTo>
                <a:lnTo>
                  <a:pt x="267639" y="0"/>
                </a:lnTo>
              </a:path>
            </a:pathLst>
          </a:custGeom>
          <a:ln w="26669">
            <a:solidFill>
              <a:srgbClr val="241F21"/>
            </a:solidFill>
          </a:ln>
        </p:spPr>
        <p:txBody>
          <a:bodyPr wrap="square" lIns="0" tIns="0" rIns="0" bIns="0" rtlCol="0"/>
          <a:lstStyle/>
          <a:p>
            <a:endParaRPr/>
          </a:p>
        </p:txBody>
      </p:sp>
      <p:sp>
        <p:nvSpPr>
          <p:cNvPr id="23" name="object 23"/>
          <p:cNvSpPr/>
          <p:nvPr/>
        </p:nvSpPr>
        <p:spPr>
          <a:xfrm>
            <a:off x="11448574" y="602957"/>
            <a:ext cx="0" cy="482600"/>
          </a:xfrm>
          <a:custGeom>
            <a:avLst/>
            <a:gdLst/>
            <a:ahLst/>
            <a:cxnLst/>
            <a:rect l="l" t="t" r="r" b="b"/>
            <a:pathLst>
              <a:path h="482600">
                <a:moveTo>
                  <a:pt x="0" y="0"/>
                </a:moveTo>
                <a:lnTo>
                  <a:pt x="0" y="482600"/>
                </a:lnTo>
              </a:path>
            </a:pathLst>
          </a:custGeom>
          <a:ln w="26593">
            <a:solidFill>
              <a:srgbClr val="241F21"/>
            </a:solidFill>
          </a:ln>
        </p:spPr>
        <p:txBody>
          <a:bodyPr wrap="square" lIns="0" tIns="0" rIns="0" bIns="0" rtlCol="0"/>
          <a:lstStyle/>
          <a:p>
            <a:endParaRPr/>
          </a:p>
        </p:txBody>
      </p:sp>
      <p:sp>
        <p:nvSpPr>
          <p:cNvPr id="24" name="object 24"/>
          <p:cNvSpPr/>
          <p:nvPr/>
        </p:nvSpPr>
        <p:spPr>
          <a:xfrm>
            <a:off x="11194230" y="589622"/>
            <a:ext cx="267970" cy="0"/>
          </a:xfrm>
          <a:custGeom>
            <a:avLst/>
            <a:gdLst/>
            <a:ahLst/>
            <a:cxnLst/>
            <a:rect l="l" t="t" r="r" b="b"/>
            <a:pathLst>
              <a:path w="267970">
                <a:moveTo>
                  <a:pt x="0" y="0"/>
                </a:moveTo>
                <a:lnTo>
                  <a:pt x="267639" y="0"/>
                </a:lnTo>
              </a:path>
            </a:pathLst>
          </a:custGeom>
          <a:ln w="26670">
            <a:solidFill>
              <a:srgbClr val="241F21"/>
            </a:solidFill>
          </a:ln>
        </p:spPr>
        <p:txBody>
          <a:bodyPr wrap="square" lIns="0" tIns="0" rIns="0" bIns="0" rtlCol="0"/>
          <a:lstStyle/>
          <a:p>
            <a:endParaRPr/>
          </a:p>
        </p:txBody>
      </p:sp>
      <p:sp>
        <p:nvSpPr>
          <p:cNvPr id="25" name="object 25"/>
          <p:cNvSpPr/>
          <p:nvPr/>
        </p:nvSpPr>
        <p:spPr>
          <a:xfrm>
            <a:off x="10934744" y="777876"/>
            <a:ext cx="521970" cy="67310"/>
          </a:xfrm>
          <a:custGeom>
            <a:avLst/>
            <a:gdLst/>
            <a:ahLst/>
            <a:cxnLst/>
            <a:rect l="l" t="t" r="r" b="b"/>
            <a:pathLst>
              <a:path w="521970" h="67309">
                <a:moveTo>
                  <a:pt x="521550" y="31750"/>
                </a:moveTo>
                <a:lnTo>
                  <a:pt x="259486" y="31750"/>
                </a:lnTo>
                <a:lnTo>
                  <a:pt x="315192" y="33265"/>
                </a:lnTo>
                <a:lnTo>
                  <a:pt x="369457" y="37701"/>
                </a:lnTo>
                <a:lnTo>
                  <a:pt x="422076" y="44895"/>
                </a:lnTo>
                <a:lnTo>
                  <a:pt x="472843" y="54683"/>
                </a:lnTo>
                <a:lnTo>
                  <a:pt x="521550" y="66903"/>
                </a:lnTo>
                <a:lnTo>
                  <a:pt x="521550" y="31750"/>
                </a:lnTo>
                <a:close/>
              </a:path>
              <a:path w="521970" h="67309">
                <a:moveTo>
                  <a:pt x="259486" y="0"/>
                </a:moveTo>
                <a:lnTo>
                  <a:pt x="204914" y="1272"/>
                </a:lnTo>
                <a:lnTo>
                  <a:pt x="151474" y="5036"/>
                </a:lnTo>
                <a:lnTo>
                  <a:pt x="99371" y="11208"/>
                </a:lnTo>
                <a:lnTo>
                  <a:pt x="48811" y="19708"/>
                </a:lnTo>
                <a:lnTo>
                  <a:pt x="0" y="30454"/>
                </a:lnTo>
                <a:lnTo>
                  <a:pt x="0" y="66484"/>
                </a:lnTo>
                <a:lnTo>
                  <a:pt x="48231" y="54308"/>
                </a:lnTo>
                <a:lnTo>
                  <a:pt x="98562" y="44623"/>
                </a:lnTo>
                <a:lnTo>
                  <a:pt x="150727" y="37553"/>
                </a:lnTo>
                <a:lnTo>
                  <a:pt x="204458" y="33221"/>
                </a:lnTo>
                <a:lnTo>
                  <a:pt x="259486" y="31750"/>
                </a:lnTo>
                <a:lnTo>
                  <a:pt x="521550" y="31750"/>
                </a:lnTo>
                <a:lnTo>
                  <a:pt x="521550" y="31305"/>
                </a:lnTo>
                <a:lnTo>
                  <a:pt x="472227" y="20310"/>
                </a:lnTo>
                <a:lnTo>
                  <a:pt x="421153" y="11579"/>
                </a:lnTo>
                <a:lnTo>
                  <a:pt x="368534" y="5214"/>
                </a:lnTo>
                <a:lnTo>
                  <a:pt x="314576" y="1320"/>
                </a:lnTo>
                <a:lnTo>
                  <a:pt x="259486" y="0"/>
                </a:lnTo>
                <a:close/>
              </a:path>
            </a:pathLst>
          </a:custGeom>
          <a:solidFill>
            <a:srgbClr val="241F21"/>
          </a:solidFill>
        </p:spPr>
        <p:txBody>
          <a:bodyPr wrap="square" lIns="0" tIns="0" rIns="0" bIns="0" rtlCol="0"/>
          <a:lstStyle/>
          <a:p>
            <a:endParaRPr/>
          </a:p>
        </p:txBody>
      </p:sp>
      <p:sp>
        <p:nvSpPr>
          <p:cNvPr id="26" name="object 26"/>
          <p:cNvSpPr/>
          <p:nvPr/>
        </p:nvSpPr>
        <p:spPr>
          <a:xfrm>
            <a:off x="11086572" y="752855"/>
            <a:ext cx="85349" cy="89954"/>
          </a:xfrm>
          <a:prstGeom prst="rect">
            <a:avLst/>
          </a:prstGeom>
          <a:blipFill>
            <a:blip r:embed="rId2" cstate="print"/>
            <a:stretch>
              <a:fillRect/>
            </a:stretch>
          </a:blipFill>
        </p:spPr>
        <p:txBody>
          <a:bodyPr wrap="square" lIns="0" tIns="0" rIns="0" bIns="0" rtlCol="0"/>
          <a:lstStyle/>
          <a:p>
            <a:endParaRPr/>
          </a:p>
        </p:txBody>
      </p:sp>
      <p:sp>
        <p:nvSpPr>
          <p:cNvPr id="27" name="object 27"/>
          <p:cNvSpPr/>
          <p:nvPr/>
        </p:nvSpPr>
        <p:spPr>
          <a:xfrm>
            <a:off x="11471883" y="576068"/>
            <a:ext cx="31750" cy="31750"/>
          </a:xfrm>
          <a:custGeom>
            <a:avLst/>
            <a:gdLst/>
            <a:ahLst/>
            <a:cxnLst/>
            <a:rect l="l" t="t" r="r" b="b"/>
            <a:pathLst>
              <a:path w="31750" h="31750">
                <a:moveTo>
                  <a:pt x="19938" y="0"/>
                </a:moveTo>
                <a:lnTo>
                  <a:pt x="11302" y="0"/>
                </a:lnTo>
                <a:lnTo>
                  <a:pt x="7632" y="1524"/>
                </a:lnTo>
                <a:lnTo>
                  <a:pt x="1549" y="7607"/>
                </a:lnTo>
                <a:lnTo>
                  <a:pt x="5" y="11277"/>
                </a:lnTo>
                <a:lnTo>
                  <a:pt x="0" y="19926"/>
                </a:lnTo>
                <a:lnTo>
                  <a:pt x="1523" y="23609"/>
                </a:lnTo>
                <a:lnTo>
                  <a:pt x="7581" y="29743"/>
                </a:lnTo>
                <a:lnTo>
                  <a:pt x="11264" y="31267"/>
                </a:lnTo>
                <a:lnTo>
                  <a:pt x="19938" y="31267"/>
                </a:lnTo>
                <a:lnTo>
                  <a:pt x="23634" y="29743"/>
                </a:lnTo>
                <a:lnTo>
                  <a:pt x="24229" y="29146"/>
                </a:lnTo>
                <a:lnTo>
                  <a:pt x="11874" y="29146"/>
                </a:lnTo>
                <a:lnTo>
                  <a:pt x="8674" y="27825"/>
                </a:lnTo>
                <a:lnTo>
                  <a:pt x="3418" y="22517"/>
                </a:lnTo>
                <a:lnTo>
                  <a:pt x="2214" y="19583"/>
                </a:lnTo>
                <a:lnTo>
                  <a:pt x="2120" y="11887"/>
                </a:lnTo>
                <a:lnTo>
                  <a:pt x="3441" y="8712"/>
                </a:lnTo>
                <a:lnTo>
                  <a:pt x="8712" y="3454"/>
                </a:lnTo>
                <a:lnTo>
                  <a:pt x="11887" y="2120"/>
                </a:lnTo>
                <a:lnTo>
                  <a:pt x="24235" y="2120"/>
                </a:lnTo>
                <a:lnTo>
                  <a:pt x="23634" y="1524"/>
                </a:lnTo>
                <a:lnTo>
                  <a:pt x="19938" y="0"/>
                </a:lnTo>
                <a:close/>
              </a:path>
              <a:path w="31750" h="31750">
                <a:moveTo>
                  <a:pt x="24235" y="2120"/>
                </a:moveTo>
                <a:lnTo>
                  <a:pt x="19367" y="2120"/>
                </a:lnTo>
                <a:lnTo>
                  <a:pt x="22555" y="3454"/>
                </a:lnTo>
                <a:lnTo>
                  <a:pt x="27825" y="8712"/>
                </a:lnTo>
                <a:lnTo>
                  <a:pt x="29146" y="11887"/>
                </a:lnTo>
                <a:lnTo>
                  <a:pt x="29051" y="19583"/>
                </a:lnTo>
                <a:lnTo>
                  <a:pt x="27825" y="22542"/>
                </a:lnTo>
                <a:lnTo>
                  <a:pt x="22580" y="27825"/>
                </a:lnTo>
                <a:lnTo>
                  <a:pt x="19380" y="29146"/>
                </a:lnTo>
                <a:lnTo>
                  <a:pt x="24229" y="29146"/>
                </a:lnTo>
                <a:lnTo>
                  <a:pt x="29743" y="23609"/>
                </a:lnTo>
                <a:lnTo>
                  <a:pt x="31262" y="19926"/>
                </a:lnTo>
                <a:lnTo>
                  <a:pt x="31141" y="10972"/>
                </a:lnTo>
                <a:lnTo>
                  <a:pt x="29743" y="7594"/>
                </a:lnTo>
                <a:lnTo>
                  <a:pt x="24235" y="2120"/>
                </a:lnTo>
                <a:close/>
              </a:path>
              <a:path w="31750" h="31750">
                <a:moveTo>
                  <a:pt x="17475" y="6972"/>
                </a:moveTo>
                <a:lnTo>
                  <a:pt x="9309" y="6972"/>
                </a:lnTo>
                <a:lnTo>
                  <a:pt x="9309" y="24079"/>
                </a:lnTo>
                <a:lnTo>
                  <a:pt x="12255" y="24079"/>
                </a:lnTo>
                <a:lnTo>
                  <a:pt x="12255" y="17335"/>
                </a:lnTo>
                <a:lnTo>
                  <a:pt x="21167" y="17335"/>
                </a:lnTo>
                <a:lnTo>
                  <a:pt x="20866" y="16891"/>
                </a:lnTo>
                <a:lnTo>
                  <a:pt x="19875" y="16332"/>
                </a:lnTo>
                <a:lnTo>
                  <a:pt x="18541" y="16116"/>
                </a:lnTo>
                <a:lnTo>
                  <a:pt x="19596" y="15951"/>
                </a:lnTo>
                <a:lnTo>
                  <a:pt x="20434" y="15671"/>
                </a:lnTo>
                <a:lnTo>
                  <a:pt x="21129" y="15227"/>
                </a:lnTo>
                <a:lnTo>
                  <a:pt x="12255" y="15227"/>
                </a:lnTo>
                <a:lnTo>
                  <a:pt x="12255" y="9093"/>
                </a:lnTo>
                <a:lnTo>
                  <a:pt x="22306" y="9093"/>
                </a:lnTo>
                <a:lnTo>
                  <a:pt x="21831" y="8318"/>
                </a:lnTo>
                <a:lnTo>
                  <a:pt x="19037" y="7175"/>
                </a:lnTo>
                <a:lnTo>
                  <a:pt x="17475" y="6972"/>
                </a:lnTo>
                <a:close/>
              </a:path>
              <a:path w="31750" h="31750">
                <a:moveTo>
                  <a:pt x="21167" y="17335"/>
                </a:moveTo>
                <a:lnTo>
                  <a:pt x="16319" y="17335"/>
                </a:lnTo>
                <a:lnTo>
                  <a:pt x="17462" y="17526"/>
                </a:lnTo>
                <a:lnTo>
                  <a:pt x="19215" y="18529"/>
                </a:lnTo>
                <a:lnTo>
                  <a:pt x="19761" y="19837"/>
                </a:lnTo>
                <a:lnTo>
                  <a:pt x="19801" y="23609"/>
                </a:lnTo>
                <a:lnTo>
                  <a:pt x="19913" y="24079"/>
                </a:lnTo>
                <a:lnTo>
                  <a:pt x="22720" y="24079"/>
                </a:lnTo>
                <a:lnTo>
                  <a:pt x="22529" y="23723"/>
                </a:lnTo>
                <a:lnTo>
                  <a:pt x="22415" y="19583"/>
                </a:lnTo>
                <a:lnTo>
                  <a:pt x="22097" y="18707"/>
                </a:lnTo>
                <a:lnTo>
                  <a:pt x="21167" y="17335"/>
                </a:lnTo>
                <a:close/>
              </a:path>
              <a:path w="31750" h="31750">
                <a:moveTo>
                  <a:pt x="22306" y="9093"/>
                </a:moveTo>
                <a:lnTo>
                  <a:pt x="16598" y="9093"/>
                </a:lnTo>
                <a:lnTo>
                  <a:pt x="17830" y="9309"/>
                </a:lnTo>
                <a:lnTo>
                  <a:pt x="19367" y="10147"/>
                </a:lnTo>
                <a:lnTo>
                  <a:pt x="19761" y="10972"/>
                </a:lnTo>
                <a:lnTo>
                  <a:pt x="19761" y="13500"/>
                </a:lnTo>
                <a:lnTo>
                  <a:pt x="19164" y="14376"/>
                </a:lnTo>
                <a:lnTo>
                  <a:pt x="17322" y="15100"/>
                </a:lnTo>
                <a:lnTo>
                  <a:pt x="16344" y="15227"/>
                </a:lnTo>
                <a:lnTo>
                  <a:pt x="21129" y="15227"/>
                </a:lnTo>
                <a:lnTo>
                  <a:pt x="22161" y="14566"/>
                </a:lnTo>
                <a:lnTo>
                  <a:pt x="22694" y="13500"/>
                </a:lnTo>
                <a:lnTo>
                  <a:pt x="22696" y="9728"/>
                </a:lnTo>
                <a:lnTo>
                  <a:pt x="22306" y="9093"/>
                </a:lnTo>
                <a:close/>
              </a:path>
            </a:pathLst>
          </a:custGeom>
          <a:solidFill>
            <a:srgbClr val="241F21"/>
          </a:solidFill>
        </p:spPr>
        <p:txBody>
          <a:bodyPr wrap="square" lIns="0" tIns="0" rIns="0" bIns="0" rtlCol="0"/>
          <a:lstStyle/>
          <a:p>
            <a:endParaRPr/>
          </a:p>
        </p:txBody>
      </p:sp>
      <p:sp>
        <p:nvSpPr>
          <p:cNvPr id="28" name="object 28"/>
          <p:cNvSpPr txBox="1"/>
          <p:nvPr/>
        </p:nvSpPr>
        <p:spPr>
          <a:xfrm>
            <a:off x="4518152" y="612621"/>
            <a:ext cx="5238750" cy="508000"/>
          </a:xfrm>
          <a:prstGeom prst="rect">
            <a:avLst/>
          </a:prstGeom>
        </p:spPr>
        <p:txBody>
          <a:bodyPr vert="horz" wrap="square" lIns="0" tIns="40640" rIns="0" bIns="0" rtlCol="0">
            <a:spAutoFit/>
          </a:bodyPr>
          <a:lstStyle/>
          <a:p>
            <a:pPr marL="12700">
              <a:lnSpc>
                <a:spcPct val="100000"/>
              </a:lnSpc>
              <a:spcBef>
                <a:spcPts val="320"/>
              </a:spcBef>
            </a:pPr>
            <a:r>
              <a:rPr sz="1400" spc="114" dirty="0">
                <a:solidFill>
                  <a:srgbClr val="002E46"/>
                </a:solidFill>
                <a:latin typeface="Arial Narrow"/>
                <a:cs typeface="Arial Narrow"/>
              </a:rPr>
              <a:t>Organ</a:t>
            </a:r>
            <a:r>
              <a:rPr sz="1400" spc="15" dirty="0">
                <a:solidFill>
                  <a:srgbClr val="002E46"/>
                </a:solidFill>
                <a:latin typeface="Arial Narrow"/>
                <a:cs typeface="Arial Narrow"/>
              </a:rPr>
              <a:t> </a:t>
            </a:r>
            <a:r>
              <a:rPr sz="1400" spc="140" dirty="0">
                <a:solidFill>
                  <a:srgbClr val="002E46"/>
                </a:solidFill>
                <a:latin typeface="Arial Narrow"/>
                <a:cs typeface="Arial Narrow"/>
              </a:rPr>
              <a:t>donation</a:t>
            </a:r>
            <a:r>
              <a:rPr sz="1400" spc="15" dirty="0">
                <a:solidFill>
                  <a:srgbClr val="002E46"/>
                </a:solidFill>
                <a:latin typeface="Arial Narrow"/>
                <a:cs typeface="Arial Narrow"/>
              </a:rPr>
              <a:t> </a:t>
            </a:r>
            <a:r>
              <a:rPr sz="1400" spc="60" dirty="0">
                <a:solidFill>
                  <a:srgbClr val="002E46"/>
                </a:solidFill>
                <a:latin typeface="Arial Narrow"/>
                <a:cs typeface="Arial Narrow"/>
              </a:rPr>
              <a:t>is</a:t>
            </a:r>
            <a:r>
              <a:rPr sz="1400" spc="15" dirty="0">
                <a:solidFill>
                  <a:srgbClr val="002E46"/>
                </a:solidFill>
                <a:latin typeface="Arial Narrow"/>
                <a:cs typeface="Arial Narrow"/>
              </a:rPr>
              <a:t> </a:t>
            </a:r>
            <a:r>
              <a:rPr sz="1400" spc="120" dirty="0">
                <a:solidFill>
                  <a:srgbClr val="002E46"/>
                </a:solidFill>
                <a:latin typeface="Arial Narrow"/>
                <a:cs typeface="Arial Narrow"/>
              </a:rPr>
              <a:t>a</a:t>
            </a:r>
            <a:r>
              <a:rPr sz="1400" spc="15" dirty="0">
                <a:solidFill>
                  <a:srgbClr val="002E46"/>
                </a:solidFill>
                <a:latin typeface="Arial Narrow"/>
                <a:cs typeface="Arial Narrow"/>
              </a:rPr>
              <a:t> </a:t>
            </a:r>
            <a:r>
              <a:rPr sz="1400" spc="80" dirty="0">
                <a:solidFill>
                  <a:srgbClr val="002E46"/>
                </a:solidFill>
                <a:latin typeface="Arial Narrow"/>
                <a:cs typeface="Arial Narrow"/>
              </a:rPr>
              <a:t>selfless</a:t>
            </a:r>
            <a:r>
              <a:rPr sz="1400" spc="20" dirty="0">
                <a:solidFill>
                  <a:srgbClr val="002E46"/>
                </a:solidFill>
                <a:latin typeface="Arial Narrow"/>
                <a:cs typeface="Arial Narrow"/>
              </a:rPr>
              <a:t> </a:t>
            </a:r>
            <a:r>
              <a:rPr sz="1400" spc="110" dirty="0">
                <a:solidFill>
                  <a:srgbClr val="002E46"/>
                </a:solidFill>
                <a:latin typeface="Arial Narrow"/>
                <a:cs typeface="Arial Narrow"/>
              </a:rPr>
              <a:t>decision</a:t>
            </a:r>
            <a:r>
              <a:rPr sz="1400" spc="15" dirty="0">
                <a:solidFill>
                  <a:srgbClr val="002E46"/>
                </a:solidFill>
                <a:latin typeface="Arial Narrow"/>
                <a:cs typeface="Arial Narrow"/>
              </a:rPr>
              <a:t> </a:t>
            </a:r>
            <a:r>
              <a:rPr sz="1400" spc="155" dirty="0">
                <a:solidFill>
                  <a:srgbClr val="002E46"/>
                </a:solidFill>
                <a:latin typeface="Arial Narrow"/>
                <a:cs typeface="Arial Narrow"/>
              </a:rPr>
              <a:t>to</a:t>
            </a:r>
            <a:r>
              <a:rPr sz="1400" spc="15" dirty="0">
                <a:solidFill>
                  <a:srgbClr val="002E46"/>
                </a:solidFill>
                <a:latin typeface="Arial Narrow"/>
                <a:cs typeface="Arial Narrow"/>
              </a:rPr>
              <a:t> </a:t>
            </a:r>
            <a:r>
              <a:rPr sz="1400" spc="95" dirty="0">
                <a:solidFill>
                  <a:srgbClr val="002E46"/>
                </a:solidFill>
                <a:latin typeface="Arial Narrow"/>
                <a:cs typeface="Arial Narrow"/>
              </a:rPr>
              <a:t>share</a:t>
            </a:r>
            <a:r>
              <a:rPr sz="1400" spc="15" dirty="0">
                <a:solidFill>
                  <a:srgbClr val="002E46"/>
                </a:solidFill>
                <a:latin typeface="Arial Narrow"/>
                <a:cs typeface="Arial Narrow"/>
              </a:rPr>
              <a:t> </a:t>
            </a:r>
            <a:r>
              <a:rPr sz="1400" spc="140" dirty="0">
                <a:solidFill>
                  <a:srgbClr val="002E46"/>
                </a:solidFill>
                <a:latin typeface="Arial Narrow"/>
                <a:cs typeface="Arial Narrow"/>
              </a:rPr>
              <a:t>the</a:t>
            </a:r>
            <a:r>
              <a:rPr sz="1400" spc="15" dirty="0">
                <a:solidFill>
                  <a:srgbClr val="002E46"/>
                </a:solidFill>
                <a:latin typeface="Arial Narrow"/>
                <a:cs typeface="Arial Narrow"/>
              </a:rPr>
              <a:t> </a:t>
            </a:r>
            <a:r>
              <a:rPr sz="1400" spc="125" dirty="0">
                <a:solidFill>
                  <a:srgbClr val="002E46"/>
                </a:solidFill>
                <a:latin typeface="Arial Narrow"/>
                <a:cs typeface="Arial Narrow"/>
              </a:rPr>
              <a:t>gift</a:t>
            </a:r>
            <a:r>
              <a:rPr sz="1400" spc="20" dirty="0">
                <a:solidFill>
                  <a:srgbClr val="002E46"/>
                </a:solidFill>
                <a:latin typeface="Arial Narrow"/>
                <a:cs typeface="Arial Narrow"/>
              </a:rPr>
              <a:t> </a:t>
            </a:r>
            <a:r>
              <a:rPr sz="1400" spc="145" dirty="0">
                <a:solidFill>
                  <a:srgbClr val="002E46"/>
                </a:solidFill>
                <a:latin typeface="Arial Narrow"/>
                <a:cs typeface="Arial Narrow"/>
              </a:rPr>
              <a:t>of</a:t>
            </a:r>
            <a:r>
              <a:rPr sz="1400" spc="15" dirty="0">
                <a:solidFill>
                  <a:srgbClr val="002E46"/>
                </a:solidFill>
                <a:latin typeface="Arial Narrow"/>
                <a:cs typeface="Arial Narrow"/>
              </a:rPr>
              <a:t> </a:t>
            </a:r>
            <a:r>
              <a:rPr sz="1400" spc="95" dirty="0">
                <a:solidFill>
                  <a:srgbClr val="002E46"/>
                </a:solidFill>
                <a:latin typeface="Arial Narrow"/>
                <a:cs typeface="Arial Narrow"/>
              </a:rPr>
              <a:t>life.</a:t>
            </a:r>
            <a:endParaRPr sz="1400">
              <a:latin typeface="Arial Narrow"/>
              <a:cs typeface="Arial Narrow"/>
            </a:endParaRPr>
          </a:p>
          <a:p>
            <a:pPr marL="12700">
              <a:lnSpc>
                <a:spcPct val="100000"/>
              </a:lnSpc>
              <a:spcBef>
                <a:spcPts val="219"/>
              </a:spcBef>
            </a:pPr>
            <a:r>
              <a:rPr sz="1400" spc="-40" dirty="0">
                <a:solidFill>
                  <a:srgbClr val="002E46"/>
                </a:solidFill>
                <a:latin typeface="Lucida Sans"/>
                <a:cs typeface="Lucida Sans"/>
              </a:rPr>
              <a:t>Read</a:t>
            </a:r>
            <a:r>
              <a:rPr sz="1400" spc="-114" dirty="0">
                <a:solidFill>
                  <a:srgbClr val="002E46"/>
                </a:solidFill>
                <a:latin typeface="Lucida Sans"/>
                <a:cs typeface="Lucida Sans"/>
              </a:rPr>
              <a:t> </a:t>
            </a:r>
            <a:r>
              <a:rPr sz="1400" spc="-55" dirty="0">
                <a:solidFill>
                  <a:srgbClr val="002E46"/>
                </a:solidFill>
                <a:latin typeface="Lucida Sans"/>
                <a:cs typeface="Lucida Sans"/>
              </a:rPr>
              <a:t>below</a:t>
            </a:r>
            <a:r>
              <a:rPr sz="1400" spc="-110" dirty="0">
                <a:solidFill>
                  <a:srgbClr val="002E46"/>
                </a:solidFill>
                <a:latin typeface="Lucida Sans"/>
                <a:cs typeface="Lucida Sans"/>
              </a:rPr>
              <a:t> </a:t>
            </a:r>
            <a:r>
              <a:rPr sz="1400" spc="-55" dirty="0">
                <a:solidFill>
                  <a:srgbClr val="002E46"/>
                </a:solidFill>
                <a:latin typeface="Lucida Sans"/>
                <a:cs typeface="Lucida Sans"/>
              </a:rPr>
              <a:t>to</a:t>
            </a:r>
            <a:r>
              <a:rPr sz="1400" spc="-110" dirty="0">
                <a:solidFill>
                  <a:srgbClr val="002E46"/>
                </a:solidFill>
                <a:latin typeface="Lucida Sans"/>
                <a:cs typeface="Lucida Sans"/>
              </a:rPr>
              <a:t> </a:t>
            </a:r>
            <a:r>
              <a:rPr sz="1400" spc="-45" dirty="0">
                <a:solidFill>
                  <a:srgbClr val="002E46"/>
                </a:solidFill>
                <a:latin typeface="Lucida Sans"/>
                <a:cs typeface="Lucida Sans"/>
              </a:rPr>
              <a:t>learn</a:t>
            </a:r>
            <a:r>
              <a:rPr sz="1400" spc="-114" dirty="0">
                <a:solidFill>
                  <a:srgbClr val="002E46"/>
                </a:solidFill>
                <a:latin typeface="Lucida Sans"/>
                <a:cs typeface="Lucida Sans"/>
              </a:rPr>
              <a:t> </a:t>
            </a:r>
            <a:r>
              <a:rPr sz="1400" spc="-75" dirty="0">
                <a:solidFill>
                  <a:srgbClr val="002E46"/>
                </a:solidFill>
                <a:latin typeface="Lucida Sans"/>
                <a:cs typeface="Lucida Sans"/>
              </a:rPr>
              <a:t>more</a:t>
            </a:r>
            <a:r>
              <a:rPr sz="1400" spc="-110" dirty="0">
                <a:solidFill>
                  <a:srgbClr val="002E46"/>
                </a:solidFill>
                <a:latin typeface="Lucida Sans"/>
                <a:cs typeface="Lucida Sans"/>
              </a:rPr>
              <a:t> </a:t>
            </a:r>
            <a:r>
              <a:rPr sz="1400" spc="-60" dirty="0">
                <a:solidFill>
                  <a:srgbClr val="002E46"/>
                </a:solidFill>
                <a:latin typeface="Lucida Sans"/>
                <a:cs typeface="Lucida Sans"/>
              </a:rPr>
              <a:t>about</a:t>
            </a:r>
            <a:r>
              <a:rPr sz="1400" spc="-110" dirty="0">
                <a:solidFill>
                  <a:srgbClr val="002E46"/>
                </a:solidFill>
                <a:latin typeface="Lucida Sans"/>
                <a:cs typeface="Lucida Sans"/>
              </a:rPr>
              <a:t> </a:t>
            </a:r>
            <a:r>
              <a:rPr sz="1400" spc="-75" dirty="0">
                <a:solidFill>
                  <a:srgbClr val="002E46"/>
                </a:solidFill>
                <a:latin typeface="Lucida Sans"/>
                <a:cs typeface="Lucida Sans"/>
              </a:rPr>
              <a:t>this</a:t>
            </a:r>
            <a:r>
              <a:rPr sz="1400" spc="-110" dirty="0">
                <a:solidFill>
                  <a:srgbClr val="002E46"/>
                </a:solidFill>
                <a:latin typeface="Lucida Sans"/>
                <a:cs typeface="Lucida Sans"/>
              </a:rPr>
              <a:t> </a:t>
            </a:r>
            <a:r>
              <a:rPr sz="1400" spc="-60" dirty="0">
                <a:solidFill>
                  <a:srgbClr val="002E46"/>
                </a:solidFill>
                <a:latin typeface="Lucida Sans"/>
                <a:cs typeface="Lucida Sans"/>
              </a:rPr>
              <a:t>incredible</a:t>
            </a:r>
            <a:r>
              <a:rPr sz="1400" spc="-114" dirty="0">
                <a:solidFill>
                  <a:srgbClr val="002E46"/>
                </a:solidFill>
                <a:latin typeface="Lucida Sans"/>
                <a:cs typeface="Lucida Sans"/>
              </a:rPr>
              <a:t> </a:t>
            </a:r>
            <a:r>
              <a:rPr sz="1400" spc="-50" dirty="0">
                <a:solidFill>
                  <a:srgbClr val="002E46"/>
                </a:solidFill>
                <a:latin typeface="Lucida Sans"/>
                <a:cs typeface="Lucida Sans"/>
              </a:rPr>
              <a:t>life-saving</a:t>
            </a:r>
            <a:r>
              <a:rPr sz="1400" spc="-110" dirty="0">
                <a:solidFill>
                  <a:srgbClr val="002E46"/>
                </a:solidFill>
                <a:latin typeface="Lucida Sans"/>
                <a:cs typeface="Lucida Sans"/>
              </a:rPr>
              <a:t> </a:t>
            </a:r>
            <a:r>
              <a:rPr sz="1400" spc="-75" dirty="0">
                <a:solidFill>
                  <a:srgbClr val="002E46"/>
                </a:solidFill>
                <a:latin typeface="Lucida Sans"/>
                <a:cs typeface="Lucida Sans"/>
              </a:rPr>
              <a:t>process!</a:t>
            </a:r>
            <a:endParaRPr sz="1400">
              <a:latin typeface="Lucida Sans"/>
              <a:cs typeface="Lucida Sans"/>
            </a:endParaRPr>
          </a:p>
        </p:txBody>
      </p:sp>
      <p:sp>
        <p:nvSpPr>
          <p:cNvPr id="29" name="object 29"/>
          <p:cNvSpPr/>
          <p:nvPr/>
        </p:nvSpPr>
        <p:spPr>
          <a:xfrm>
            <a:off x="4064508" y="512063"/>
            <a:ext cx="0" cy="676910"/>
          </a:xfrm>
          <a:custGeom>
            <a:avLst/>
            <a:gdLst/>
            <a:ahLst/>
            <a:cxnLst/>
            <a:rect l="l" t="t" r="r" b="b"/>
            <a:pathLst>
              <a:path h="676910">
                <a:moveTo>
                  <a:pt x="0" y="0"/>
                </a:moveTo>
                <a:lnTo>
                  <a:pt x="0" y="676757"/>
                </a:lnTo>
              </a:path>
            </a:pathLst>
          </a:custGeom>
          <a:ln w="25400">
            <a:solidFill>
              <a:srgbClr val="FFFFFF"/>
            </a:solidFill>
          </a:ln>
        </p:spPr>
        <p:txBody>
          <a:bodyPr wrap="square" lIns="0" tIns="0" rIns="0" bIns="0" rtlCol="0"/>
          <a:lstStyle/>
          <a:p>
            <a:endParaRPr/>
          </a:p>
        </p:txBody>
      </p:sp>
      <p:sp>
        <p:nvSpPr>
          <p:cNvPr id="30" name="object 30"/>
          <p:cNvSpPr txBox="1"/>
          <p:nvPr/>
        </p:nvSpPr>
        <p:spPr>
          <a:xfrm>
            <a:off x="1421071" y="2261563"/>
            <a:ext cx="3155950" cy="238760"/>
          </a:xfrm>
          <a:prstGeom prst="rect">
            <a:avLst/>
          </a:prstGeom>
        </p:spPr>
        <p:txBody>
          <a:bodyPr vert="horz" wrap="square" lIns="0" tIns="12700" rIns="0" bIns="0" rtlCol="0">
            <a:spAutoFit/>
          </a:bodyPr>
          <a:lstStyle/>
          <a:p>
            <a:pPr marL="12700">
              <a:lnSpc>
                <a:spcPct val="100000"/>
              </a:lnSpc>
              <a:spcBef>
                <a:spcPts val="100"/>
              </a:spcBef>
            </a:pPr>
            <a:r>
              <a:rPr sz="1400" b="1" spc="25" dirty="0">
                <a:solidFill>
                  <a:srgbClr val="002E46"/>
                </a:solidFill>
                <a:latin typeface="Calibri"/>
                <a:cs typeface="Calibri"/>
              </a:rPr>
              <a:t>What parts of the </a:t>
            </a:r>
            <a:r>
              <a:rPr sz="1400" b="1" spc="30" dirty="0">
                <a:solidFill>
                  <a:srgbClr val="002E46"/>
                </a:solidFill>
                <a:latin typeface="Calibri"/>
                <a:cs typeface="Calibri"/>
              </a:rPr>
              <a:t>body </a:t>
            </a:r>
            <a:r>
              <a:rPr sz="1400" b="1" spc="60" dirty="0">
                <a:solidFill>
                  <a:srgbClr val="002E46"/>
                </a:solidFill>
                <a:latin typeface="Calibri"/>
                <a:cs typeface="Calibri"/>
              </a:rPr>
              <a:t>can </a:t>
            </a:r>
            <a:r>
              <a:rPr sz="1400" b="1" spc="45" dirty="0">
                <a:solidFill>
                  <a:srgbClr val="002E46"/>
                </a:solidFill>
                <a:latin typeface="Calibri"/>
                <a:cs typeface="Calibri"/>
              </a:rPr>
              <a:t>be</a:t>
            </a:r>
            <a:r>
              <a:rPr sz="1400" b="1" spc="-90" dirty="0">
                <a:solidFill>
                  <a:srgbClr val="002E46"/>
                </a:solidFill>
                <a:latin typeface="Calibri"/>
                <a:cs typeface="Calibri"/>
              </a:rPr>
              <a:t> </a:t>
            </a:r>
            <a:r>
              <a:rPr sz="1400" b="1" spc="25" dirty="0">
                <a:solidFill>
                  <a:srgbClr val="002E46"/>
                </a:solidFill>
                <a:latin typeface="Calibri"/>
                <a:cs typeface="Calibri"/>
              </a:rPr>
              <a:t>donated?</a:t>
            </a:r>
            <a:endParaRPr sz="1400">
              <a:latin typeface="Calibri"/>
              <a:cs typeface="Calibri"/>
            </a:endParaRPr>
          </a:p>
        </p:txBody>
      </p:sp>
      <p:sp>
        <p:nvSpPr>
          <p:cNvPr id="31" name="object 31"/>
          <p:cNvSpPr txBox="1"/>
          <p:nvPr/>
        </p:nvSpPr>
        <p:spPr>
          <a:xfrm>
            <a:off x="1421071" y="4828344"/>
            <a:ext cx="9375775" cy="657860"/>
          </a:xfrm>
          <a:prstGeom prst="rect">
            <a:avLst/>
          </a:prstGeom>
        </p:spPr>
        <p:txBody>
          <a:bodyPr vert="horz" wrap="square" lIns="0" tIns="30480" rIns="0" bIns="0" rtlCol="0">
            <a:spAutoFit/>
          </a:bodyPr>
          <a:lstStyle/>
          <a:p>
            <a:pPr marL="12700">
              <a:lnSpc>
                <a:spcPct val="100000"/>
              </a:lnSpc>
              <a:spcBef>
                <a:spcPts val="240"/>
              </a:spcBef>
            </a:pPr>
            <a:r>
              <a:rPr sz="1400" b="1" spc="45" dirty="0">
                <a:solidFill>
                  <a:srgbClr val="002E46"/>
                </a:solidFill>
                <a:latin typeface="Calibri"/>
                <a:cs typeface="Calibri"/>
              </a:rPr>
              <a:t>Living </a:t>
            </a:r>
            <a:r>
              <a:rPr sz="1400" b="1" spc="-25" dirty="0">
                <a:solidFill>
                  <a:srgbClr val="002E46"/>
                </a:solidFill>
                <a:latin typeface="Calibri"/>
                <a:cs typeface="Calibri"/>
              </a:rPr>
              <a:t>vs. </a:t>
            </a:r>
            <a:r>
              <a:rPr sz="1400" b="1" spc="50" dirty="0">
                <a:solidFill>
                  <a:srgbClr val="002E46"/>
                </a:solidFill>
                <a:latin typeface="Calibri"/>
                <a:cs typeface="Calibri"/>
              </a:rPr>
              <a:t>Deceased</a:t>
            </a:r>
            <a:r>
              <a:rPr sz="1400" b="1" spc="20" dirty="0">
                <a:solidFill>
                  <a:srgbClr val="002E46"/>
                </a:solidFill>
                <a:latin typeface="Calibri"/>
                <a:cs typeface="Calibri"/>
              </a:rPr>
              <a:t> </a:t>
            </a:r>
            <a:r>
              <a:rPr sz="1400" b="1" spc="40" dirty="0">
                <a:solidFill>
                  <a:srgbClr val="002E46"/>
                </a:solidFill>
                <a:latin typeface="Calibri"/>
                <a:cs typeface="Calibri"/>
              </a:rPr>
              <a:t>Donation</a:t>
            </a:r>
            <a:endParaRPr sz="1400">
              <a:latin typeface="Calibri"/>
              <a:cs typeface="Calibri"/>
            </a:endParaRPr>
          </a:p>
          <a:p>
            <a:pPr marL="12700" marR="5080">
              <a:lnSpc>
                <a:spcPts val="1600"/>
              </a:lnSpc>
              <a:spcBef>
                <a:spcPts val="40"/>
              </a:spcBef>
            </a:pPr>
            <a:r>
              <a:rPr sz="1200" spc="-40" dirty="0">
                <a:solidFill>
                  <a:srgbClr val="002E46"/>
                </a:solidFill>
                <a:latin typeface="Lucida Sans"/>
                <a:cs typeface="Lucida Sans"/>
              </a:rPr>
              <a:t>Many</a:t>
            </a:r>
            <a:r>
              <a:rPr sz="1200" spc="-90" dirty="0">
                <a:solidFill>
                  <a:srgbClr val="002E46"/>
                </a:solidFill>
                <a:latin typeface="Lucida Sans"/>
                <a:cs typeface="Lucida Sans"/>
              </a:rPr>
              <a:t> </a:t>
            </a:r>
            <a:r>
              <a:rPr sz="1200" spc="-80" dirty="0">
                <a:solidFill>
                  <a:srgbClr val="002E46"/>
                </a:solidFill>
                <a:latin typeface="Lucida Sans"/>
                <a:cs typeface="Lucida Sans"/>
              </a:rPr>
              <a:t>forms</a:t>
            </a:r>
            <a:r>
              <a:rPr sz="1200" spc="-90" dirty="0">
                <a:solidFill>
                  <a:srgbClr val="002E46"/>
                </a:solidFill>
                <a:latin typeface="Lucida Sans"/>
                <a:cs typeface="Lucida Sans"/>
              </a:rPr>
              <a:t> </a:t>
            </a:r>
            <a:r>
              <a:rPr sz="1200" spc="-55" dirty="0">
                <a:solidFill>
                  <a:srgbClr val="002E46"/>
                </a:solidFill>
                <a:latin typeface="Lucida Sans"/>
                <a:cs typeface="Lucida Sans"/>
              </a:rPr>
              <a:t>of</a:t>
            </a:r>
            <a:r>
              <a:rPr sz="1200" spc="-90" dirty="0">
                <a:solidFill>
                  <a:srgbClr val="002E46"/>
                </a:solidFill>
                <a:latin typeface="Lucida Sans"/>
                <a:cs typeface="Lucida Sans"/>
              </a:rPr>
              <a:t> </a:t>
            </a:r>
            <a:r>
              <a:rPr sz="1200" spc="-55" dirty="0">
                <a:solidFill>
                  <a:srgbClr val="002E46"/>
                </a:solidFill>
                <a:latin typeface="Lucida Sans"/>
                <a:cs typeface="Lucida Sans"/>
              </a:rPr>
              <a:t>donation</a:t>
            </a:r>
            <a:r>
              <a:rPr sz="1200" spc="-85" dirty="0">
                <a:solidFill>
                  <a:srgbClr val="002E46"/>
                </a:solidFill>
                <a:latin typeface="Lucida Sans"/>
                <a:cs typeface="Lucida Sans"/>
              </a:rPr>
              <a:t> </a:t>
            </a:r>
            <a:r>
              <a:rPr sz="1200" spc="-50" dirty="0">
                <a:solidFill>
                  <a:srgbClr val="002E46"/>
                </a:solidFill>
                <a:latin typeface="Lucida Sans"/>
                <a:cs typeface="Lucida Sans"/>
              </a:rPr>
              <a:t>take</a:t>
            </a:r>
            <a:r>
              <a:rPr sz="1200" spc="-90" dirty="0">
                <a:solidFill>
                  <a:srgbClr val="002E46"/>
                </a:solidFill>
                <a:latin typeface="Lucida Sans"/>
                <a:cs typeface="Lucida Sans"/>
              </a:rPr>
              <a:t> </a:t>
            </a:r>
            <a:r>
              <a:rPr sz="1200" spc="-25" dirty="0">
                <a:solidFill>
                  <a:srgbClr val="002E46"/>
                </a:solidFill>
                <a:latin typeface="Lucida Sans"/>
                <a:cs typeface="Lucida Sans"/>
              </a:rPr>
              <a:t>place</a:t>
            </a:r>
            <a:r>
              <a:rPr sz="1200" spc="-90" dirty="0">
                <a:solidFill>
                  <a:srgbClr val="002E46"/>
                </a:solidFill>
                <a:latin typeface="Lucida Sans"/>
                <a:cs typeface="Lucida Sans"/>
              </a:rPr>
              <a:t> </a:t>
            </a:r>
            <a:r>
              <a:rPr sz="1200" spc="-40" dirty="0">
                <a:solidFill>
                  <a:srgbClr val="002E46"/>
                </a:solidFill>
                <a:latin typeface="Lucida Sans"/>
                <a:cs typeface="Lucida Sans"/>
              </a:rPr>
              <a:t>after</a:t>
            </a:r>
            <a:r>
              <a:rPr sz="1200" spc="-85" dirty="0">
                <a:solidFill>
                  <a:srgbClr val="002E46"/>
                </a:solidFill>
                <a:latin typeface="Lucida Sans"/>
                <a:cs typeface="Lucida Sans"/>
              </a:rPr>
              <a:t> </a:t>
            </a:r>
            <a:r>
              <a:rPr sz="1200" spc="-10" dirty="0">
                <a:solidFill>
                  <a:srgbClr val="002E46"/>
                </a:solidFill>
                <a:latin typeface="Lucida Sans"/>
                <a:cs typeface="Lucida Sans"/>
              </a:rPr>
              <a:t>a</a:t>
            </a:r>
            <a:r>
              <a:rPr sz="1200" spc="-90" dirty="0">
                <a:solidFill>
                  <a:srgbClr val="002E46"/>
                </a:solidFill>
                <a:latin typeface="Lucida Sans"/>
                <a:cs typeface="Lucida Sans"/>
              </a:rPr>
              <a:t> </a:t>
            </a:r>
            <a:r>
              <a:rPr sz="1200" spc="-65" dirty="0">
                <a:solidFill>
                  <a:srgbClr val="002E46"/>
                </a:solidFill>
                <a:latin typeface="Lucida Sans"/>
                <a:cs typeface="Lucida Sans"/>
              </a:rPr>
              <a:t>donor</a:t>
            </a:r>
            <a:r>
              <a:rPr sz="1200" spc="-90" dirty="0">
                <a:solidFill>
                  <a:srgbClr val="002E46"/>
                </a:solidFill>
                <a:latin typeface="Lucida Sans"/>
                <a:cs typeface="Lucida Sans"/>
              </a:rPr>
              <a:t> </a:t>
            </a:r>
            <a:r>
              <a:rPr sz="1200" spc="-75" dirty="0">
                <a:solidFill>
                  <a:srgbClr val="002E46"/>
                </a:solidFill>
                <a:latin typeface="Lucida Sans"/>
                <a:cs typeface="Lucida Sans"/>
              </a:rPr>
              <a:t>passes</a:t>
            </a:r>
            <a:r>
              <a:rPr sz="1200" spc="-85" dirty="0">
                <a:solidFill>
                  <a:srgbClr val="002E46"/>
                </a:solidFill>
                <a:latin typeface="Lucida Sans"/>
                <a:cs typeface="Lucida Sans"/>
              </a:rPr>
              <a:t> </a:t>
            </a:r>
            <a:r>
              <a:rPr sz="1200" spc="-65" dirty="0">
                <a:solidFill>
                  <a:srgbClr val="002E46"/>
                </a:solidFill>
                <a:latin typeface="Lucida Sans"/>
                <a:cs typeface="Lucida Sans"/>
              </a:rPr>
              <a:t>away,</a:t>
            </a:r>
            <a:r>
              <a:rPr sz="1200" spc="-90" dirty="0">
                <a:solidFill>
                  <a:srgbClr val="002E46"/>
                </a:solidFill>
                <a:latin typeface="Lucida Sans"/>
                <a:cs typeface="Lucida Sans"/>
              </a:rPr>
              <a:t> </a:t>
            </a:r>
            <a:r>
              <a:rPr sz="1200" spc="-65" dirty="0">
                <a:solidFill>
                  <a:srgbClr val="002E46"/>
                </a:solidFill>
                <a:latin typeface="Lucida Sans"/>
                <a:cs typeface="Lucida Sans"/>
              </a:rPr>
              <a:t>but</a:t>
            </a:r>
            <a:r>
              <a:rPr sz="1200" spc="-90" dirty="0">
                <a:solidFill>
                  <a:srgbClr val="002E46"/>
                </a:solidFill>
                <a:latin typeface="Lucida Sans"/>
                <a:cs typeface="Lucida Sans"/>
              </a:rPr>
              <a:t> </a:t>
            </a:r>
            <a:r>
              <a:rPr sz="1200" spc="-75" dirty="0">
                <a:solidFill>
                  <a:srgbClr val="002E46"/>
                </a:solidFill>
                <a:latin typeface="Lucida Sans"/>
                <a:cs typeface="Lucida Sans"/>
              </a:rPr>
              <a:t>some</a:t>
            </a:r>
            <a:r>
              <a:rPr sz="1200" spc="-85" dirty="0">
                <a:solidFill>
                  <a:srgbClr val="002E46"/>
                </a:solidFill>
                <a:latin typeface="Lucida Sans"/>
                <a:cs typeface="Lucida Sans"/>
              </a:rPr>
              <a:t> </a:t>
            </a:r>
            <a:r>
              <a:rPr sz="1200" spc="-80" dirty="0">
                <a:solidFill>
                  <a:srgbClr val="002E46"/>
                </a:solidFill>
                <a:latin typeface="Lucida Sans"/>
                <a:cs typeface="Lucida Sans"/>
              </a:rPr>
              <a:t>organs</a:t>
            </a:r>
            <a:r>
              <a:rPr sz="1200" spc="-90" dirty="0">
                <a:solidFill>
                  <a:srgbClr val="002E46"/>
                </a:solidFill>
                <a:latin typeface="Lucida Sans"/>
                <a:cs typeface="Lucida Sans"/>
              </a:rPr>
              <a:t> </a:t>
            </a:r>
            <a:r>
              <a:rPr sz="1200" spc="-40" dirty="0">
                <a:solidFill>
                  <a:srgbClr val="002E46"/>
                </a:solidFill>
                <a:latin typeface="Lucida Sans"/>
                <a:cs typeface="Lucida Sans"/>
              </a:rPr>
              <a:t>can</a:t>
            </a:r>
            <a:r>
              <a:rPr sz="1200" spc="-90" dirty="0">
                <a:solidFill>
                  <a:srgbClr val="002E46"/>
                </a:solidFill>
                <a:latin typeface="Lucida Sans"/>
                <a:cs typeface="Lucida Sans"/>
              </a:rPr>
              <a:t> </a:t>
            </a:r>
            <a:r>
              <a:rPr sz="1200" spc="-50" dirty="0">
                <a:solidFill>
                  <a:srgbClr val="002E46"/>
                </a:solidFill>
                <a:latin typeface="Lucida Sans"/>
                <a:cs typeface="Lucida Sans"/>
              </a:rPr>
              <a:t>be</a:t>
            </a:r>
            <a:r>
              <a:rPr sz="1200" spc="-85" dirty="0">
                <a:solidFill>
                  <a:srgbClr val="002E46"/>
                </a:solidFill>
                <a:latin typeface="Lucida Sans"/>
                <a:cs typeface="Lucida Sans"/>
              </a:rPr>
              <a:t> </a:t>
            </a:r>
            <a:r>
              <a:rPr sz="1200" spc="-65" dirty="0">
                <a:solidFill>
                  <a:srgbClr val="002E46"/>
                </a:solidFill>
                <a:latin typeface="Lucida Sans"/>
                <a:cs typeface="Lucida Sans"/>
              </a:rPr>
              <a:t>shared</a:t>
            </a:r>
            <a:r>
              <a:rPr sz="1200" spc="-90" dirty="0">
                <a:solidFill>
                  <a:srgbClr val="002E46"/>
                </a:solidFill>
                <a:latin typeface="Lucida Sans"/>
                <a:cs typeface="Lucida Sans"/>
              </a:rPr>
              <a:t> </a:t>
            </a:r>
            <a:r>
              <a:rPr sz="1200" spc="-70" dirty="0">
                <a:solidFill>
                  <a:srgbClr val="002E46"/>
                </a:solidFill>
                <a:latin typeface="Lucida Sans"/>
                <a:cs typeface="Lucida Sans"/>
              </a:rPr>
              <a:t>by</a:t>
            </a:r>
            <a:r>
              <a:rPr sz="1200" spc="-90" dirty="0">
                <a:solidFill>
                  <a:srgbClr val="002E46"/>
                </a:solidFill>
                <a:latin typeface="Lucida Sans"/>
                <a:cs typeface="Lucida Sans"/>
              </a:rPr>
              <a:t> </a:t>
            </a:r>
            <a:r>
              <a:rPr sz="1200" spc="-45" dirty="0">
                <a:solidFill>
                  <a:srgbClr val="002E46"/>
                </a:solidFill>
                <a:latin typeface="Lucida Sans"/>
                <a:cs typeface="Lucida Sans"/>
              </a:rPr>
              <a:t>living</a:t>
            </a:r>
            <a:r>
              <a:rPr sz="1200" spc="-85" dirty="0">
                <a:solidFill>
                  <a:srgbClr val="002E46"/>
                </a:solidFill>
                <a:latin typeface="Lucida Sans"/>
                <a:cs typeface="Lucida Sans"/>
              </a:rPr>
              <a:t> donors.</a:t>
            </a:r>
            <a:r>
              <a:rPr sz="1200" spc="-90" dirty="0">
                <a:solidFill>
                  <a:srgbClr val="002E46"/>
                </a:solidFill>
                <a:latin typeface="Lucida Sans"/>
                <a:cs typeface="Lucida Sans"/>
              </a:rPr>
              <a:t> </a:t>
            </a:r>
            <a:r>
              <a:rPr sz="1200" spc="-50" dirty="0">
                <a:solidFill>
                  <a:srgbClr val="002E46"/>
                </a:solidFill>
                <a:latin typeface="Lucida Sans"/>
                <a:cs typeface="Lucida Sans"/>
              </a:rPr>
              <a:t>Deceased</a:t>
            </a:r>
            <a:r>
              <a:rPr sz="1200" spc="-90" dirty="0">
                <a:solidFill>
                  <a:srgbClr val="002E46"/>
                </a:solidFill>
                <a:latin typeface="Lucida Sans"/>
                <a:cs typeface="Lucida Sans"/>
              </a:rPr>
              <a:t> </a:t>
            </a:r>
            <a:r>
              <a:rPr sz="1200" spc="-60" dirty="0">
                <a:solidFill>
                  <a:srgbClr val="002E46"/>
                </a:solidFill>
                <a:latin typeface="Lucida Sans"/>
                <a:cs typeface="Lucida Sans"/>
              </a:rPr>
              <a:t>donations</a:t>
            </a:r>
            <a:r>
              <a:rPr sz="1200" spc="-85" dirty="0">
                <a:solidFill>
                  <a:srgbClr val="002E46"/>
                </a:solidFill>
                <a:latin typeface="Lucida Sans"/>
                <a:cs typeface="Lucida Sans"/>
              </a:rPr>
              <a:t> </a:t>
            </a:r>
            <a:r>
              <a:rPr sz="1200" spc="-60" dirty="0">
                <a:solidFill>
                  <a:srgbClr val="002E46"/>
                </a:solidFill>
                <a:latin typeface="Lucida Sans"/>
                <a:cs typeface="Lucida Sans"/>
              </a:rPr>
              <a:t>include:  </a:t>
            </a:r>
            <a:r>
              <a:rPr sz="1200" spc="-80" dirty="0">
                <a:solidFill>
                  <a:srgbClr val="002E46"/>
                </a:solidFill>
                <a:latin typeface="Lucida Sans"/>
                <a:cs typeface="Lucida Sans"/>
              </a:rPr>
              <a:t>kidneys,</a:t>
            </a:r>
            <a:r>
              <a:rPr sz="1200" spc="-90" dirty="0">
                <a:solidFill>
                  <a:srgbClr val="002E46"/>
                </a:solidFill>
                <a:latin typeface="Lucida Sans"/>
                <a:cs typeface="Lucida Sans"/>
              </a:rPr>
              <a:t> </a:t>
            </a:r>
            <a:r>
              <a:rPr sz="1200" spc="-65" dirty="0">
                <a:solidFill>
                  <a:srgbClr val="002E46"/>
                </a:solidFill>
                <a:latin typeface="Lucida Sans"/>
                <a:cs typeface="Lucida Sans"/>
              </a:rPr>
              <a:t>liver,</a:t>
            </a:r>
            <a:r>
              <a:rPr sz="1200" spc="-85" dirty="0">
                <a:solidFill>
                  <a:srgbClr val="002E46"/>
                </a:solidFill>
                <a:latin typeface="Lucida Sans"/>
                <a:cs typeface="Lucida Sans"/>
              </a:rPr>
              <a:t> lungs,</a:t>
            </a:r>
            <a:r>
              <a:rPr sz="1200" spc="-90" dirty="0">
                <a:solidFill>
                  <a:srgbClr val="002E46"/>
                </a:solidFill>
                <a:latin typeface="Lucida Sans"/>
                <a:cs typeface="Lucida Sans"/>
              </a:rPr>
              <a:t> </a:t>
            </a:r>
            <a:r>
              <a:rPr sz="1200" spc="-60" dirty="0">
                <a:solidFill>
                  <a:srgbClr val="002E46"/>
                </a:solidFill>
                <a:latin typeface="Lucida Sans"/>
                <a:cs typeface="Lucida Sans"/>
              </a:rPr>
              <a:t>heart,</a:t>
            </a:r>
            <a:r>
              <a:rPr sz="1200" spc="-85" dirty="0">
                <a:solidFill>
                  <a:srgbClr val="002E46"/>
                </a:solidFill>
                <a:latin typeface="Lucida Sans"/>
                <a:cs typeface="Lucida Sans"/>
              </a:rPr>
              <a:t> </a:t>
            </a:r>
            <a:r>
              <a:rPr sz="1200" spc="-55" dirty="0">
                <a:solidFill>
                  <a:srgbClr val="002E46"/>
                </a:solidFill>
                <a:latin typeface="Lucida Sans"/>
                <a:cs typeface="Lucida Sans"/>
              </a:rPr>
              <a:t>pancreas</a:t>
            </a:r>
            <a:r>
              <a:rPr sz="1200" spc="-90" dirty="0">
                <a:solidFill>
                  <a:srgbClr val="002E46"/>
                </a:solidFill>
                <a:latin typeface="Lucida Sans"/>
                <a:cs typeface="Lucida Sans"/>
              </a:rPr>
              <a:t> </a:t>
            </a:r>
            <a:r>
              <a:rPr sz="1200" spc="-55" dirty="0">
                <a:solidFill>
                  <a:srgbClr val="002E46"/>
                </a:solidFill>
                <a:latin typeface="Lucida Sans"/>
                <a:cs typeface="Lucida Sans"/>
              </a:rPr>
              <a:t>and</a:t>
            </a:r>
            <a:r>
              <a:rPr sz="1200" spc="-85" dirty="0">
                <a:solidFill>
                  <a:srgbClr val="002E46"/>
                </a:solidFill>
                <a:latin typeface="Lucida Sans"/>
                <a:cs typeface="Lucida Sans"/>
              </a:rPr>
              <a:t> </a:t>
            </a:r>
            <a:r>
              <a:rPr sz="1200" spc="-65" dirty="0">
                <a:solidFill>
                  <a:srgbClr val="002E46"/>
                </a:solidFill>
                <a:latin typeface="Lucida Sans"/>
                <a:cs typeface="Lucida Sans"/>
              </a:rPr>
              <a:t>intestines.</a:t>
            </a:r>
            <a:r>
              <a:rPr sz="1200" spc="-90" dirty="0">
                <a:solidFill>
                  <a:srgbClr val="002E46"/>
                </a:solidFill>
                <a:latin typeface="Lucida Sans"/>
                <a:cs typeface="Lucida Sans"/>
              </a:rPr>
              <a:t> </a:t>
            </a:r>
            <a:r>
              <a:rPr sz="1200" spc="-55" dirty="0">
                <a:solidFill>
                  <a:srgbClr val="002E46"/>
                </a:solidFill>
                <a:latin typeface="Lucida Sans"/>
                <a:cs typeface="Lucida Sans"/>
              </a:rPr>
              <a:t>Living</a:t>
            </a:r>
            <a:r>
              <a:rPr sz="1200" spc="-85" dirty="0">
                <a:solidFill>
                  <a:srgbClr val="002E46"/>
                </a:solidFill>
                <a:latin typeface="Lucida Sans"/>
                <a:cs typeface="Lucida Sans"/>
              </a:rPr>
              <a:t> </a:t>
            </a:r>
            <a:r>
              <a:rPr sz="1200" spc="-60" dirty="0">
                <a:solidFill>
                  <a:srgbClr val="002E46"/>
                </a:solidFill>
                <a:latin typeface="Lucida Sans"/>
                <a:cs typeface="Lucida Sans"/>
              </a:rPr>
              <a:t>donations</a:t>
            </a:r>
            <a:r>
              <a:rPr sz="1200" spc="-90" dirty="0">
                <a:solidFill>
                  <a:srgbClr val="002E46"/>
                </a:solidFill>
                <a:latin typeface="Lucida Sans"/>
                <a:cs typeface="Lucida Sans"/>
              </a:rPr>
              <a:t> </a:t>
            </a:r>
            <a:r>
              <a:rPr sz="1200" spc="-60" dirty="0">
                <a:solidFill>
                  <a:srgbClr val="002E46"/>
                </a:solidFill>
                <a:latin typeface="Lucida Sans"/>
                <a:cs typeface="Lucida Sans"/>
              </a:rPr>
              <a:t>include:</a:t>
            </a:r>
            <a:r>
              <a:rPr sz="1200" spc="-85" dirty="0">
                <a:solidFill>
                  <a:srgbClr val="002E46"/>
                </a:solidFill>
                <a:latin typeface="Lucida Sans"/>
                <a:cs typeface="Lucida Sans"/>
              </a:rPr>
              <a:t> </a:t>
            </a:r>
            <a:r>
              <a:rPr sz="1200" spc="-55" dirty="0">
                <a:solidFill>
                  <a:srgbClr val="002E46"/>
                </a:solidFill>
                <a:latin typeface="Lucida Sans"/>
                <a:cs typeface="Lucida Sans"/>
              </a:rPr>
              <a:t>one</a:t>
            </a:r>
            <a:r>
              <a:rPr sz="1200" spc="-85" dirty="0">
                <a:solidFill>
                  <a:srgbClr val="002E46"/>
                </a:solidFill>
                <a:latin typeface="Lucida Sans"/>
                <a:cs typeface="Lucida Sans"/>
              </a:rPr>
              <a:t> </a:t>
            </a:r>
            <a:r>
              <a:rPr sz="1200" spc="-60" dirty="0">
                <a:solidFill>
                  <a:srgbClr val="002E46"/>
                </a:solidFill>
                <a:latin typeface="Lucida Sans"/>
                <a:cs typeface="Lucida Sans"/>
              </a:rPr>
              <a:t>kidney</a:t>
            </a:r>
            <a:r>
              <a:rPr sz="1200" spc="-90" dirty="0">
                <a:solidFill>
                  <a:srgbClr val="002E46"/>
                </a:solidFill>
                <a:latin typeface="Lucida Sans"/>
                <a:cs typeface="Lucida Sans"/>
              </a:rPr>
              <a:t> </a:t>
            </a:r>
            <a:r>
              <a:rPr sz="1200" spc="-55" dirty="0">
                <a:solidFill>
                  <a:srgbClr val="002E46"/>
                </a:solidFill>
                <a:latin typeface="Lucida Sans"/>
                <a:cs typeface="Lucida Sans"/>
              </a:rPr>
              <a:t>or</a:t>
            </a:r>
            <a:r>
              <a:rPr sz="1200" spc="-85" dirty="0">
                <a:solidFill>
                  <a:srgbClr val="002E46"/>
                </a:solidFill>
                <a:latin typeface="Lucida Sans"/>
                <a:cs typeface="Lucida Sans"/>
              </a:rPr>
              <a:t> </a:t>
            </a:r>
            <a:r>
              <a:rPr sz="1200" spc="-50" dirty="0">
                <a:solidFill>
                  <a:srgbClr val="002E46"/>
                </a:solidFill>
                <a:latin typeface="Lucida Sans"/>
                <a:cs typeface="Lucida Sans"/>
              </a:rPr>
              <a:t>part</a:t>
            </a:r>
            <a:r>
              <a:rPr sz="1200" spc="-90" dirty="0">
                <a:solidFill>
                  <a:srgbClr val="002E46"/>
                </a:solidFill>
                <a:latin typeface="Lucida Sans"/>
                <a:cs typeface="Lucida Sans"/>
              </a:rPr>
              <a:t> </a:t>
            </a:r>
            <a:r>
              <a:rPr sz="1200" spc="-55" dirty="0">
                <a:solidFill>
                  <a:srgbClr val="002E46"/>
                </a:solidFill>
                <a:latin typeface="Lucida Sans"/>
                <a:cs typeface="Lucida Sans"/>
              </a:rPr>
              <a:t>of</a:t>
            </a:r>
            <a:r>
              <a:rPr sz="1200" spc="-85" dirty="0">
                <a:solidFill>
                  <a:srgbClr val="002E46"/>
                </a:solidFill>
                <a:latin typeface="Lucida Sans"/>
                <a:cs typeface="Lucida Sans"/>
              </a:rPr>
              <a:t> </a:t>
            </a:r>
            <a:r>
              <a:rPr sz="1200" spc="-45" dirty="0">
                <a:solidFill>
                  <a:srgbClr val="002E46"/>
                </a:solidFill>
                <a:latin typeface="Lucida Sans"/>
                <a:cs typeface="Lucida Sans"/>
              </a:rPr>
              <a:t>the</a:t>
            </a:r>
            <a:r>
              <a:rPr sz="1200" spc="-90" dirty="0">
                <a:solidFill>
                  <a:srgbClr val="002E46"/>
                </a:solidFill>
                <a:latin typeface="Lucida Sans"/>
                <a:cs typeface="Lucida Sans"/>
              </a:rPr>
              <a:t> </a:t>
            </a:r>
            <a:r>
              <a:rPr sz="1200" spc="-65" dirty="0">
                <a:solidFill>
                  <a:srgbClr val="002E46"/>
                </a:solidFill>
                <a:latin typeface="Lucida Sans"/>
                <a:cs typeface="Lucida Sans"/>
              </a:rPr>
              <a:t>liver,</a:t>
            </a:r>
            <a:r>
              <a:rPr sz="1200" spc="-85" dirty="0">
                <a:solidFill>
                  <a:srgbClr val="002E46"/>
                </a:solidFill>
                <a:latin typeface="Lucida Sans"/>
                <a:cs typeface="Lucida Sans"/>
              </a:rPr>
              <a:t> </a:t>
            </a:r>
            <a:r>
              <a:rPr sz="1200" spc="-80" dirty="0">
                <a:solidFill>
                  <a:srgbClr val="002E46"/>
                </a:solidFill>
                <a:latin typeface="Lucida Sans"/>
                <a:cs typeface="Lucida Sans"/>
              </a:rPr>
              <a:t>lung,</a:t>
            </a:r>
            <a:r>
              <a:rPr sz="1200" spc="-90" dirty="0">
                <a:solidFill>
                  <a:srgbClr val="002E46"/>
                </a:solidFill>
                <a:latin typeface="Lucida Sans"/>
                <a:cs typeface="Lucida Sans"/>
              </a:rPr>
              <a:t> </a:t>
            </a:r>
            <a:r>
              <a:rPr sz="1200" spc="-50" dirty="0">
                <a:solidFill>
                  <a:srgbClr val="002E46"/>
                </a:solidFill>
                <a:latin typeface="Lucida Sans"/>
                <a:cs typeface="Lucida Sans"/>
              </a:rPr>
              <a:t>intestine</a:t>
            </a:r>
            <a:r>
              <a:rPr sz="1200" spc="-85" dirty="0">
                <a:solidFill>
                  <a:srgbClr val="002E46"/>
                </a:solidFill>
                <a:latin typeface="Lucida Sans"/>
                <a:cs typeface="Lucida Sans"/>
              </a:rPr>
              <a:t> </a:t>
            </a:r>
            <a:r>
              <a:rPr sz="1200" spc="-55" dirty="0">
                <a:solidFill>
                  <a:srgbClr val="002E46"/>
                </a:solidFill>
                <a:latin typeface="Lucida Sans"/>
                <a:cs typeface="Lucida Sans"/>
              </a:rPr>
              <a:t>or</a:t>
            </a:r>
            <a:r>
              <a:rPr sz="1200" spc="-85" dirty="0">
                <a:solidFill>
                  <a:srgbClr val="002E46"/>
                </a:solidFill>
                <a:latin typeface="Lucida Sans"/>
                <a:cs typeface="Lucida Sans"/>
              </a:rPr>
              <a:t> </a:t>
            </a:r>
            <a:r>
              <a:rPr sz="1200" spc="-65" dirty="0">
                <a:solidFill>
                  <a:srgbClr val="002E46"/>
                </a:solidFill>
                <a:latin typeface="Lucida Sans"/>
                <a:cs typeface="Lucida Sans"/>
              </a:rPr>
              <a:t>pancreas.</a:t>
            </a:r>
            <a:endParaRPr sz="1200">
              <a:latin typeface="Lucida Sans"/>
              <a:cs typeface="Lucida Sans"/>
            </a:endParaRPr>
          </a:p>
        </p:txBody>
      </p:sp>
      <p:sp>
        <p:nvSpPr>
          <p:cNvPr id="32" name="object 32"/>
          <p:cNvSpPr/>
          <p:nvPr/>
        </p:nvSpPr>
        <p:spPr>
          <a:xfrm>
            <a:off x="775188" y="4914894"/>
            <a:ext cx="88188" cy="158457"/>
          </a:xfrm>
          <a:prstGeom prst="rect">
            <a:avLst/>
          </a:prstGeom>
          <a:blipFill>
            <a:blip r:embed="rId3" cstate="print"/>
            <a:stretch>
              <a:fillRect/>
            </a:stretch>
          </a:blipFill>
        </p:spPr>
        <p:txBody>
          <a:bodyPr wrap="square" lIns="0" tIns="0" rIns="0" bIns="0" rtlCol="0"/>
          <a:lstStyle/>
          <a:p>
            <a:endParaRPr/>
          </a:p>
        </p:txBody>
      </p:sp>
      <p:sp>
        <p:nvSpPr>
          <p:cNvPr id="33" name="object 33"/>
          <p:cNvSpPr/>
          <p:nvPr/>
        </p:nvSpPr>
        <p:spPr>
          <a:xfrm>
            <a:off x="767486" y="5105577"/>
            <a:ext cx="52069" cy="316230"/>
          </a:xfrm>
          <a:custGeom>
            <a:avLst/>
            <a:gdLst/>
            <a:ahLst/>
            <a:cxnLst/>
            <a:rect l="l" t="t" r="r" b="b"/>
            <a:pathLst>
              <a:path w="52069" h="316229">
                <a:moveTo>
                  <a:pt x="0" y="316179"/>
                </a:moveTo>
                <a:lnTo>
                  <a:pt x="51879" y="316179"/>
                </a:lnTo>
                <a:lnTo>
                  <a:pt x="51879" y="0"/>
                </a:lnTo>
                <a:lnTo>
                  <a:pt x="0" y="0"/>
                </a:lnTo>
                <a:lnTo>
                  <a:pt x="0" y="316179"/>
                </a:lnTo>
                <a:close/>
              </a:path>
            </a:pathLst>
          </a:custGeom>
          <a:solidFill>
            <a:srgbClr val="B0CFED"/>
          </a:solidFill>
        </p:spPr>
        <p:txBody>
          <a:bodyPr wrap="square" lIns="0" tIns="0" rIns="0" bIns="0" rtlCol="0"/>
          <a:lstStyle/>
          <a:p>
            <a:endParaRPr/>
          </a:p>
        </p:txBody>
      </p:sp>
      <p:sp>
        <p:nvSpPr>
          <p:cNvPr id="34" name="object 34"/>
          <p:cNvSpPr/>
          <p:nvPr/>
        </p:nvSpPr>
        <p:spPr>
          <a:xfrm>
            <a:off x="819353" y="5105577"/>
            <a:ext cx="52069" cy="316230"/>
          </a:xfrm>
          <a:custGeom>
            <a:avLst/>
            <a:gdLst/>
            <a:ahLst/>
            <a:cxnLst/>
            <a:rect l="l" t="t" r="r" b="b"/>
            <a:pathLst>
              <a:path w="52069" h="316229">
                <a:moveTo>
                  <a:pt x="0" y="316179"/>
                </a:moveTo>
                <a:lnTo>
                  <a:pt x="51879" y="316179"/>
                </a:lnTo>
                <a:lnTo>
                  <a:pt x="51879" y="0"/>
                </a:lnTo>
                <a:lnTo>
                  <a:pt x="0" y="0"/>
                </a:lnTo>
                <a:lnTo>
                  <a:pt x="0" y="316179"/>
                </a:lnTo>
                <a:close/>
              </a:path>
            </a:pathLst>
          </a:custGeom>
          <a:solidFill>
            <a:srgbClr val="8FBDE5"/>
          </a:solidFill>
        </p:spPr>
        <p:txBody>
          <a:bodyPr wrap="square" lIns="0" tIns="0" rIns="0" bIns="0" rtlCol="0"/>
          <a:lstStyle/>
          <a:p>
            <a:endParaRPr/>
          </a:p>
        </p:txBody>
      </p:sp>
      <p:sp>
        <p:nvSpPr>
          <p:cNvPr id="35" name="object 35"/>
          <p:cNvSpPr/>
          <p:nvPr/>
        </p:nvSpPr>
        <p:spPr>
          <a:xfrm>
            <a:off x="809307" y="5029809"/>
            <a:ext cx="20320" cy="76200"/>
          </a:xfrm>
          <a:custGeom>
            <a:avLst/>
            <a:gdLst/>
            <a:ahLst/>
            <a:cxnLst/>
            <a:rect l="l" t="t" r="r" b="b"/>
            <a:pathLst>
              <a:path w="20319" h="76200">
                <a:moveTo>
                  <a:pt x="19964" y="75768"/>
                </a:moveTo>
                <a:lnTo>
                  <a:pt x="0" y="75768"/>
                </a:lnTo>
                <a:lnTo>
                  <a:pt x="0" y="0"/>
                </a:lnTo>
                <a:lnTo>
                  <a:pt x="19964" y="0"/>
                </a:lnTo>
                <a:lnTo>
                  <a:pt x="19964" y="75768"/>
                </a:lnTo>
                <a:close/>
              </a:path>
            </a:pathLst>
          </a:custGeom>
          <a:solidFill>
            <a:srgbClr val="FFD9A3"/>
          </a:solidFill>
        </p:spPr>
        <p:txBody>
          <a:bodyPr wrap="square" lIns="0" tIns="0" rIns="0" bIns="0" rtlCol="0"/>
          <a:lstStyle/>
          <a:p>
            <a:endParaRPr/>
          </a:p>
        </p:txBody>
      </p:sp>
      <p:sp>
        <p:nvSpPr>
          <p:cNvPr id="36" name="object 36"/>
          <p:cNvSpPr/>
          <p:nvPr/>
        </p:nvSpPr>
        <p:spPr>
          <a:xfrm>
            <a:off x="962152" y="5016494"/>
            <a:ext cx="103758" cy="405262"/>
          </a:xfrm>
          <a:prstGeom prst="rect">
            <a:avLst/>
          </a:prstGeom>
          <a:blipFill>
            <a:blip r:embed="rId4" cstate="print"/>
            <a:stretch>
              <a:fillRect/>
            </a:stretch>
          </a:blipFill>
        </p:spPr>
        <p:txBody>
          <a:bodyPr wrap="square" lIns="0" tIns="0" rIns="0" bIns="0" rtlCol="0"/>
          <a:lstStyle/>
          <a:p>
            <a:endParaRPr/>
          </a:p>
        </p:txBody>
      </p:sp>
      <p:sp>
        <p:nvSpPr>
          <p:cNvPr id="37" name="object 37"/>
          <p:cNvSpPr/>
          <p:nvPr/>
        </p:nvSpPr>
        <p:spPr>
          <a:xfrm>
            <a:off x="756412" y="2330526"/>
            <a:ext cx="297815" cy="295275"/>
          </a:xfrm>
          <a:custGeom>
            <a:avLst/>
            <a:gdLst/>
            <a:ahLst/>
            <a:cxnLst/>
            <a:rect l="l" t="t" r="r" b="b"/>
            <a:pathLst>
              <a:path w="297815" h="295275">
                <a:moveTo>
                  <a:pt x="297573" y="294982"/>
                </a:moveTo>
                <a:lnTo>
                  <a:pt x="0" y="294982"/>
                </a:lnTo>
                <a:lnTo>
                  <a:pt x="0" y="0"/>
                </a:lnTo>
                <a:lnTo>
                  <a:pt x="297573" y="0"/>
                </a:lnTo>
                <a:lnTo>
                  <a:pt x="297573" y="294982"/>
                </a:lnTo>
                <a:close/>
              </a:path>
            </a:pathLst>
          </a:custGeom>
          <a:ln w="25400">
            <a:solidFill>
              <a:srgbClr val="313E48"/>
            </a:solidFill>
          </a:ln>
        </p:spPr>
        <p:txBody>
          <a:bodyPr wrap="square" lIns="0" tIns="0" rIns="0" bIns="0" rtlCol="0"/>
          <a:lstStyle/>
          <a:p>
            <a:endParaRPr/>
          </a:p>
        </p:txBody>
      </p:sp>
      <p:sp>
        <p:nvSpPr>
          <p:cNvPr id="38" name="object 38"/>
          <p:cNvSpPr/>
          <p:nvPr/>
        </p:nvSpPr>
        <p:spPr>
          <a:xfrm>
            <a:off x="807430" y="2166556"/>
            <a:ext cx="282575" cy="390525"/>
          </a:xfrm>
          <a:custGeom>
            <a:avLst/>
            <a:gdLst/>
            <a:ahLst/>
            <a:cxnLst/>
            <a:rect l="l" t="t" r="r" b="b"/>
            <a:pathLst>
              <a:path w="282575" h="390525">
                <a:moveTo>
                  <a:pt x="31229" y="240207"/>
                </a:moveTo>
                <a:lnTo>
                  <a:pt x="26720" y="241261"/>
                </a:lnTo>
                <a:lnTo>
                  <a:pt x="22237" y="242239"/>
                </a:lnTo>
                <a:lnTo>
                  <a:pt x="13627" y="244386"/>
                </a:lnTo>
                <a:lnTo>
                  <a:pt x="9334" y="245135"/>
                </a:lnTo>
                <a:lnTo>
                  <a:pt x="2527" y="248056"/>
                </a:lnTo>
                <a:lnTo>
                  <a:pt x="0" y="250469"/>
                </a:lnTo>
                <a:lnTo>
                  <a:pt x="2171" y="254406"/>
                </a:lnTo>
                <a:lnTo>
                  <a:pt x="8899" y="265571"/>
                </a:lnTo>
                <a:lnTo>
                  <a:pt x="16329" y="276240"/>
                </a:lnTo>
                <a:lnTo>
                  <a:pt x="24192" y="286610"/>
                </a:lnTo>
                <a:lnTo>
                  <a:pt x="32219" y="296875"/>
                </a:lnTo>
                <a:lnTo>
                  <a:pt x="37028" y="303350"/>
                </a:lnTo>
                <a:lnTo>
                  <a:pt x="66344" y="353682"/>
                </a:lnTo>
                <a:lnTo>
                  <a:pt x="70751" y="360667"/>
                </a:lnTo>
                <a:lnTo>
                  <a:pt x="71843" y="378459"/>
                </a:lnTo>
                <a:lnTo>
                  <a:pt x="76288" y="382054"/>
                </a:lnTo>
                <a:lnTo>
                  <a:pt x="86741" y="383844"/>
                </a:lnTo>
                <a:lnTo>
                  <a:pt x="88252" y="385114"/>
                </a:lnTo>
                <a:lnTo>
                  <a:pt x="91605" y="386727"/>
                </a:lnTo>
                <a:lnTo>
                  <a:pt x="93294" y="388023"/>
                </a:lnTo>
                <a:lnTo>
                  <a:pt x="101460" y="389013"/>
                </a:lnTo>
                <a:lnTo>
                  <a:pt x="107835" y="389585"/>
                </a:lnTo>
                <a:lnTo>
                  <a:pt x="116497" y="389978"/>
                </a:lnTo>
                <a:lnTo>
                  <a:pt x="119303" y="389763"/>
                </a:lnTo>
                <a:lnTo>
                  <a:pt x="125628" y="385178"/>
                </a:lnTo>
                <a:lnTo>
                  <a:pt x="131356" y="383971"/>
                </a:lnTo>
                <a:lnTo>
                  <a:pt x="140601" y="375018"/>
                </a:lnTo>
                <a:lnTo>
                  <a:pt x="142595" y="371602"/>
                </a:lnTo>
                <a:lnTo>
                  <a:pt x="140563" y="363080"/>
                </a:lnTo>
                <a:lnTo>
                  <a:pt x="140004" y="359282"/>
                </a:lnTo>
                <a:lnTo>
                  <a:pt x="139585" y="348970"/>
                </a:lnTo>
                <a:lnTo>
                  <a:pt x="138899" y="342252"/>
                </a:lnTo>
                <a:lnTo>
                  <a:pt x="139903" y="335826"/>
                </a:lnTo>
                <a:lnTo>
                  <a:pt x="141176" y="329137"/>
                </a:lnTo>
                <a:lnTo>
                  <a:pt x="142782" y="322500"/>
                </a:lnTo>
                <a:lnTo>
                  <a:pt x="146291" y="309270"/>
                </a:lnTo>
                <a:lnTo>
                  <a:pt x="147434" y="304787"/>
                </a:lnTo>
                <a:lnTo>
                  <a:pt x="148247" y="300139"/>
                </a:lnTo>
                <a:lnTo>
                  <a:pt x="149987" y="295897"/>
                </a:lnTo>
                <a:lnTo>
                  <a:pt x="151867" y="291388"/>
                </a:lnTo>
                <a:lnTo>
                  <a:pt x="88430" y="291388"/>
                </a:lnTo>
                <a:lnTo>
                  <a:pt x="60998" y="252895"/>
                </a:lnTo>
                <a:lnTo>
                  <a:pt x="58851" y="252310"/>
                </a:lnTo>
                <a:lnTo>
                  <a:pt x="57023" y="252133"/>
                </a:lnTo>
                <a:lnTo>
                  <a:pt x="51193" y="249123"/>
                </a:lnTo>
                <a:lnTo>
                  <a:pt x="47129" y="246405"/>
                </a:lnTo>
                <a:lnTo>
                  <a:pt x="38823" y="242557"/>
                </a:lnTo>
                <a:lnTo>
                  <a:pt x="34582" y="241401"/>
                </a:lnTo>
                <a:lnTo>
                  <a:pt x="31229" y="240207"/>
                </a:lnTo>
                <a:close/>
              </a:path>
              <a:path w="282575" h="390525">
                <a:moveTo>
                  <a:pt x="231038" y="2806"/>
                </a:moveTo>
                <a:lnTo>
                  <a:pt x="227330" y="4241"/>
                </a:lnTo>
                <a:lnTo>
                  <a:pt x="224624" y="5841"/>
                </a:lnTo>
                <a:lnTo>
                  <a:pt x="218744" y="7746"/>
                </a:lnTo>
                <a:lnTo>
                  <a:pt x="217258" y="9359"/>
                </a:lnTo>
                <a:lnTo>
                  <a:pt x="216928" y="14770"/>
                </a:lnTo>
                <a:lnTo>
                  <a:pt x="216700" y="17170"/>
                </a:lnTo>
                <a:lnTo>
                  <a:pt x="213728" y="26415"/>
                </a:lnTo>
                <a:lnTo>
                  <a:pt x="211074" y="33337"/>
                </a:lnTo>
                <a:lnTo>
                  <a:pt x="208826" y="40385"/>
                </a:lnTo>
                <a:lnTo>
                  <a:pt x="206585" y="47764"/>
                </a:lnTo>
                <a:lnTo>
                  <a:pt x="204511" y="54890"/>
                </a:lnTo>
                <a:lnTo>
                  <a:pt x="202314" y="62133"/>
                </a:lnTo>
                <a:lnTo>
                  <a:pt x="199872" y="69291"/>
                </a:lnTo>
                <a:lnTo>
                  <a:pt x="197135" y="76221"/>
                </a:lnTo>
                <a:lnTo>
                  <a:pt x="194156" y="83062"/>
                </a:lnTo>
                <a:lnTo>
                  <a:pt x="191069" y="89863"/>
                </a:lnTo>
                <a:lnTo>
                  <a:pt x="184969" y="103433"/>
                </a:lnTo>
                <a:lnTo>
                  <a:pt x="181803" y="110131"/>
                </a:lnTo>
                <a:lnTo>
                  <a:pt x="178481" y="116757"/>
                </a:lnTo>
                <a:lnTo>
                  <a:pt x="174967" y="123304"/>
                </a:lnTo>
                <a:lnTo>
                  <a:pt x="173228" y="126441"/>
                </a:lnTo>
                <a:lnTo>
                  <a:pt x="173799" y="130263"/>
                </a:lnTo>
                <a:lnTo>
                  <a:pt x="170256" y="133438"/>
                </a:lnTo>
                <a:lnTo>
                  <a:pt x="165558" y="139199"/>
                </a:lnTo>
                <a:lnTo>
                  <a:pt x="162380" y="145853"/>
                </a:lnTo>
                <a:lnTo>
                  <a:pt x="159838" y="152887"/>
                </a:lnTo>
                <a:lnTo>
                  <a:pt x="157048" y="159791"/>
                </a:lnTo>
                <a:lnTo>
                  <a:pt x="155930" y="162115"/>
                </a:lnTo>
                <a:lnTo>
                  <a:pt x="154444" y="164337"/>
                </a:lnTo>
                <a:lnTo>
                  <a:pt x="147713" y="172275"/>
                </a:lnTo>
                <a:lnTo>
                  <a:pt x="146354" y="180212"/>
                </a:lnTo>
                <a:lnTo>
                  <a:pt x="136956" y="190830"/>
                </a:lnTo>
                <a:lnTo>
                  <a:pt x="135242" y="197472"/>
                </a:lnTo>
                <a:lnTo>
                  <a:pt x="130467" y="207937"/>
                </a:lnTo>
                <a:lnTo>
                  <a:pt x="129501" y="213626"/>
                </a:lnTo>
                <a:lnTo>
                  <a:pt x="122402" y="221157"/>
                </a:lnTo>
                <a:lnTo>
                  <a:pt x="120713" y="225310"/>
                </a:lnTo>
                <a:lnTo>
                  <a:pt x="119380" y="231978"/>
                </a:lnTo>
                <a:lnTo>
                  <a:pt x="118440" y="233629"/>
                </a:lnTo>
                <a:lnTo>
                  <a:pt x="115074" y="239255"/>
                </a:lnTo>
                <a:lnTo>
                  <a:pt x="112280" y="243166"/>
                </a:lnTo>
                <a:lnTo>
                  <a:pt x="107412" y="252133"/>
                </a:lnTo>
                <a:lnTo>
                  <a:pt x="107398" y="254406"/>
                </a:lnTo>
                <a:lnTo>
                  <a:pt x="107581" y="258356"/>
                </a:lnTo>
                <a:lnTo>
                  <a:pt x="100152" y="266649"/>
                </a:lnTo>
                <a:lnTo>
                  <a:pt x="98844" y="271868"/>
                </a:lnTo>
                <a:lnTo>
                  <a:pt x="94234" y="280809"/>
                </a:lnTo>
                <a:lnTo>
                  <a:pt x="91757" y="285229"/>
                </a:lnTo>
                <a:lnTo>
                  <a:pt x="88430" y="291388"/>
                </a:lnTo>
                <a:lnTo>
                  <a:pt x="151867" y="291388"/>
                </a:lnTo>
                <a:lnTo>
                  <a:pt x="154134" y="285952"/>
                </a:lnTo>
                <a:lnTo>
                  <a:pt x="158361" y="276042"/>
                </a:lnTo>
                <a:lnTo>
                  <a:pt x="175958" y="236570"/>
                </a:lnTo>
                <a:lnTo>
                  <a:pt x="193571" y="200683"/>
                </a:lnTo>
                <a:lnTo>
                  <a:pt x="217525" y="157487"/>
                </a:lnTo>
                <a:lnTo>
                  <a:pt x="236711" y="123967"/>
                </a:lnTo>
                <a:lnTo>
                  <a:pt x="240628" y="117509"/>
                </a:lnTo>
                <a:lnTo>
                  <a:pt x="244433" y="111000"/>
                </a:lnTo>
                <a:lnTo>
                  <a:pt x="265361" y="64945"/>
                </a:lnTo>
                <a:lnTo>
                  <a:pt x="270586" y="47764"/>
                </a:lnTo>
                <a:lnTo>
                  <a:pt x="273138" y="44792"/>
                </a:lnTo>
                <a:lnTo>
                  <a:pt x="277228" y="34721"/>
                </a:lnTo>
                <a:lnTo>
                  <a:pt x="279793" y="27927"/>
                </a:lnTo>
                <a:lnTo>
                  <a:pt x="282549" y="19659"/>
                </a:lnTo>
                <a:lnTo>
                  <a:pt x="282041" y="17056"/>
                </a:lnTo>
                <a:lnTo>
                  <a:pt x="276847" y="13017"/>
                </a:lnTo>
                <a:lnTo>
                  <a:pt x="272313" y="10286"/>
                </a:lnTo>
                <a:lnTo>
                  <a:pt x="267374" y="6997"/>
                </a:lnTo>
                <a:lnTo>
                  <a:pt x="240004" y="6997"/>
                </a:lnTo>
                <a:lnTo>
                  <a:pt x="231876" y="5943"/>
                </a:lnTo>
                <a:lnTo>
                  <a:pt x="233426" y="3327"/>
                </a:lnTo>
                <a:lnTo>
                  <a:pt x="232143" y="3225"/>
                </a:lnTo>
                <a:lnTo>
                  <a:pt x="231038" y="2806"/>
                </a:lnTo>
                <a:close/>
              </a:path>
              <a:path w="282575" h="390525">
                <a:moveTo>
                  <a:pt x="246164" y="0"/>
                </a:moveTo>
                <a:lnTo>
                  <a:pt x="243382" y="1460"/>
                </a:lnTo>
                <a:lnTo>
                  <a:pt x="240004" y="6997"/>
                </a:lnTo>
                <a:lnTo>
                  <a:pt x="267374" y="6997"/>
                </a:lnTo>
                <a:lnTo>
                  <a:pt x="265792" y="5943"/>
                </a:lnTo>
                <a:lnTo>
                  <a:pt x="263740" y="3898"/>
                </a:lnTo>
                <a:lnTo>
                  <a:pt x="257009" y="1689"/>
                </a:lnTo>
                <a:lnTo>
                  <a:pt x="252476" y="609"/>
                </a:lnTo>
                <a:lnTo>
                  <a:pt x="246164" y="0"/>
                </a:lnTo>
                <a:close/>
              </a:path>
            </a:pathLst>
          </a:custGeom>
          <a:solidFill>
            <a:srgbClr val="A1CE5E"/>
          </a:solidFill>
        </p:spPr>
        <p:txBody>
          <a:bodyPr wrap="square" lIns="0" tIns="0" rIns="0" bIns="0" rtlCol="0"/>
          <a:lstStyle/>
          <a:p>
            <a:endParaRPr/>
          </a:p>
        </p:txBody>
      </p:sp>
      <p:sp>
        <p:nvSpPr>
          <p:cNvPr id="39" name="object 39"/>
          <p:cNvSpPr txBox="1"/>
          <p:nvPr/>
        </p:nvSpPr>
        <p:spPr>
          <a:xfrm>
            <a:off x="1512253" y="3744952"/>
            <a:ext cx="808990" cy="223520"/>
          </a:xfrm>
          <a:prstGeom prst="rect">
            <a:avLst/>
          </a:prstGeom>
        </p:spPr>
        <p:txBody>
          <a:bodyPr vert="horz" wrap="square" lIns="0" tIns="12700" rIns="0" bIns="0" rtlCol="0">
            <a:spAutoFit/>
          </a:bodyPr>
          <a:lstStyle/>
          <a:p>
            <a:pPr marL="12700">
              <a:lnSpc>
                <a:spcPct val="100000"/>
              </a:lnSpc>
              <a:spcBef>
                <a:spcPts val="100"/>
              </a:spcBef>
            </a:pPr>
            <a:r>
              <a:rPr sz="1300" b="1" i="1" spc="-5" dirty="0">
                <a:solidFill>
                  <a:srgbClr val="002E46"/>
                </a:solidFill>
                <a:latin typeface="Gill Sans MT"/>
                <a:cs typeface="Gill Sans MT"/>
              </a:rPr>
              <a:t>Kidneys</a:t>
            </a:r>
            <a:r>
              <a:rPr sz="1300" b="1" i="1" spc="-100" dirty="0">
                <a:solidFill>
                  <a:srgbClr val="002E46"/>
                </a:solidFill>
                <a:latin typeface="Gill Sans MT"/>
                <a:cs typeface="Gill Sans MT"/>
              </a:rPr>
              <a:t> </a:t>
            </a:r>
            <a:r>
              <a:rPr sz="1300" b="1" i="1" spc="-40" dirty="0">
                <a:solidFill>
                  <a:srgbClr val="002E46"/>
                </a:solidFill>
                <a:latin typeface="Gill Sans MT"/>
                <a:cs typeface="Gill Sans MT"/>
              </a:rPr>
              <a:t>(2)</a:t>
            </a:r>
            <a:endParaRPr sz="1300">
              <a:latin typeface="Gill Sans MT"/>
              <a:cs typeface="Gill Sans MT"/>
            </a:endParaRPr>
          </a:p>
        </p:txBody>
      </p:sp>
      <p:sp>
        <p:nvSpPr>
          <p:cNvPr id="40" name="object 40"/>
          <p:cNvSpPr txBox="1"/>
          <p:nvPr/>
        </p:nvSpPr>
        <p:spPr>
          <a:xfrm>
            <a:off x="5104499" y="3738677"/>
            <a:ext cx="436880" cy="223520"/>
          </a:xfrm>
          <a:prstGeom prst="rect">
            <a:avLst/>
          </a:prstGeom>
        </p:spPr>
        <p:txBody>
          <a:bodyPr vert="horz" wrap="square" lIns="0" tIns="12700" rIns="0" bIns="0" rtlCol="0">
            <a:spAutoFit/>
          </a:bodyPr>
          <a:lstStyle/>
          <a:p>
            <a:pPr marL="12700">
              <a:lnSpc>
                <a:spcPct val="100000"/>
              </a:lnSpc>
              <a:spcBef>
                <a:spcPts val="100"/>
              </a:spcBef>
            </a:pPr>
            <a:r>
              <a:rPr sz="1300" b="1" i="1" spc="-25" dirty="0">
                <a:solidFill>
                  <a:srgbClr val="002E46"/>
                </a:solidFill>
                <a:latin typeface="Gill Sans MT"/>
                <a:cs typeface="Gill Sans MT"/>
              </a:rPr>
              <a:t>H</a:t>
            </a:r>
            <a:r>
              <a:rPr sz="1300" b="1" i="1" spc="-55" dirty="0">
                <a:solidFill>
                  <a:srgbClr val="002E46"/>
                </a:solidFill>
                <a:latin typeface="Gill Sans MT"/>
                <a:cs typeface="Gill Sans MT"/>
              </a:rPr>
              <a:t>e</a:t>
            </a:r>
            <a:r>
              <a:rPr sz="1300" b="1" i="1" spc="-5" dirty="0">
                <a:solidFill>
                  <a:srgbClr val="002E46"/>
                </a:solidFill>
                <a:latin typeface="Gill Sans MT"/>
                <a:cs typeface="Gill Sans MT"/>
              </a:rPr>
              <a:t>a</a:t>
            </a:r>
            <a:r>
              <a:rPr sz="1300" b="1" i="1" spc="-20" dirty="0">
                <a:solidFill>
                  <a:srgbClr val="002E46"/>
                </a:solidFill>
                <a:latin typeface="Gill Sans MT"/>
                <a:cs typeface="Gill Sans MT"/>
              </a:rPr>
              <a:t>r</a:t>
            </a:r>
            <a:r>
              <a:rPr sz="1300" b="1" i="1" spc="-35" dirty="0">
                <a:solidFill>
                  <a:srgbClr val="002E46"/>
                </a:solidFill>
                <a:latin typeface="Gill Sans MT"/>
                <a:cs typeface="Gill Sans MT"/>
              </a:rPr>
              <a:t>t</a:t>
            </a:r>
            <a:endParaRPr sz="1300" dirty="0">
              <a:latin typeface="Gill Sans MT"/>
              <a:cs typeface="Gill Sans MT"/>
            </a:endParaRPr>
          </a:p>
        </p:txBody>
      </p:sp>
      <p:sp>
        <p:nvSpPr>
          <p:cNvPr id="41" name="object 41"/>
          <p:cNvSpPr txBox="1"/>
          <p:nvPr/>
        </p:nvSpPr>
        <p:spPr>
          <a:xfrm>
            <a:off x="3205519" y="3744952"/>
            <a:ext cx="675005" cy="223520"/>
          </a:xfrm>
          <a:prstGeom prst="rect">
            <a:avLst/>
          </a:prstGeom>
        </p:spPr>
        <p:txBody>
          <a:bodyPr vert="horz" wrap="square" lIns="0" tIns="12700" rIns="0" bIns="0" rtlCol="0">
            <a:spAutoFit/>
          </a:bodyPr>
          <a:lstStyle/>
          <a:p>
            <a:pPr marL="12700">
              <a:lnSpc>
                <a:spcPct val="100000"/>
              </a:lnSpc>
              <a:spcBef>
                <a:spcPts val="100"/>
              </a:spcBef>
            </a:pPr>
            <a:r>
              <a:rPr sz="1300" b="1" i="1" spc="10" dirty="0">
                <a:solidFill>
                  <a:srgbClr val="002E46"/>
                </a:solidFill>
                <a:latin typeface="Gill Sans MT"/>
                <a:cs typeface="Gill Sans MT"/>
              </a:rPr>
              <a:t>Lungs</a:t>
            </a:r>
            <a:r>
              <a:rPr sz="1300" b="1" i="1" spc="-100" dirty="0">
                <a:solidFill>
                  <a:srgbClr val="002E46"/>
                </a:solidFill>
                <a:latin typeface="Gill Sans MT"/>
                <a:cs typeface="Gill Sans MT"/>
              </a:rPr>
              <a:t> </a:t>
            </a:r>
            <a:r>
              <a:rPr sz="1300" b="1" i="1" spc="-40" dirty="0">
                <a:solidFill>
                  <a:srgbClr val="002E46"/>
                </a:solidFill>
                <a:latin typeface="Gill Sans MT"/>
                <a:cs typeface="Gill Sans MT"/>
              </a:rPr>
              <a:t>(2)</a:t>
            </a:r>
            <a:endParaRPr sz="1300">
              <a:latin typeface="Gill Sans MT"/>
              <a:cs typeface="Gill Sans MT"/>
            </a:endParaRPr>
          </a:p>
        </p:txBody>
      </p:sp>
      <p:sp>
        <p:nvSpPr>
          <p:cNvPr id="42" name="object 42"/>
          <p:cNvSpPr/>
          <p:nvPr/>
        </p:nvSpPr>
        <p:spPr>
          <a:xfrm>
            <a:off x="3230415" y="2951885"/>
            <a:ext cx="270510" cy="512445"/>
          </a:xfrm>
          <a:custGeom>
            <a:avLst/>
            <a:gdLst/>
            <a:ahLst/>
            <a:cxnLst/>
            <a:rect l="l" t="t" r="r" b="b"/>
            <a:pathLst>
              <a:path w="270510" h="512445">
                <a:moveTo>
                  <a:pt x="194674" y="0"/>
                </a:moveTo>
                <a:lnTo>
                  <a:pt x="151451" y="16687"/>
                </a:lnTo>
                <a:lnTo>
                  <a:pt x="121499" y="53227"/>
                </a:lnTo>
                <a:lnTo>
                  <a:pt x="96789" y="95985"/>
                </a:lnTo>
                <a:lnTo>
                  <a:pt x="78090" y="144449"/>
                </a:lnTo>
                <a:lnTo>
                  <a:pt x="60211" y="193300"/>
                </a:lnTo>
                <a:lnTo>
                  <a:pt x="43654" y="242578"/>
                </a:lnTo>
                <a:lnTo>
                  <a:pt x="28922" y="292320"/>
                </a:lnTo>
                <a:lnTo>
                  <a:pt x="16518" y="342567"/>
                </a:lnTo>
                <a:lnTo>
                  <a:pt x="6943" y="393356"/>
                </a:lnTo>
                <a:lnTo>
                  <a:pt x="701" y="444727"/>
                </a:lnTo>
                <a:lnTo>
                  <a:pt x="0" y="456438"/>
                </a:lnTo>
                <a:lnTo>
                  <a:pt x="369" y="468153"/>
                </a:lnTo>
                <a:lnTo>
                  <a:pt x="31816" y="507349"/>
                </a:lnTo>
                <a:lnTo>
                  <a:pt x="63337" y="512430"/>
                </a:lnTo>
                <a:lnTo>
                  <a:pt x="89721" y="512346"/>
                </a:lnTo>
                <a:lnTo>
                  <a:pt x="142033" y="505795"/>
                </a:lnTo>
                <a:lnTo>
                  <a:pt x="190554" y="491269"/>
                </a:lnTo>
                <a:lnTo>
                  <a:pt x="230837" y="465479"/>
                </a:lnTo>
                <a:lnTo>
                  <a:pt x="252961" y="426011"/>
                </a:lnTo>
                <a:lnTo>
                  <a:pt x="264840" y="353287"/>
                </a:lnTo>
                <a:lnTo>
                  <a:pt x="269069" y="301949"/>
                </a:lnTo>
                <a:lnTo>
                  <a:pt x="270236" y="250450"/>
                </a:lnTo>
                <a:lnTo>
                  <a:pt x="268339" y="198973"/>
                </a:lnTo>
                <a:lnTo>
                  <a:pt x="263381" y="147702"/>
                </a:lnTo>
                <a:lnTo>
                  <a:pt x="255361" y="96823"/>
                </a:lnTo>
                <a:lnTo>
                  <a:pt x="246260" y="58439"/>
                </a:lnTo>
                <a:lnTo>
                  <a:pt x="230482" y="22655"/>
                </a:lnTo>
                <a:lnTo>
                  <a:pt x="194674" y="0"/>
                </a:lnTo>
                <a:close/>
              </a:path>
            </a:pathLst>
          </a:custGeom>
          <a:solidFill>
            <a:srgbClr val="FF9E19"/>
          </a:solidFill>
        </p:spPr>
        <p:txBody>
          <a:bodyPr wrap="square" lIns="0" tIns="0" rIns="0" bIns="0" rtlCol="0"/>
          <a:lstStyle/>
          <a:p>
            <a:endParaRPr/>
          </a:p>
        </p:txBody>
      </p:sp>
      <p:sp>
        <p:nvSpPr>
          <p:cNvPr id="43" name="object 43"/>
          <p:cNvSpPr/>
          <p:nvPr/>
        </p:nvSpPr>
        <p:spPr>
          <a:xfrm>
            <a:off x="3319894" y="2930818"/>
            <a:ext cx="218440" cy="381635"/>
          </a:xfrm>
          <a:custGeom>
            <a:avLst/>
            <a:gdLst/>
            <a:ahLst/>
            <a:cxnLst/>
            <a:rect l="l" t="t" r="r" b="b"/>
            <a:pathLst>
              <a:path w="218439" h="381635">
                <a:moveTo>
                  <a:pt x="0" y="381457"/>
                </a:moveTo>
                <a:lnTo>
                  <a:pt x="40151" y="376593"/>
                </a:lnTo>
                <a:lnTo>
                  <a:pt x="74625" y="358851"/>
                </a:lnTo>
                <a:lnTo>
                  <a:pt x="102267" y="312823"/>
                </a:lnTo>
                <a:lnTo>
                  <a:pt x="126276" y="265303"/>
                </a:lnTo>
                <a:lnTo>
                  <a:pt x="135738" y="247087"/>
                </a:lnTo>
                <a:lnTo>
                  <a:pt x="146223" y="229450"/>
                </a:lnTo>
                <a:lnTo>
                  <a:pt x="158481" y="213300"/>
                </a:lnTo>
                <a:lnTo>
                  <a:pt x="173266" y="199542"/>
                </a:lnTo>
                <a:lnTo>
                  <a:pt x="198803" y="184083"/>
                </a:lnTo>
                <a:lnTo>
                  <a:pt x="211926" y="175550"/>
                </a:lnTo>
                <a:lnTo>
                  <a:pt x="216784" y="170901"/>
                </a:lnTo>
                <a:lnTo>
                  <a:pt x="217525" y="167093"/>
                </a:lnTo>
                <a:lnTo>
                  <a:pt x="217884" y="125324"/>
                </a:lnTo>
                <a:lnTo>
                  <a:pt x="217844" y="83551"/>
                </a:lnTo>
                <a:lnTo>
                  <a:pt x="217645" y="41776"/>
                </a:lnTo>
                <a:lnTo>
                  <a:pt x="217525" y="0"/>
                </a:lnTo>
              </a:path>
            </a:pathLst>
          </a:custGeom>
          <a:ln w="14960">
            <a:solidFill>
              <a:srgbClr val="243845"/>
            </a:solidFill>
          </a:ln>
        </p:spPr>
        <p:txBody>
          <a:bodyPr wrap="square" lIns="0" tIns="0" rIns="0" bIns="0" rtlCol="0"/>
          <a:lstStyle/>
          <a:p>
            <a:endParaRPr/>
          </a:p>
        </p:txBody>
      </p:sp>
      <p:sp>
        <p:nvSpPr>
          <p:cNvPr id="44" name="object 44"/>
          <p:cNvSpPr/>
          <p:nvPr/>
        </p:nvSpPr>
        <p:spPr>
          <a:xfrm>
            <a:off x="3321621" y="3061958"/>
            <a:ext cx="128092" cy="343585"/>
          </a:xfrm>
          <a:prstGeom prst="rect">
            <a:avLst/>
          </a:prstGeom>
          <a:blipFill>
            <a:blip r:embed="rId5" cstate="print"/>
            <a:stretch>
              <a:fillRect/>
            </a:stretch>
          </a:blipFill>
        </p:spPr>
        <p:txBody>
          <a:bodyPr wrap="square" lIns="0" tIns="0" rIns="0" bIns="0" rtlCol="0"/>
          <a:lstStyle/>
          <a:p>
            <a:endParaRPr/>
          </a:p>
        </p:txBody>
      </p:sp>
      <p:sp>
        <p:nvSpPr>
          <p:cNvPr id="45" name="object 45"/>
          <p:cNvSpPr/>
          <p:nvPr/>
        </p:nvSpPr>
        <p:spPr>
          <a:xfrm>
            <a:off x="3585353" y="2951885"/>
            <a:ext cx="270510" cy="512445"/>
          </a:xfrm>
          <a:custGeom>
            <a:avLst/>
            <a:gdLst/>
            <a:ahLst/>
            <a:cxnLst/>
            <a:rect l="l" t="t" r="r" b="b"/>
            <a:pathLst>
              <a:path w="270510" h="512445">
                <a:moveTo>
                  <a:pt x="75566" y="0"/>
                </a:moveTo>
                <a:lnTo>
                  <a:pt x="39758" y="22655"/>
                </a:lnTo>
                <a:lnTo>
                  <a:pt x="23980" y="58439"/>
                </a:lnTo>
                <a:lnTo>
                  <a:pt x="14879" y="96823"/>
                </a:lnTo>
                <a:lnTo>
                  <a:pt x="6858" y="147702"/>
                </a:lnTo>
                <a:lnTo>
                  <a:pt x="1898" y="198973"/>
                </a:lnTo>
                <a:lnTo>
                  <a:pt x="0" y="250450"/>
                </a:lnTo>
                <a:lnTo>
                  <a:pt x="1165" y="301949"/>
                </a:lnTo>
                <a:lnTo>
                  <a:pt x="5396" y="353287"/>
                </a:lnTo>
                <a:lnTo>
                  <a:pt x="12695" y="404277"/>
                </a:lnTo>
                <a:lnTo>
                  <a:pt x="25217" y="446593"/>
                </a:lnTo>
                <a:lnTo>
                  <a:pt x="58086" y="480171"/>
                </a:lnTo>
                <a:lnTo>
                  <a:pt x="102623" y="499375"/>
                </a:lnTo>
                <a:lnTo>
                  <a:pt x="154230" y="510127"/>
                </a:lnTo>
                <a:lnTo>
                  <a:pt x="206903" y="512430"/>
                </a:lnTo>
                <a:lnTo>
                  <a:pt x="222860" y="511013"/>
                </a:lnTo>
                <a:lnTo>
                  <a:pt x="262859" y="489723"/>
                </a:lnTo>
                <a:lnTo>
                  <a:pt x="270241" y="456438"/>
                </a:lnTo>
                <a:lnTo>
                  <a:pt x="269540" y="444727"/>
                </a:lnTo>
                <a:lnTo>
                  <a:pt x="263297" y="393356"/>
                </a:lnTo>
                <a:lnTo>
                  <a:pt x="253722" y="342567"/>
                </a:lnTo>
                <a:lnTo>
                  <a:pt x="241318" y="292320"/>
                </a:lnTo>
                <a:lnTo>
                  <a:pt x="226586" y="242578"/>
                </a:lnTo>
                <a:lnTo>
                  <a:pt x="210029" y="193300"/>
                </a:lnTo>
                <a:lnTo>
                  <a:pt x="192150" y="144449"/>
                </a:lnTo>
                <a:lnTo>
                  <a:pt x="173451" y="95985"/>
                </a:lnTo>
                <a:lnTo>
                  <a:pt x="148741" y="53227"/>
                </a:lnTo>
                <a:lnTo>
                  <a:pt x="118784" y="16687"/>
                </a:lnTo>
                <a:lnTo>
                  <a:pt x="82104" y="836"/>
                </a:lnTo>
                <a:lnTo>
                  <a:pt x="75566" y="0"/>
                </a:lnTo>
                <a:close/>
              </a:path>
            </a:pathLst>
          </a:custGeom>
          <a:solidFill>
            <a:srgbClr val="FF9E19"/>
          </a:solidFill>
        </p:spPr>
        <p:txBody>
          <a:bodyPr wrap="square" lIns="0" tIns="0" rIns="0" bIns="0" rtlCol="0"/>
          <a:lstStyle/>
          <a:p>
            <a:endParaRPr/>
          </a:p>
        </p:txBody>
      </p:sp>
      <p:sp>
        <p:nvSpPr>
          <p:cNvPr id="46" name="object 46"/>
          <p:cNvSpPr/>
          <p:nvPr/>
        </p:nvSpPr>
        <p:spPr>
          <a:xfrm>
            <a:off x="3529943" y="3061958"/>
            <a:ext cx="243649" cy="343585"/>
          </a:xfrm>
          <a:prstGeom prst="rect">
            <a:avLst/>
          </a:prstGeom>
          <a:blipFill>
            <a:blip r:embed="rId6" cstate="print"/>
            <a:stretch>
              <a:fillRect/>
            </a:stretch>
          </a:blipFill>
        </p:spPr>
        <p:txBody>
          <a:bodyPr wrap="square" lIns="0" tIns="0" rIns="0" bIns="0" rtlCol="0"/>
          <a:lstStyle/>
          <a:p>
            <a:endParaRPr/>
          </a:p>
        </p:txBody>
      </p:sp>
      <p:sp>
        <p:nvSpPr>
          <p:cNvPr id="47" name="object 47"/>
          <p:cNvSpPr/>
          <p:nvPr/>
        </p:nvSpPr>
        <p:spPr>
          <a:xfrm>
            <a:off x="5193929" y="2878147"/>
            <a:ext cx="288290" cy="238760"/>
          </a:xfrm>
          <a:custGeom>
            <a:avLst/>
            <a:gdLst/>
            <a:ahLst/>
            <a:cxnLst/>
            <a:rect l="l" t="t" r="r" b="b"/>
            <a:pathLst>
              <a:path w="288289" h="238760">
                <a:moveTo>
                  <a:pt x="26012" y="0"/>
                </a:moveTo>
                <a:lnTo>
                  <a:pt x="13039" y="3144"/>
                </a:lnTo>
                <a:lnTo>
                  <a:pt x="3832" y="12806"/>
                </a:lnTo>
                <a:lnTo>
                  <a:pt x="0" y="26608"/>
                </a:lnTo>
                <a:lnTo>
                  <a:pt x="25" y="28189"/>
                </a:lnTo>
                <a:lnTo>
                  <a:pt x="13174" y="68137"/>
                </a:lnTo>
                <a:lnTo>
                  <a:pt x="30108" y="83637"/>
                </a:lnTo>
                <a:lnTo>
                  <a:pt x="26526" y="90763"/>
                </a:lnTo>
                <a:lnTo>
                  <a:pt x="23884" y="98324"/>
                </a:lnTo>
                <a:lnTo>
                  <a:pt x="22248" y="106258"/>
                </a:lnTo>
                <a:lnTo>
                  <a:pt x="21688" y="114498"/>
                </a:lnTo>
                <a:lnTo>
                  <a:pt x="24323" y="132182"/>
                </a:lnTo>
                <a:lnTo>
                  <a:pt x="31746" y="148007"/>
                </a:lnTo>
                <a:lnTo>
                  <a:pt x="43237" y="161307"/>
                </a:lnTo>
                <a:lnTo>
                  <a:pt x="58074" y="171419"/>
                </a:lnTo>
                <a:lnTo>
                  <a:pt x="71511" y="197963"/>
                </a:lnTo>
                <a:lnTo>
                  <a:pt x="96872" y="219260"/>
                </a:lnTo>
                <a:lnTo>
                  <a:pt x="131415" y="233424"/>
                </a:lnTo>
                <a:lnTo>
                  <a:pt x="172399" y="238564"/>
                </a:lnTo>
                <a:lnTo>
                  <a:pt x="217467" y="232300"/>
                </a:lnTo>
                <a:lnTo>
                  <a:pt x="254271" y="215217"/>
                </a:lnTo>
                <a:lnTo>
                  <a:pt x="279085" y="189878"/>
                </a:lnTo>
                <a:lnTo>
                  <a:pt x="288185" y="158846"/>
                </a:lnTo>
                <a:lnTo>
                  <a:pt x="286083" y="143656"/>
                </a:lnTo>
                <a:lnTo>
                  <a:pt x="280041" y="129432"/>
                </a:lnTo>
                <a:lnTo>
                  <a:pt x="270450" y="116443"/>
                </a:lnTo>
                <a:lnTo>
                  <a:pt x="257705" y="104960"/>
                </a:lnTo>
                <a:lnTo>
                  <a:pt x="260054" y="101569"/>
                </a:lnTo>
                <a:lnTo>
                  <a:pt x="262302" y="97823"/>
                </a:lnTo>
                <a:lnTo>
                  <a:pt x="264347" y="93797"/>
                </a:lnTo>
                <a:lnTo>
                  <a:pt x="268301" y="84094"/>
                </a:lnTo>
                <a:lnTo>
                  <a:pt x="229651" y="84094"/>
                </a:lnTo>
                <a:lnTo>
                  <a:pt x="226031" y="82735"/>
                </a:lnTo>
                <a:lnTo>
                  <a:pt x="222297" y="81529"/>
                </a:lnTo>
                <a:lnTo>
                  <a:pt x="218462" y="80437"/>
                </a:lnTo>
                <a:lnTo>
                  <a:pt x="151698" y="80424"/>
                </a:lnTo>
                <a:lnTo>
                  <a:pt x="150824" y="79128"/>
                </a:lnTo>
                <a:lnTo>
                  <a:pt x="149996" y="77947"/>
                </a:lnTo>
                <a:lnTo>
                  <a:pt x="149069" y="76754"/>
                </a:lnTo>
                <a:lnTo>
                  <a:pt x="149264" y="74285"/>
                </a:lnTo>
                <a:lnTo>
                  <a:pt x="149161" y="68562"/>
                </a:lnTo>
                <a:lnTo>
                  <a:pt x="147148" y="51811"/>
                </a:lnTo>
                <a:lnTo>
                  <a:pt x="73720" y="51811"/>
                </a:lnTo>
                <a:lnTo>
                  <a:pt x="72679" y="44102"/>
                </a:lnTo>
                <a:lnTo>
                  <a:pt x="69986" y="35974"/>
                </a:lnTo>
                <a:lnTo>
                  <a:pt x="65490" y="28189"/>
                </a:lnTo>
                <a:lnTo>
                  <a:pt x="53925" y="13331"/>
                </a:lnTo>
                <a:lnTo>
                  <a:pt x="40203" y="3665"/>
                </a:lnTo>
                <a:lnTo>
                  <a:pt x="26012" y="0"/>
                </a:lnTo>
                <a:close/>
              </a:path>
              <a:path w="288289" h="238760">
                <a:moveTo>
                  <a:pt x="259993" y="47637"/>
                </a:moveTo>
                <a:lnTo>
                  <a:pt x="232483" y="77554"/>
                </a:lnTo>
                <a:lnTo>
                  <a:pt x="229651" y="84094"/>
                </a:lnTo>
                <a:lnTo>
                  <a:pt x="268301" y="84094"/>
                </a:lnTo>
                <a:lnTo>
                  <a:pt x="270611" y="78425"/>
                </a:lnTo>
                <a:lnTo>
                  <a:pt x="273331" y="64652"/>
                </a:lnTo>
                <a:lnTo>
                  <a:pt x="272400" y="53958"/>
                </a:lnTo>
                <a:lnTo>
                  <a:pt x="267712" y="47823"/>
                </a:lnTo>
                <a:lnTo>
                  <a:pt x="259993" y="47637"/>
                </a:lnTo>
                <a:close/>
              </a:path>
              <a:path w="288289" h="238760">
                <a:moveTo>
                  <a:pt x="230971" y="80424"/>
                </a:moveTo>
                <a:lnTo>
                  <a:pt x="230565" y="81338"/>
                </a:lnTo>
                <a:lnTo>
                  <a:pt x="230832" y="80812"/>
                </a:lnTo>
                <a:lnTo>
                  <a:pt x="230971" y="80424"/>
                </a:lnTo>
                <a:close/>
              </a:path>
              <a:path w="288289" h="238760">
                <a:moveTo>
                  <a:pt x="176247" y="79128"/>
                </a:moveTo>
                <a:lnTo>
                  <a:pt x="165325" y="79128"/>
                </a:lnTo>
                <a:lnTo>
                  <a:pt x="158429" y="79598"/>
                </a:lnTo>
                <a:lnTo>
                  <a:pt x="151698" y="80424"/>
                </a:lnTo>
                <a:lnTo>
                  <a:pt x="218466" y="80424"/>
                </a:lnTo>
                <a:lnTo>
                  <a:pt x="218752" y="79522"/>
                </a:lnTo>
                <a:lnTo>
                  <a:pt x="183816" y="79522"/>
                </a:lnTo>
                <a:lnTo>
                  <a:pt x="180057" y="79268"/>
                </a:lnTo>
                <a:lnTo>
                  <a:pt x="176247" y="79128"/>
                </a:lnTo>
                <a:close/>
              </a:path>
              <a:path w="288289" h="238760">
                <a:moveTo>
                  <a:pt x="207578" y="24163"/>
                </a:moveTo>
                <a:lnTo>
                  <a:pt x="184515" y="64092"/>
                </a:lnTo>
                <a:lnTo>
                  <a:pt x="183714" y="76754"/>
                </a:lnTo>
                <a:lnTo>
                  <a:pt x="183816" y="79522"/>
                </a:lnTo>
                <a:lnTo>
                  <a:pt x="218752" y="79522"/>
                </a:lnTo>
                <a:lnTo>
                  <a:pt x="220049" y="75433"/>
                </a:lnTo>
                <a:lnTo>
                  <a:pt x="219348" y="74620"/>
                </a:lnTo>
                <a:lnTo>
                  <a:pt x="219277" y="74285"/>
                </a:lnTo>
                <a:lnTo>
                  <a:pt x="219999" y="68562"/>
                </a:lnTo>
                <a:lnTo>
                  <a:pt x="220597" y="53958"/>
                </a:lnTo>
                <a:lnTo>
                  <a:pt x="220544" y="51099"/>
                </a:lnTo>
                <a:lnTo>
                  <a:pt x="218565" y="38100"/>
                </a:lnTo>
                <a:lnTo>
                  <a:pt x="214064" y="28352"/>
                </a:lnTo>
                <a:lnTo>
                  <a:pt x="207578" y="24163"/>
                </a:lnTo>
                <a:close/>
              </a:path>
              <a:path w="288289" h="238760">
                <a:moveTo>
                  <a:pt x="92516" y="49512"/>
                </a:moveTo>
                <a:lnTo>
                  <a:pt x="85633" y="49512"/>
                </a:lnTo>
                <a:lnTo>
                  <a:pt x="79537" y="50363"/>
                </a:lnTo>
                <a:lnTo>
                  <a:pt x="73720" y="51811"/>
                </a:lnTo>
                <a:lnTo>
                  <a:pt x="147148" y="51811"/>
                </a:lnTo>
                <a:lnTo>
                  <a:pt x="147063" y="51099"/>
                </a:lnTo>
                <a:lnTo>
                  <a:pt x="146462" y="49601"/>
                </a:lnTo>
                <a:lnTo>
                  <a:pt x="93608" y="49601"/>
                </a:lnTo>
                <a:lnTo>
                  <a:pt x="93049" y="49576"/>
                </a:lnTo>
                <a:lnTo>
                  <a:pt x="92516" y="49512"/>
                </a:lnTo>
                <a:close/>
              </a:path>
              <a:path w="288289" h="238760">
                <a:moveTo>
                  <a:pt x="120113" y="21089"/>
                </a:moveTo>
                <a:lnTo>
                  <a:pt x="111669" y="23178"/>
                </a:lnTo>
                <a:lnTo>
                  <a:pt x="104198" y="29035"/>
                </a:lnTo>
                <a:lnTo>
                  <a:pt x="98058" y="38047"/>
                </a:lnTo>
                <a:lnTo>
                  <a:pt x="93608" y="49601"/>
                </a:lnTo>
                <a:lnTo>
                  <a:pt x="146462" y="49601"/>
                </a:lnTo>
                <a:lnTo>
                  <a:pt x="140795" y="35480"/>
                </a:lnTo>
                <a:lnTo>
                  <a:pt x="131498" y="24950"/>
                </a:lnTo>
                <a:lnTo>
                  <a:pt x="120113" y="21089"/>
                </a:lnTo>
                <a:close/>
              </a:path>
            </a:pathLst>
          </a:custGeom>
          <a:solidFill>
            <a:srgbClr val="FF9E19"/>
          </a:solidFill>
        </p:spPr>
        <p:txBody>
          <a:bodyPr wrap="square" lIns="0" tIns="0" rIns="0" bIns="0" rtlCol="0"/>
          <a:lstStyle/>
          <a:p>
            <a:endParaRPr/>
          </a:p>
        </p:txBody>
      </p:sp>
      <p:sp>
        <p:nvSpPr>
          <p:cNvPr id="48" name="object 48"/>
          <p:cNvSpPr/>
          <p:nvPr/>
        </p:nvSpPr>
        <p:spPr>
          <a:xfrm>
            <a:off x="5121354" y="3022636"/>
            <a:ext cx="397510" cy="493395"/>
          </a:xfrm>
          <a:custGeom>
            <a:avLst/>
            <a:gdLst/>
            <a:ahLst/>
            <a:cxnLst/>
            <a:rect l="l" t="t" r="r" b="b"/>
            <a:pathLst>
              <a:path w="397510" h="493395">
                <a:moveTo>
                  <a:pt x="107862" y="0"/>
                </a:moveTo>
                <a:lnTo>
                  <a:pt x="52427" y="37534"/>
                </a:lnTo>
                <a:lnTo>
                  <a:pt x="29928" y="81233"/>
                </a:lnTo>
                <a:lnTo>
                  <a:pt x="11979" y="135657"/>
                </a:lnTo>
                <a:lnTo>
                  <a:pt x="1148" y="194965"/>
                </a:lnTo>
                <a:lnTo>
                  <a:pt x="0" y="253314"/>
                </a:lnTo>
                <a:lnTo>
                  <a:pt x="6724" y="290377"/>
                </a:lnTo>
                <a:lnTo>
                  <a:pt x="20861" y="330105"/>
                </a:lnTo>
                <a:lnTo>
                  <a:pt x="41889" y="370155"/>
                </a:lnTo>
                <a:lnTo>
                  <a:pt x="69283" y="408181"/>
                </a:lnTo>
                <a:lnTo>
                  <a:pt x="102520" y="441840"/>
                </a:lnTo>
                <a:lnTo>
                  <a:pt x="141076" y="468784"/>
                </a:lnTo>
                <a:lnTo>
                  <a:pt x="184429" y="486671"/>
                </a:lnTo>
                <a:lnTo>
                  <a:pt x="232054" y="493154"/>
                </a:lnTo>
                <a:lnTo>
                  <a:pt x="286600" y="486312"/>
                </a:lnTo>
                <a:lnTo>
                  <a:pt x="327313" y="467668"/>
                </a:lnTo>
                <a:lnTo>
                  <a:pt x="355725" y="440050"/>
                </a:lnTo>
                <a:lnTo>
                  <a:pt x="381763" y="369191"/>
                </a:lnTo>
                <a:lnTo>
                  <a:pt x="382449" y="331602"/>
                </a:lnTo>
                <a:lnTo>
                  <a:pt x="376955" y="296342"/>
                </a:lnTo>
                <a:lnTo>
                  <a:pt x="366809" y="266235"/>
                </a:lnTo>
                <a:lnTo>
                  <a:pt x="353542" y="244107"/>
                </a:lnTo>
                <a:lnTo>
                  <a:pt x="348064" y="187506"/>
                </a:lnTo>
                <a:lnTo>
                  <a:pt x="337665" y="145993"/>
                </a:lnTo>
                <a:lnTo>
                  <a:pt x="331239" y="118126"/>
                </a:lnTo>
                <a:lnTo>
                  <a:pt x="337677" y="102462"/>
                </a:lnTo>
                <a:lnTo>
                  <a:pt x="365874" y="97562"/>
                </a:lnTo>
                <a:lnTo>
                  <a:pt x="379887" y="92808"/>
                </a:lnTo>
                <a:lnTo>
                  <a:pt x="390556" y="82293"/>
                </a:lnTo>
                <a:lnTo>
                  <a:pt x="394177" y="74130"/>
                </a:lnTo>
                <a:lnTo>
                  <a:pt x="139623" y="74130"/>
                </a:lnTo>
                <a:lnTo>
                  <a:pt x="147119" y="34783"/>
                </a:lnTo>
                <a:lnTo>
                  <a:pt x="133899" y="9100"/>
                </a:lnTo>
                <a:lnTo>
                  <a:pt x="107862" y="0"/>
                </a:lnTo>
                <a:close/>
              </a:path>
              <a:path w="397510" h="493395">
                <a:moveTo>
                  <a:pt x="327648" y="4917"/>
                </a:moveTo>
                <a:lnTo>
                  <a:pt x="254355" y="15762"/>
                </a:lnTo>
                <a:lnTo>
                  <a:pt x="213306" y="29626"/>
                </a:lnTo>
                <a:lnTo>
                  <a:pt x="174737" y="48981"/>
                </a:lnTo>
                <a:lnTo>
                  <a:pt x="139623" y="74130"/>
                </a:lnTo>
                <a:lnTo>
                  <a:pt x="394177" y="74130"/>
                </a:lnTo>
                <a:lnTo>
                  <a:pt x="396778" y="68269"/>
                </a:lnTo>
                <a:lnTo>
                  <a:pt x="397446" y="52985"/>
                </a:lnTo>
                <a:lnTo>
                  <a:pt x="392554" y="38707"/>
                </a:lnTo>
                <a:lnTo>
                  <a:pt x="357670" y="10033"/>
                </a:lnTo>
                <a:lnTo>
                  <a:pt x="327648" y="4917"/>
                </a:lnTo>
                <a:close/>
              </a:path>
            </a:pathLst>
          </a:custGeom>
          <a:solidFill>
            <a:srgbClr val="FF9E19"/>
          </a:solidFill>
        </p:spPr>
        <p:txBody>
          <a:bodyPr wrap="square" lIns="0" tIns="0" rIns="0" bIns="0" rtlCol="0"/>
          <a:lstStyle/>
          <a:p>
            <a:endParaRPr/>
          </a:p>
        </p:txBody>
      </p:sp>
      <p:sp>
        <p:nvSpPr>
          <p:cNvPr id="49" name="object 49"/>
          <p:cNvSpPr/>
          <p:nvPr/>
        </p:nvSpPr>
        <p:spPr>
          <a:xfrm>
            <a:off x="5198266" y="3022636"/>
            <a:ext cx="320675" cy="244475"/>
          </a:xfrm>
          <a:custGeom>
            <a:avLst/>
            <a:gdLst/>
            <a:ahLst/>
            <a:cxnLst/>
            <a:rect l="l" t="t" r="r" b="b"/>
            <a:pathLst>
              <a:path w="320675" h="244475">
                <a:moveTo>
                  <a:pt x="0" y="10402"/>
                </a:moveTo>
                <a:lnTo>
                  <a:pt x="30951" y="0"/>
                </a:lnTo>
                <a:lnTo>
                  <a:pt x="56988" y="9100"/>
                </a:lnTo>
                <a:lnTo>
                  <a:pt x="70208" y="34783"/>
                </a:lnTo>
                <a:lnTo>
                  <a:pt x="62712" y="74130"/>
                </a:lnTo>
                <a:lnTo>
                  <a:pt x="97826" y="48981"/>
                </a:lnTo>
                <a:lnTo>
                  <a:pt x="136394" y="29626"/>
                </a:lnTo>
                <a:lnTo>
                  <a:pt x="177444" y="15762"/>
                </a:lnTo>
                <a:lnTo>
                  <a:pt x="220002" y="7087"/>
                </a:lnTo>
                <a:lnTo>
                  <a:pt x="250737" y="4917"/>
                </a:lnTo>
                <a:lnTo>
                  <a:pt x="265966" y="6296"/>
                </a:lnTo>
                <a:lnTo>
                  <a:pt x="306652" y="26485"/>
                </a:lnTo>
                <a:lnTo>
                  <a:pt x="320535" y="52985"/>
                </a:lnTo>
                <a:lnTo>
                  <a:pt x="319866" y="68269"/>
                </a:lnTo>
                <a:lnTo>
                  <a:pt x="313645" y="82293"/>
                </a:lnTo>
                <a:lnTo>
                  <a:pt x="302975" y="92808"/>
                </a:lnTo>
                <a:lnTo>
                  <a:pt x="288963" y="97562"/>
                </a:lnTo>
                <a:lnTo>
                  <a:pt x="243128" y="102948"/>
                </a:lnTo>
                <a:lnTo>
                  <a:pt x="210605" y="117256"/>
                </a:lnTo>
                <a:lnTo>
                  <a:pt x="191220" y="137713"/>
                </a:lnTo>
                <a:lnTo>
                  <a:pt x="184797" y="161544"/>
                </a:lnTo>
                <a:lnTo>
                  <a:pt x="194521" y="182628"/>
                </a:lnTo>
                <a:lnTo>
                  <a:pt x="218379" y="200054"/>
                </a:lnTo>
                <a:lnTo>
                  <a:pt x="248405" y="218866"/>
                </a:lnTo>
                <a:lnTo>
                  <a:pt x="276631" y="244107"/>
                </a:lnTo>
              </a:path>
            </a:pathLst>
          </a:custGeom>
          <a:ln w="11430">
            <a:solidFill>
              <a:srgbClr val="243845"/>
            </a:solidFill>
          </a:ln>
        </p:spPr>
        <p:txBody>
          <a:bodyPr wrap="square" lIns="0" tIns="0" rIns="0" bIns="0" rtlCol="0"/>
          <a:lstStyle/>
          <a:p>
            <a:endParaRPr/>
          </a:p>
        </p:txBody>
      </p:sp>
      <p:sp>
        <p:nvSpPr>
          <p:cNvPr id="50" name="object 50"/>
          <p:cNvSpPr/>
          <p:nvPr/>
        </p:nvSpPr>
        <p:spPr>
          <a:xfrm>
            <a:off x="5245649" y="2952165"/>
            <a:ext cx="229235" cy="72390"/>
          </a:xfrm>
          <a:custGeom>
            <a:avLst/>
            <a:gdLst/>
            <a:ahLst/>
            <a:cxnLst/>
            <a:rect l="l" t="t" r="r" b="b"/>
            <a:pathLst>
              <a:path w="229235" h="72389">
                <a:moveTo>
                  <a:pt x="0" y="69671"/>
                </a:moveTo>
                <a:lnTo>
                  <a:pt x="25730" y="38733"/>
                </a:lnTo>
                <a:lnTo>
                  <a:pt x="72348" y="11672"/>
                </a:lnTo>
                <a:lnTo>
                  <a:pt x="112039" y="1917"/>
                </a:lnTo>
                <a:lnTo>
                  <a:pt x="131631" y="0"/>
                </a:lnTo>
                <a:lnTo>
                  <a:pt x="151293" y="334"/>
                </a:lnTo>
                <a:lnTo>
                  <a:pt x="188747" y="10210"/>
                </a:lnTo>
                <a:lnTo>
                  <a:pt x="218289" y="35699"/>
                </a:lnTo>
                <a:lnTo>
                  <a:pt x="226757" y="53065"/>
                </a:lnTo>
                <a:lnTo>
                  <a:pt x="229171" y="72122"/>
                </a:lnTo>
              </a:path>
            </a:pathLst>
          </a:custGeom>
          <a:ln w="11430">
            <a:solidFill>
              <a:srgbClr val="243845"/>
            </a:solidFill>
          </a:ln>
        </p:spPr>
        <p:txBody>
          <a:bodyPr wrap="square" lIns="0" tIns="0" rIns="0" bIns="0" rtlCol="0"/>
          <a:lstStyle/>
          <a:p>
            <a:endParaRPr/>
          </a:p>
        </p:txBody>
      </p:sp>
      <p:sp>
        <p:nvSpPr>
          <p:cNvPr id="51" name="object 51"/>
          <p:cNvSpPr/>
          <p:nvPr/>
        </p:nvSpPr>
        <p:spPr>
          <a:xfrm>
            <a:off x="5446360" y="3125773"/>
            <a:ext cx="28575" cy="121285"/>
          </a:xfrm>
          <a:custGeom>
            <a:avLst/>
            <a:gdLst/>
            <a:ahLst/>
            <a:cxnLst/>
            <a:rect l="l" t="t" r="r" b="b"/>
            <a:pathLst>
              <a:path w="28575" h="121285">
                <a:moveTo>
                  <a:pt x="0" y="0"/>
                </a:moveTo>
                <a:lnTo>
                  <a:pt x="11448" y="25585"/>
                </a:lnTo>
                <a:lnTo>
                  <a:pt x="20901" y="51950"/>
                </a:lnTo>
                <a:lnTo>
                  <a:pt x="26910" y="78975"/>
                </a:lnTo>
                <a:lnTo>
                  <a:pt x="28028" y="106540"/>
                </a:lnTo>
                <a:lnTo>
                  <a:pt x="27711" y="111518"/>
                </a:lnTo>
                <a:lnTo>
                  <a:pt x="26974" y="116738"/>
                </a:lnTo>
                <a:lnTo>
                  <a:pt x="23977" y="120713"/>
                </a:lnTo>
              </a:path>
            </a:pathLst>
          </a:custGeom>
          <a:ln w="11429">
            <a:solidFill>
              <a:srgbClr val="243845"/>
            </a:solidFill>
          </a:ln>
        </p:spPr>
        <p:txBody>
          <a:bodyPr wrap="square" lIns="0" tIns="0" rIns="0" bIns="0" rtlCol="0"/>
          <a:lstStyle/>
          <a:p>
            <a:endParaRPr/>
          </a:p>
        </p:txBody>
      </p:sp>
      <p:sp>
        <p:nvSpPr>
          <p:cNvPr id="52" name="object 52"/>
          <p:cNvSpPr/>
          <p:nvPr/>
        </p:nvSpPr>
        <p:spPr>
          <a:xfrm>
            <a:off x="5468230" y="3045598"/>
            <a:ext cx="26670" cy="66675"/>
          </a:xfrm>
          <a:custGeom>
            <a:avLst/>
            <a:gdLst/>
            <a:ahLst/>
            <a:cxnLst/>
            <a:rect l="l" t="t" r="r" b="b"/>
            <a:pathLst>
              <a:path w="26670" h="66675">
                <a:moveTo>
                  <a:pt x="26301" y="1117"/>
                </a:moveTo>
                <a:lnTo>
                  <a:pt x="26606" y="114"/>
                </a:lnTo>
                <a:lnTo>
                  <a:pt x="24866" y="0"/>
                </a:lnTo>
                <a:lnTo>
                  <a:pt x="23952" y="520"/>
                </a:lnTo>
                <a:lnTo>
                  <a:pt x="0" y="39420"/>
                </a:lnTo>
                <a:lnTo>
                  <a:pt x="622" y="48933"/>
                </a:lnTo>
                <a:lnTo>
                  <a:pt x="3121" y="58131"/>
                </a:lnTo>
                <a:lnTo>
                  <a:pt x="7429" y="66624"/>
                </a:lnTo>
              </a:path>
            </a:pathLst>
          </a:custGeom>
          <a:ln w="11430">
            <a:solidFill>
              <a:srgbClr val="243845"/>
            </a:solidFill>
          </a:ln>
        </p:spPr>
        <p:txBody>
          <a:bodyPr wrap="square" lIns="0" tIns="0" rIns="0" bIns="0" rtlCol="0"/>
          <a:lstStyle/>
          <a:p>
            <a:endParaRPr/>
          </a:p>
        </p:txBody>
      </p:sp>
      <p:sp>
        <p:nvSpPr>
          <p:cNvPr id="53" name="object 53"/>
          <p:cNvSpPr/>
          <p:nvPr/>
        </p:nvSpPr>
        <p:spPr>
          <a:xfrm>
            <a:off x="5188449" y="2877806"/>
            <a:ext cx="149860" cy="147955"/>
          </a:xfrm>
          <a:custGeom>
            <a:avLst/>
            <a:gdLst/>
            <a:ahLst/>
            <a:cxnLst/>
            <a:rect l="l" t="t" r="r" b="b"/>
            <a:pathLst>
              <a:path w="149860" h="147955">
                <a:moveTo>
                  <a:pt x="19888" y="147662"/>
                </a:moveTo>
                <a:lnTo>
                  <a:pt x="27718" y="129999"/>
                </a:lnTo>
                <a:lnTo>
                  <a:pt x="32989" y="111452"/>
                </a:lnTo>
                <a:lnTo>
                  <a:pt x="33891" y="92966"/>
                </a:lnTo>
                <a:lnTo>
                  <a:pt x="28613" y="75488"/>
                </a:lnTo>
                <a:lnTo>
                  <a:pt x="20550" y="64023"/>
                </a:lnTo>
                <a:lnTo>
                  <a:pt x="11272" y="53233"/>
                </a:lnTo>
                <a:lnTo>
                  <a:pt x="3511" y="42036"/>
                </a:lnTo>
                <a:lnTo>
                  <a:pt x="0" y="29349"/>
                </a:lnTo>
                <a:lnTo>
                  <a:pt x="2428" y="18036"/>
                </a:lnTo>
                <a:lnTo>
                  <a:pt x="9502" y="8716"/>
                </a:lnTo>
                <a:lnTo>
                  <a:pt x="19677" y="2376"/>
                </a:lnTo>
                <a:lnTo>
                  <a:pt x="31407" y="0"/>
                </a:lnTo>
                <a:lnTo>
                  <a:pt x="43065" y="1775"/>
                </a:lnTo>
                <a:lnTo>
                  <a:pt x="76860" y="33893"/>
                </a:lnTo>
                <a:lnTo>
                  <a:pt x="87845" y="68110"/>
                </a:lnTo>
                <a:lnTo>
                  <a:pt x="93725" y="57936"/>
                </a:lnTo>
                <a:lnTo>
                  <a:pt x="96202" y="45731"/>
                </a:lnTo>
                <a:lnTo>
                  <a:pt x="98736" y="33589"/>
                </a:lnTo>
                <a:lnTo>
                  <a:pt x="104787" y="23609"/>
                </a:lnTo>
                <a:lnTo>
                  <a:pt x="113839" y="19253"/>
                </a:lnTo>
                <a:lnTo>
                  <a:pt x="124088" y="19964"/>
                </a:lnTo>
                <a:lnTo>
                  <a:pt x="149559" y="51987"/>
                </a:lnTo>
                <a:lnTo>
                  <a:pt x="149841" y="62665"/>
                </a:lnTo>
                <a:lnTo>
                  <a:pt x="147586" y="73101"/>
                </a:lnTo>
              </a:path>
            </a:pathLst>
          </a:custGeom>
          <a:ln w="11429">
            <a:solidFill>
              <a:srgbClr val="243845"/>
            </a:solidFill>
          </a:ln>
        </p:spPr>
        <p:txBody>
          <a:bodyPr wrap="square" lIns="0" tIns="0" rIns="0" bIns="0" rtlCol="0"/>
          <a:lstStyle/>
          <a:p>
            <a:endParaRPr/>
          </a:p>
        </p:txBody>
      </p:sp>
      <p:sp>
        <p:nvSpPr>
          <p:cNvPr id="54" name="object 54"/>
          <p:cNvSpPr/>
          <p:nvPr/>
        </p:nvSpPr>
        <p:spPr>
          <a:xfrm>
            <a:off x="5209302" y="2885527"/>
            <a:ext cx="34290" cy="48895"/>
          </a:xfrm>
          <a:custGeom>
            <a:avLst/>
            <a:gdLst/>
            <a:ahLst/>
            <a:cxnLst/>
            <a:rect l="l" t="t" r="r" b="b"/>
            <a:pathLst>
              <a:path w="34289" h="48894">
                <a:moveTo>
                  <a:pt x="33858" y="0"/>
                </a:moveTo>
                <a:lnTo>
                  <a:pt x="32873" y="16017"/>
                </a:lnTo>
                <a:lnTo>
                  <a:pt x="26068" y="30640"/>
                </a:lnTo>
                <a:lnTo>
                  <a:pt x="14693" y="42074"/>
                </a:lnTo>
                <a:lnTo>
                  <a:pt x="0" y="48526"/>
                </a:lnTo>
              </a:path>
            </a:pathLst>
          </a:custGeom>
          <a:ln w="11429">
            <a:solidFill>
              <a:srgbClr val="243845"/>
            </a:solidFill>
          </a:ln>
        </p:spPr>
        <p:txBody>
          <a:bodyPr wrap="square" lIns="0" tIns="0" rIns="0" bIns="0" rtlCol="0"/>
          <a:lstStyle/>
          <a:p>
            <a:endParaRPr/>
          </a:p>
        </p:txBody>
      </p:sp>
      <p:sp>
        <p:nvSpPr>
          <p:cNvPr id="55" name="object 55"/>
          <p:cNvSpPr/>
          <p:nvPr/>
        </p:nvSpPr>
        <p:spPr>
          <a:xfrm>
            <a:off x="5382416" y="2898557"/>
            <a:ext cx="88900" cy="73025"/>
          </a:xfrm>
          <a:custGeom>
            <a:avLst/>
            <a:gdLst/>
            <a:ahLst/>
            <a:cxnLst/>
            <a:rect l="l" t="t" r="r" b="b"/>
            <a:pathLst>
              <a:path w="88900" h="73025">
                <a:moveTo>
                  <a:pt x="0" y="49453"/>
                </a:moveTo>
                <a:lnTo>
                  <a:pt x="1164" y="41798"/>
                </a:lnTo>
                <a:lnTo>
                  <a:pt x="2330" y="34147"/>
                </a:lnTo>
                <a:lnTo>
                  <a:pt x="3496" y="26500"/>
                </a:lnTo>
                <a:lnTo>
                  <a:pt x="4660" y="18859"/>
                </a:lnTo>
                <a:lnTo>
                  <a:pt x="5549" y="12992"/>
                </a:lnTo>
                <a:lnTo>
                  <a:pt x="6972" y="6324"/>
                </a:lnTo>
                <a:lnTo>
                  <a:pt x="12153" y="3428"/>
                </a:lnTo>
                <a:lnTo>
                  <a:pt x="18287" y="0"/>
                </a:lnTo>
                <a:lnTo>
                  <a:pt x="26415" y="4356"/>
                </a:lnTo>
                <a:lnTo>
                  <a:pt x="29552" y="10642"/>
                </a:lnTo>
                <a:lnTo>
                  <a:pt x="32702" y="16929"/>
                </a:lnTo>
                <a:lnTo>
                  <a:pt x="32245" y="24333"/>
                </a:lnTo>
                <a:lnTo>
                  <a:pt x="31711" y="31330"/>
                </a:lnTo>
                <a:lnTo>
                  <a:pt x="31267" y="37122"/>
                </a:lnTo>
                <a:lnTo>
                  <a:pt x="30835" y="42913"/>
                </a:lnTo>
                <a:lnTo>
                  <a:pt x="30391" y="48704"/>
                </a:lnTo>
                <a:lnTo>
                  <a:pt x="30225" y="50952"/>
                </a:lnTo>
                <a:lnTo>
                  <a:pt x="37998" y="59359"/>
                </a:lnTo>
                <a:lnTo>
                  <a:pt x="41503" y="57670"/>
                </a:lnTo>
                <a:lnTo>
                  <a:pt x="45008" y="55968"/>
                </a:lnTo>
                <a:lnTo>
                  <a:pt x="47383" y="52628"/>
                </a:lnTo>
                <a:lnTo>
                  <a:pt x="49517" y="49390"/>
                </a:lnTo>
                <a:lnTo>
                  <a:pt x="53339" y="43599"/>
                </a:lnTo>
                <a:lnTo>
                  <a:pt x="56908" y="37655"/>
                </a:lnTo>
                <a:lnTo>
                  <a:pt x="60223" y="31559"/>
                </a:lnTo>
                <a:lnTo>
                  <a:pt x="61480" y="29248"/>
                </a:lnTo>
                <a:lnTo>
                  <a:pt x="70777" y="21932"/>
                </a:lnTo>
                <a:lnTo>
                  <a:pt x="77568" y="22300"/>
                </a:lnTo>
                <a:lnTo>
                  <a:pt x="83502" y="25787"/>
                </a:lnTo>
                <a:lnTo>
                  <a:pt x="87493" y="31398"/>
                </a:lnTo>
                <a:lnTo>
                  <a:pt x="88455" y="38138"/>
                </a:lnTo>
                <a:lnTo>
                  <a:pt x="88036" y="41325"/>
                </a:lnTo>
                <a:lnTo>
                  <a:pt x="74300" y="65787"/>
                </a:lnTo>
                <a:lnTo>
                  <a:pt x="70561" y="72707"/>
                </a:lnTo>
              </a:path>
            </a:pathLst>
          </a:custGeom>
          <a:ln w="11430">
            <a:solidFill>
              <a:srgbClr val="243845"/>
            </a:solidFill>
          </a:ln>
        </p:spPr>
        <p:txBody>
          <a:bodyPr wrap="square" lIns="0" tIns="0" rIns="0" bIns="0" rtlCol="0"/>
          <a:lstStyle/>
          <a:p>
            <a:endParaRPr/>
          </a:p>
        </p:txBody>
      </p:sp>
      <p:sp>
        <p:nvSpPr>
          <p:cNvPr id="56" name="object 56"/>
          <p:cNvSpPr/>
          <p:nvPr/>
        </p:nvSpPr>
        <p:spPr>
          <a:xfrm>
            <a:off x="5181487" y="3095953"/>
            <a:ext cx="80010" cy="168275"/>
          </a:xfrm>
          <a:custGeom>
            <a:avLst/>
            <a:gdLst/>
            <a:ahLst/>
            <a:cxnLst/>
            <a:rect l="l" t="t" r="r" b="b"/>
            <a:pathLst>
              <a:path w="80010" h="168275">
                <a:moveTo>
                  <a:pt x="79427" y="0"/>
                </a:moveTo>
                <a:lnTo>
                  <a:pt x="55156" y="38017"/>
                </a:lnTo>
                <a:lnTo>
                  <a:pt x="37597" y="59520"/>
                </a:lnTo>
                <a:lnTo>
                  <a:pt x="29513" y="69395"/>
                </a:lnTo>
                <a:lnTo>
                  <a:pt x="22766" y="79933"/>
                </a:lnTo>
                <a:lnTo>
                  <a:pt x="18441" y="91566"/>
                </a:lnTo>
                <a:lnTo>
                  <a:pt x="17390" y="98572"/>
                </a:lnTo>
                <a:lnTo>
                  <a:pt x="16889" y="105665"/>
                </a:lnTo>
                <a:lnTo>
                  <a:pt x="16288" y="112732"/>
                </a:lnTo>
                <a:lnTo>
                  <a:pt x="14936" y="119659"/>
                </a:lnTo>
                <a:lnTo>
                  <a:pt x="12667" y="125751"/>
                </a:lnTo>
                <a:lnTo>
                  <a:pt x="9713" y="131575"/>
                </a:lnTo>
                <a:lnTo>
                  <a:pt x="6517" y="137308"/>
                </a:lnTo>
                <a:lnTo>
                  <a:pt x="3519" y="143128"/>
                </a:lnTo>
                <a:lnTo>
                  <a:pt x="1191" y="149347"/>
                </a:lnTo>
                <a:lnTo>
                  <a:pt x="0" y="155863"/>
                </a:lnTo>
                <a:lnTo>
                  <a:pt x="378" y="162270"/>
                </a:lnTo>
                <a:lnTo>
                  <a:pt x="2757" y="168160"/>
                </a:lnTo>
              </a:path>
            </a:pathLst>
          </a:custGeom>
          <a:ln w="11430">
            <a:solidFill>
              <a:srgbClr val="243845"/>
            </a:solidFill>
          </a:ln>
        </p:spPr>
        <p:txBody>
          <a:bodyPr wrap="square" lIns="0" tIns="0" rIns="0" bIns="0" rtlCol="0"/>
          <a:lstStyle/>
          <a:p>
            <a:endParaRPr/>
          </a:p>
        </p:txBody>
      </p:sp>
      <p:sp>
        <p:nvSpPr>
          <p:cNvPr id="57" name="object 57"/>
          <p:cNvSpPr/>
          <p:nvPr/>
        </p:nvSpPr>
        <p:spPr>
          <a:xfrm>
            <a:off x="5228568" y="3151783"/>
            <a:ext cx="10160" cy="100965"/>
          </a:xfrm>
          <a:custGeom>
            <a:avLst/>
            <a:gdLst/>
            <a:ahLst/>
            <a:cxnLst/>
            <a:rect l="l" t="t" r="r" b="b"/>
            <a:pathLst>
              <a:path w="10160" h="100964">
                <a:moveTo>
                  <a:pt x="0" y="0"/>
                </a:moveTo>
                <a:lnTo>
                  <a:pt x="437" y="9207"/>
                </a:lnTo>
                <a:lnTo>
                  <a:pt x="3675" y="18221"/>
                </a:lnTo>
                <a:lnTo>
                  <a:pt x="7338" y="27278"/>
                </a:lnTo>
                <a:lnTo>
                  <a:pt x="9055" y="36614"/>
                </a:lnTo>
                <a:lnTo>
                  <a:pt x="9016" y="44513"/>
                </a:lnTo>
                <a:lnTo>
                  <a:pt x="4546" y="51625"/>
                </a:lnTo>
                <a:lnTo>
                  <a:pt x="2108" y="59156"/>
                </a:lnTo>
                <a:lnTo>
                  <a:pt x="100" y="69916"/>
                </a:lnTo>
                <a:lnTo>
                  <a:pt x="760" y="80852"/>
                </a:lnTo>
                <a:lnTo>
                  <a:pt x="3970" y="91330"/>
                </a:lnTo>
                <a:lnTo>
                  <a:pt x="9613" y="100710"/>
                </a:lnTo>
              </a:path>
            </a:pathLst>
          </a:custGeom>
          <a:ln w="11430">
            <a:solidFill>
              <a:srgbClr val="243845"/>
            </a:solidFill>
          </a:ln>
        </p:spPr>
        <p:txBody>
          <a:bodyPr wrap="square" lIns="0" tIns="0" rIns="0" bIns="0" rtlCol="0"/>
          <a:lstStyle/>
          <a:p>
            <a:endParaRPr/>
          </a:p>
        </p:txBody>
      </p:sp>
      <p:sp>
        <p:nvSpPr>
          <p:cNvPr id="58" name="object 58"/>
          <p:cNvSpPr/>
          <p:nvPr/>
        </p:nvSpPr>
        <p:spPr>
          <a:xfrm>
            <a:off x="5238906" y="3201249"/>
            <a:ext cx="29845" cy="34290"/>
          </a:xfrm>
          <a:custGeom>
            <a:avLst/>
            <a:gdLst/>
            <a:ahLst/>
            <a:cxnLst/>
            <a:rect l="l" t="t" r="r" b="b"/>
            <a:pathLst>
              <a:path w="29845" h="34289">
                <a:moveTo>
                  <a:pt x="0" y="0"/>
                </a:moveTo>
                <a:lnTo>
                  <a:pt x="5362" y="9566"/>
                </a:lnTo>
                <a:lnTo>
                  <a:pt x="13600" y="17411"/>
                </a:lnTo>
                <a:lnTo>
                  <a:pt x="22397" y="25028"/>
                </a:lnTo>
                <a:lnTo>
                  <a:pt x="29438" y="33908"/>
                </a:lnTo>
              </a:path>
            </a:pathLst>
          </a:custGeom>
          <a:ln w="11429">
            <a:solidFill>
              <a:srgbClr val="243845"/>
            </a:solidFill>
          </a:ln>
        </p:spPr>
        <p:txBody>
          <a:bodyPr wrap="square" lIns="0" tIns="0" rIns="0" bIns="0" rtlCol="0"/>
          <a:lstStyle/>
          <a:p>
            <a:endParaRPr/>
          </a:p>
        </p:txBody>
      </p:sp>
      <p:sp>
        <p:nvSpPr>
          <p:cNvPr id="59" name="object 59"/>
          <p:cNvSpPr/>
          <p:nvPr/>
        </p:nvSpPr>
        <p:spPr>
          <a:xfrm>
            <a:off x="5238436" y="3137571"/>
            <a:ext cx="41275" cy="58419"/>
          </a:xfrm>
          <a:custGeom>
            <a:avLst/>
            <a:gdLst/>
            <a:ahLst/>
            <a:cxnLst/>
            <a:rect l="l" t="t" r="r" b="b"/>
            <a:pathLst>
              <a:path w="41275" h="58419">
                <a:moveTo>
                  <a:pt x="0" y="0"/>
                </a:moveTo>
                <a:lnTo>
                  <a:pt x="20815" y="35750"/>
                </a:lnTo>
                <a:lnTo>
                  <a:pt x="19837" y="40919"/>
                </a:lnTo>
                <a:lnTo>
                  <a:pt x="21640" y="45554"/>
                </a:lnTo>
                <a:lnTo>
                  <a:pt x="24549" y="52946"/>
                </a:lnTo>
                <a:lnTo>
                  <a:pt x="33210" y="55968"/>
                </a:lnTo>
                <a:lnTo>
                  <a:pt x="40855" y="58127"/>
                </a:lnTo>
              </a:path>
            </a:pathLst>
          </a:custGeom>
          <a:ln w="11430">
            <a:solidFill>
              <a:srgbClr val="243845"/>
            </a:solidFill>
          </a:ln>
        </p:spPr>
        <p:txBody>
          <a:bodyPr wrap="square" lIns="0" tIns="0" rIns="0" bIns="0" rtlCol="0"/>
          <a:lstStyle/>
          <a:p>
            <a:endParaRPr/>
          </a:p>
        </p:txBody>
      </p:sp>
      <p:sp>
        <p:nvSpPr>
          <p:cNvPr id="60" name="object 60"/>
          <p:cNvSpPr/>
          <p:nvPr/>
        </p:nvSpPr>
        <p:spPr>
          <a:xfrm>
            <a:off x="5271748" y="3215371"/>
            <a:ext cx="131445" cy="198755"/>
          </a:xfrm>
          <a:custGeom>
            <a:avLst/>
            <a:gdLst/>
            <a:ahLst/>
            <a:cxnLst/>
            <a:rect l="l" t="t" r="r" b="b"/>
            <a:pathLst>
              <a:path w="131445" h="198754">
                <a:moveTo>
                  <a:pt x="130936" y="0"/>
                </a:moveTo>
                <a:lnTo>
                  <a:pt x="123901" y="12592"/>
                </a:lnTo>
                <a:lnTo>
                  <a:pt x="119924" y="26776"/>
                </a:lnTo>
                <a:lnTo>
                  <a:pt x="116611" y="41396"/>
                </a:lnTo>
                <a:lnTo>
                  <a:pt x="111569" y="55295"/>
                </a:lnTo>
                <a:lnTo>
                  <a:pt x="97767" y="72854"/>
                </a:lnTo>
                <a:lnTo>
                  <a:pt x="79925" y="87399"/>
                </a:lnTo>
                <a:lnTo>
                  <a:pt x="62586" y="102171"/>
                </a:lnTo>
                <a:lnTo>
                  <a:pt x="50291" y="120408"/>
                </a:lnTo>
                <a:lnTo>
                  <a:pt x="47468" y="130202"/>
                </a:lnTo>
                <a:lnTo>
                  <a:pt x="45534" y="140295"/>
                </a:lnTo>
                <a:lnTo>
                  <a:pt x="43150" y="150157"/>
                </a:lnTo>
                <a:lnTo>
                  <a:pt x="38976" y="159258"/>
                </a:lnTo>
                <a:lnTo>
                  <a:pt x="29289" y="169503"/>
                </a:lnTo>
                <a:lnTo>
                  <a:pt x="17535" y="178034"/>
                </a:lnTo>
                <a:lnTo>
                  <a:pt x="6757" y="187004"/>
                </a:lnTo>
                <a:lnTo>
                  <a:pt x="0" y="198564"/>
                </a:lnTo>
              </a:path>
            </a:pathLst>
          </a:custGeom>
          <a:ln w="11430">
            <a:solidFill>
              <a:srgbClr val="243845"/>
            </a:solidFill>
          </a:ln>
        </p:spPr>
        <p:txBody>
          <a:bodyPr wrap="square" lIns="0" tIns="0" rIns="0" bIns="0" rtlCol="0"/>
          <a:lstStyle/>
          <a:p>
            <a:endParaRPr/>
          </a:p>
        </p:txBody>
      </p:sp>
      <p:sp>
        <p:nvSpPr>
          <p:cNvPr id="61" name="object 61"/>
          <p:cNvSpPr/>
          <p:nvPr/>
        </p:nvSpPr>
        <p:spPr>
          <a:xfrm>
            <a:off x="5219678" y="3317733"/>
            <a:ext cx="109220" cy="47625"/>
          </a:xfrm>
          <a:custGeom>
            <a:avLst/>
            <a:gdLst/>
            <a:ahLst/>
            <a:cxnLst/>
            <a:rect l="l" t="t" r="r" b="b"/>
            <a:pathLst>
              <a:path w="109220" h="47625">
                <a:moveTo>
                  <a:pt x="0" y="46710"/>
                </a:moveTo>
                <a:lnTo>
                  <a:pt x="7429" y="43903"/>
                </a:lnTo>
                <a:lnTo>
                  <a:pt x="15582" y="43052"/>
                </a:lnTo>
                <a:lnTo>
                  <a:pt x="23431" y="44272"/>
                </a:lnTo>
                <a:lnTo>
                  <a:pt x="29032" y="45135"/>
                </a:lnTo>
                <a:lnTo>
                  <a:pt x="34696" y="47040"/>
                </a:lnTo>
                <a:lnTo>
                  <a:pt x="40246" y="45923"/>
                </a:lnTo>
                <a:lnTo>
                  <a:pt x="44627" y="45046"/>
                </a:lnTo>
                <a:lnTo>
                  <a:pt x="72263" y="17068"/>
                </a:lnTo>
                <a:lnTo>
                  <a:pt x="73075" y="12471"/>
                </a:lnTo>
                <a:lnTo>
                  <a:pt x="75615" y="8750"/>
                </a:lnTo>
                <a:lnTo>
                  <a:pt x="79032" y="3771"/>
                </a:lnTo>
                <a:lnTo>
                  <a:pt x="85128" y="1168"/>
                </a:lnTo>
                <a:lnTo>
                  <a:pt x="91147" y="571"/>
                </a:lnTo>
                <a:lnTo>
                  <a:pt x="97155" y="0"/>
                </a:lnTo>
                <a:lnTo>
                  <a:pt x="103187" y="1168"/>
                </a:lnTo>
                <a:lnTo>
                  <a:pt x="109105" y="2324"/>
                </a:lnTo>
              </a:path>
            </a:pathLst>
          </a:custGeom>
          <a:ln w="11430">
            <a:solidFill>
              <a:srgbClr val="243845"/>
            </a:solidFill>
          </a:ln>
        </p:spPr>
        <p:txBody>
          <a:bodyPr wrap="square" lIns="0" tIns="0" rIns="0" bIns="0" rtlCol="0"/>
          <a:lstStyle/>
          <a:p>
            <a:endParaRPr/>
          </a:p>
        </p:txBody>
      </p:sp>
      <p:sp>
        <p:nvSpPr>
          <p:cNvPr id="62" name="object 62"/>
          <p:cNvSpPr/>
          <p:nvPr/>
        </p:nvSpPr>
        <p:spPr>
          <a:xfrm>
            <a:off x="5320998" y="3275277"/>
            <a:ext cx="70485" cy="162560"/>
          </a:xfrm>
          <a:custGeom>
            <a:avLst/>
            <a:gdLst/>
            <a:ahLst/>
            <a:cxnLst/>
            <a:rect l="l" t="t" r="r" b="b"/>
            <a:pathLst>
              <a:path w="70485" h="162560">
                <a:moveTo>
                  <a:pt x="60807" y="5079"/>
                </a:moveTo>
                <a:lnTo>
                  <a:pt x="61099" y="3378"/>
                </a:lnTo>
                <a:lnTo>
                  <a:pt x="61404" y="1689"/>
                </a:lnTo>
                <a:lnTo>
                  <a:pt x="61709" y="0"/>
                </a:lnTo>
                <a:lnTo>
                  <a:pt x="65980" y="11300"/>
                </a:lnTo>
                <a:lnTo>
                  <a:pt x="69159" y="22945"/>
                </a:lnTo>
                <a:lnTo>
                  <a:pt x="70169" y="34615"/>
                </a:lnTo>
                <a:lnTo>
                  <a:pt x="67932" y="45986"/>
                </a:lnTo>
                <a:lnTo>
                  <a:pt x="63537" y="54286"/>
                </a:lnTo>
                <a:lnTo>
                  <a:pt x="57831" y="61874"/>
                </a:lnTo>
                <a:lnTo>
                  <a:pt x="51946" y="69386"/>
                </a:lnTo>
                <a:lnTo>
                  <a:pt x="47015" y="77457"/>
                </a:lnTo>
                <a:lnTo>
                  <a:pt x="43358" y="88505"/>
                </a:lnTo>
                <a:lnTo>
                  <a:pt x="41062" y="100083"/>
                </a:lnTo>
                <a:lnTo>
                  <a:pt x="38189" y="111302"/>
                </a:lnTo>
                <a:lnTo>
                  <a:pt x="32804" y="121272"/>
                </a:lnTo>
                <a:lnTo>
                  <a:pt x="29044" y="125945"/>
                </a:lnTo>
                <a:lnTo>
                  <a:pt x="23863" y="129209"/>
                </a:lnTo>
                <a:lnTo>
                  <a:pt x="19291" y="133095"/>
                </a:lnTo>
                <a:lnTo>
                  <a:pt x="13008" y="139225"/>
                </a:lnTo>
                <a:lnTo>
                  <a:pt x="7635" y="146169"/>
                </a:lnTo>
                <a:lnTo>
                  <a:pt x="3267" y="153786"/>
                </a:lnTo>
                <a:lnTo>
                  <a:pt x="0" y="161937"/>
                </a:lnTo>
              </a:path>
            </a:pathLst>
          </a:custGeom>
          <a:ln w="11430">
            <a:solidFill>
              <a:srgbClr val="243845"/>
            </a:solidFill>
          </a:ln>
        </p:spPr>
        <p:txBody>
          <a:bodyPr wrap="square" lIns="0" tIns="0" rIns="0" bIns="0" rtlCol="0"/>
          <a:lstStyle/>
          <a:p>
            <a:endParaRPr/>
          </a:p>
        </p:txBody>
      </p:sp>
      <p:sp>
        <p:nvSpPr>
          <p:cNvPr id="63" name="object 63"/>
          <p:cNvSpPr txBox="1"/>
          <p:nvPr/>
        </p:nvSpPr>
        <p:spPr>
          <a:xfrm>
            <a:off x="6545022" y="3744952"/>
            <a:ext cx="867498" cy="212879"/>
          </a:xfrm>
          <a:prstGeom prst="rect">
            <a:avLst/>
          </a:prstGeom>
        </p:spPr>
        <p:txBody>
          <a:bodyPr vert="horz" wrap="square" lIns="0" tIns="12700" rIns="0" bIns="0" rtlCol="0">
            <a:spAutoFit/>
          </a:bodyPr>
          <a:lstStyle/>
          <a:p>
            <a:pPr marL="12700" algn="ctr">
              <a:lnSpc>
                <a:spcPct val="100000"/>
              </a:lnSpc>
              <a:spcBef>
                <a:spcPts val="100"/>
              </a:spcBef>
            </a:pPr>
            <a:r>
              <a:rPr lang="en-US" sz="1300" b="1" i="1" spc="-5" dirty="0">
                <a:solidFill>
                  <a:srgbClr val="002E46"/>
                </a:solidFill>
                <a:latin typeface="Gill Sans MT"/>
                <a:cs typeface="Gill Sans MT"/>
              </a:rPr>
              <a:t>Pancreas</a:t>
            </a:r>
            <a:endParaRPr sz="1300" dirty="0">
              <a:latin typeface="Gill Sans MT"/>
              <a:cs typeface="Gill Sans MT"/>
            </a:endParaRPr>
          </a:p>
        </p:txBody>
      </p:sp>
      <p:sp>
        <p:nvSpPr>
          <p:cNvPr id="64" name="object 64"/>
          <p:cNvSpPr txBox="1"/>
          <p:nvPr/>
        </p:nvSpPr>
        <p:spPr>
          <a:xfrm>
            <a:off x="10007157" y="3738677"/>
            <a:ext cx="822008" cy="212879"/>
          </a:xfrm>
          <a:prstGeom prst="rect">
            <a:avLst/>
          </a:prstGeom>
        </p:spPr>
        <p:txBody>
          <a:bodyPr vert="horz" wrap="square" lIns="0" tIns="12700" rIns="0" bIns="0" rtlCol="0">
            <a:spAutoFit/>
          </a:bodyPr>
          <a:lstStyle/>
          <a:p>
            <a:pPr marL="12700" algn="ctr">
              <a:lnSpc>
                <a:spcPct val="100000"/>
              </a:lnSpc>
              <a:spcBef>
                <a:spcPts val="100"/>
              </a:spcBef>
            </a:pPr>
            <a:r>
              <a:rPr lang="en-US" sz="1300" b="1" i="1" spc="-10" dirty="0">
                <a:solidFill>
                  <a:srgbClr val="002E46"/>
                </a:solidFill>
                <a:latin typeface="Gill Sans MT"/>
                <a:cs typeface="Gill Sans MT"/>
              </a:rPr>
              <a:t>Li</a:t>
            </a:r>
            <a:r>
              <a:rPr lang="en-US" sz="1300" b="1" i="1" spc="-25" dirty="0">
                <a:solidFill>
                  <a:srgbClr val="002E46"/>
                </a:solidFill>
                <a:latin typeface="Gill Sans MT"/>
                <a:cs typeface="Gill Sans MT"/>
              </a:rPr>
              <a:t>v</a:t>
            </a:r>
            <a:r>
              <a:rPr lang="en-US" sz="1300" b="1" i="1" spc="15" dirty="0">
                <a:solidFill>
                  <a:srgbClr val="002E46"/>
                </a:solidFill>
                <a:latin typeface="Gill Sans MT"/>
                <a:cs typeface="Gill Sans MT"/>
              </a:rPr>
              <a:t>er</a:t>
            </a:r>
            <a:endParaRPr sz="1300" dirty="0">
              <a:latin typeface="Gill Sans MT"/>
              <a:cs typeface="Gill Sans MT"/>
            </a:endParaRPr>
          </a:p>
        </p:txBody>
      </p:sp>
      <p:sp>
        <p:nvSpPr>
          <p:cNvPr id="65" name="object 65"/>
          <p:cNvSpPr txBox="1"/>
          <p:nvPr/>
        </p:nvSpPr>
        <p:spPr>
          <a:xfrm>
            <a:off x="8346301" y="3744952"/>
            <a:ext cx="727075" cy="223520"/>
          </a:xfrm>
          <a:prstGeom prst="rect">
            <a:avLst/>
          </a:prstGeom>
        </p:spPr>
        <p:txBody>
          <a:bodyPr vert="horz" wrap="square" lIns="0" tIns="12700" rIns="0" bIns="0" rtlCol="0">
            <a:spAutoFit/>
          </a:bodyPr>
          <a:lstStyle/>
          <a:p>
            <a:pPr marL="12700">
              <a:lnSpc>
                <a:spcPct val="100000"/>
              </a:lnSpc>
              <a:spcBef>
                <a:spcPts val="100"/>
              </a:spcBef>
            </a:pPr>
            <a:r>
              <a:rPr sz="1300" b="1" i="1" spc="10" dirty="0">
                <a:solidFill>
                  <a:srgbClr val="002E46"/>
                </a:solidFill>
                <a:latin typeface="Gill Sans MT"/>
                <a:cs typeface="Gill Sans MT"/>
              </a:rPr>
              <a:t>Intestines</a:t>
            </a:r>
            <a:endParaRPr sz="1300" dirty="0">
              <a:latin typeface="Gill Sans MT"/>
              <a:cs typeface="Gill Sans MT"/>
            </a:endParaRPr>
          </a:p>
        </p:txBody>
      </p:sp>
      <p:sp>
        <p:nvSpPr>
          <p:cNvPr id="66" name="object 66"/>
          <p:cNvSpPr/>
          <p:nvPr/>
        </p:nvSpPr>
        <p:spPr>
          <a:xfrm>
            <a:off x="8514101" y="2942532"/>
            <a:ext cx="401955" cy="357505"/>
          </a:xfrm>
          <a:custGeom>
            <a:avLst/>
            <a:gdLst/>
            <a:ahLst/>
            <a:cxnLst/>
            <a:rect l="l" t="t" r="r" b="b"/>
            <a:pathLst>
              <a:path w="401954" h="357504">
                <a:moveTo>
                  <a:pt x="401586" y="0"/>
                </a:moveTo>
                <a:lnTo>
                  <a:pt x="0" y="0"/>
                </a:lnTo>
                <a:lnTo>
                  <a:pt x="0" y="309499"/>
                </a:lnTo>
                <a:lnTo>
                  <a:pt x="99567" y="356971"/>
                </a:lnTo>
                <a:lnTo>
                  <a:pt x="401586" y="356971"/>
                </a:lnTo>
                <a:lnTo>
                  <a:pt x="401586" y="0"/>
                </a:lnTo>
                <a:close/>
              </a:path>
            </a:pathLst>
          </a:custGeom>
          <a:solidFill>
            <a:srgbClr val="FF9E19"/>
          </a:solidFill>
        </p:spPr>
        <p:txBody>
          <a:bodyPr wrap="square" lIns="0" tIns="0" rIns="0" bIns="0" rtlCol="0"/>
          <a:lstStyle/>
          <a:p>
            <a:endParaRPr/>
          </a:p>
        </p:txBody>
      </p:sp>
      <p:sp>
        <p:nvSpPr>
          <p:cNvPr id="67" name="object 67"/>
          <p:cNvSpPr/>
          <p:nvPr/>
        </p:nvSpPr>
        <p:spPr>
          <a:xfrm>
            <a:off x="8429662" y="2891488"/>
            <a:ext cx="560705" cy="598170"/>
          </a:xfrm>
          <a:custGeom>
            <a:avLst/>
            <a:gdLst/>
            <a:ahLst/>
            <a:cxnLst/>
            <a:rect l="l" t="t" r="r" b="b"/>
            <a:pathLst>
              <a:path w="560704" h="598170">
                <a:moveTo>
                  <a:pt x="274408" y="378724"/>
                </a:moveTo>
                <a:lnTo>
                  <a:pt x="227721" y="409833"/>
                </a:lnTo>
                <a:lnTo>
                  <a:pt x="215474" y="446788"/>
                </a:lnTo>
                <a:lnTo>
                  <a:pt x="219811" y="464640"/>
                </a:lnTo>
                <a:lnTo>
                  <a:pt x="221449" y="467853"/>
                </a:lnTo>
                <a:lnTo>
                  <a:pt x="223583" y="471168"/>
                </a:lnTo>
                <a:lnTo>
                  <a:pt x="222745" y="478102"/>
                </a:lnTo>
                <a:lnTo>
                  <a:pt x="220192" y="480731"/>
                </a:lnTo>
                <a:lnTo>
                  <a:pt x="218020" y="483321"/>
                </a:lnTo>
                <a:lnTo>
                  <a:pt x="209521" y="498752"/>
                </a:lnTo>
                <a:lnTo>
                  <a:pt x="206878" y="516238"/>
                </a:lnTo>
                <a:lnTo>
                  <a:pt x="210057" y="533637"/>
                </a:lnTo>
                <a:lnTo>
                  <a:pt x="219024" y="548803"/>
                </a:lnTo>
                <a:lnTo>
                  <a:pt x="232424" y="560566"/>
                </a:lnTo>
                <a:lnTo>
                  <a:pt x="247100" y="571247"/>
                </a:lnTo>
                <a:lnTo>
                  <a:pt x="259457" y="582989"/>
                </a:lnTo>
                <a:lnTo>
                  <a:pt x="265899" y="597939"/>
                </a:lnTo>
                <a:lnTo>
                  <a:pt x="272126" y="586890"/>
                </a:lnTo>
                <a:lnTo>
                  <a:pt x="280063" y="576995"/>
                </a:lnTo>
                <a:lnTo>
                  <a:pt x="289481" y="568498"/>
                </a:lnTo>
                <a:lnTo>
                  <a:pt x="300151" y="561642"/>
                </a:lnTo>
                <a:lnTo>
                  <a:pt x="307082" y="558145"/>
                </a:lnTo>
                <a:lnTo>
                  <a:pt x="313899" y="554400"/>
                </a:lnTo>
                <a:lnTo>
                  <a:pt x="319811" y="549812"/>
                </a:lnTo>
                <a:lnTo>
                  <a:pt x="324027" y="543786"/>
                </a:lnTo>
                <a:lnTo>
                  <a:pt x="326897" y="537360"/>
                </a:lnTo>
                <a:lnTo>
                  <a:pt x="325742" y="529930"/>
                </a:lnTo>
                <a:lnTo>
                  <a:pt x="314337" y="464932"/>
                </a:lnTo>
                <a:lnTo>
                  <a:pt x="370747" y="464932"/>
                </a:lnTo>
                <a:lnTo>
                  <a:pt x="373515" y="463331"/>
                </a:lnTo>
                <a:lnTo>
                  <a:pt x="382560" y="454570"/>
                </a:lnTo>
                <a:lnTo>
                  <a:pt x="389288" y="443926"/>
                </a:lnTo>
                <a:lnTo>
                  <a:pt x="393230" y="431975"/>
                </a:lnTo>
                <a:lnTo>
                  <a:pt x="471718" y="431975"/>
                </a:lnTo>
                <a:lnTo>
                  <a:pt x="478894" y="423385"/>
                </a:lnTo>
                <a:lnTo>
                  <a:pt x="484114" y="408448"/>
                </a:lnTo>
                <a:lnTo>
                  <a:pt x="482884" y="395793"/>
                </a:lnTo>
                <a:lnTo>
                  <a:pt x="305358" y="395793"/>
                </a:lnTo>
                <a:lnTo>
                  <a:pt x="300308" y="388052"/>
                </a:lnTo>
                <a:lnTo>
                  <a:pt x="292836" y="382510"/>
                </a:lnTo>
                <a:lnTo>
                  <a:pt x="283888" y="379343"/>
                </a:lnTo>
                <a:lnTo>
                  <a:pt x="274408" y="378724"/>
                </a:lnTo>
                <a:close/>
              </a:path>
              <a:path w="560704" h="598170">
                <a:moveTo>
                  <a:pt x="370747" y="464932"/>
                </a:moveTo>
                <a:lnTo>
                  <a:pt x="314337" y="464932"/>
                </a:lnTo>
                <a:lnTo>
                  <a:pt x="325600" y="470533"/>
                </a:lnTo>
                <a:lnTo>
                  <a:pt x="337899" y="473230"/>
                </a:lnTo>
                <a:lnTo>
                  <a:pt x="350488" y="472952"/>
                </a:lnTo>
                <a:lnTo>
                  <a:pt x="362623" y="469631"/>
                </a:lnTo>
                <a:lnTo>
                  <a:pt x="370747" y="464932"/>
                </a:lnTo>
                <a:close/>
              </a:path>
              <a:path w="560704" h="598170">
                <a:moveTo>
                  <a:pt x="471718" y="431975"/>
                </a:moveTo>
                <a:lnTo>
                  <a:pt x="393230" y="431975"/>
                </a:lnTo>
                <a:lnTo>
                  <a:pt x="407387" y="440072"/>
                </a:lnTo>
                <a:lnTo>
                  <a:pt x="422827" y="445256"/>
                </a:lnTo>
                <a:lnTo>
                  <a:pt x="438782" y="446788"/>
                </a:lnTo>
                <a:lnTo>
                  <a:pt x="454482" y="443926"/>
                </a:lnTo>
                <a:lnTo>
                  <a:pt x="468498" y="435829"/>
                </a:lnTo>
                <a:lnTo>
                  <a:pt x="471718" y="431975"/>
                </a:lnTo>
                <a:close/>
              </a:path>
              <a:path w="560704" h="598170">
                <a:moveTo>
                  <a:pt x="66176" y="939"/>
                </a:moveTo>
                <a:lnTo>
                  <a:pt x="45875" y="1369"/>
                </a:lnTo>
                <a:lnTo>
                  <a:pt x="27457" y="9611"/>
                </a:lnTo>
                <a:lnTo>
                  <a:pt x="14355" y="24969"/>
                </a:lnTo>
                <a:lnTo>
                  <a:pt x="8223" y="44330"/>
                </a:lnTo>
                <a:lnTo>
                  <a:pt x="9444" y="64600"/>
                </a:lnTo>
                <a:lnTo>
                  <a:pt x="18402" y="82687"/>
                </a:lnTo>
                <a:lnTo>
                  <a:pt x="7131" y="100432"/>
                </a:lnTo>
                <a:lnTo>
                  <a:pt x="5541" y="121679"/>
                </a:lnTo>
                <a:lnTo>
                  <a:pt x="12960" y="141655"/>
                </a:lnTo>
                <a:lnTo>
                  <a:pt x="28714" y="155585"/>
                </a:lnTo>
                <a:lnTo>
                  <a:pt x="17946" y="162032"/>
                </a:lnTo>
                <a:lnTo>
                  <a:pt x="9228" y="171081"/>
                </a:lnTo>
                <a:lnTo>
                  <a:pt x="3073" y="182037"/>
                </a:lnTo>
                <a:lnTo>
                  <a:pt x="0" y="194206"/>
                </a:lnTo>
                <a:lnTo>
                  <a:pt x="390" y="206745"/>
                </a:lnTo>
                <a:lnTo>
                  <a:pt x="4051" y="218765"/>
                </a:lnTo>
                <a:lnTo>
                  <a:pt x="10626" y="229475"/>
                </a:lnTo>
                <a:lnTo>
                  <a:pt x="19761" y="238084"/>
                </a:lnTo>
                <a:lnTo>
                  <a:pt x="6995" y="258427"/>
                </a:lnTo>
                <a:lnTo>
                  <a:pt x="4768" y="282612"/>
                </a:lnTo>
                <a:lnTo>
                  <a:pt x="12496" y="305638"/>
                </a:lnTo>
                <a:lnTo>
                  <a:pt x="29590" y="322501"/>
                </a:lnTo>
                <a:lnTo>
                  <a:pt x="19894" y="333149"/>
                </a:lnTo>
                <a:lnTo>
                  <a:pt x="13358" y="346007"/>
                </a:lnTo>
                <a:lnTo>
                  <a:pt x="10326" y="360111"/>
                </a:lnTo>
                <a:lnTo>
                  <a:pt x="11137" y="374495"/>
                </a:lnTo>
                <a:lnTo>
                  <a:pt x="35183" y="409246"/>
                </a:lnTo>
                <a:lnTo>
                  <a:pt x="73904" y="425030"/>
                </a:lnTo>
                <a:lnTo>
                  <a:pt x="88816" y="427558"/>
                </a:lnTo>
                <a:lnTo>
                  <a:pt x="101561" y="423543"/>
                </a:lnTo>
                <a:lnTo>
                  <a:pt x="112515" y="413833"/>
                </a:lnTo>
                <a:lnTo>
                  <a:pt x="120626" y="401629"/>
                </a:lnTo>
                <a:lnTo>
                  <a:pt x="125463" y="387795"/>
                </a:lnTo>
                <a:lnTo>
                  <a:pt x="126593" y="373200"/>
                </a:lnTo>
                <a:lnTo>
                  <a:pt x="123762" y="358845"/>
                </a:lnTo>
                <a:lnTo>
                  <a:pt x="117338" y="345679"/>
                </a:lnTo>
                <a:lnTo>
                  <a:pt x="107851" y="334513"/>
                </a:lnTo>
                <a:lnTo>
                  <a:pt x="95834" y="326159"/>
                </a:lnTo>
                <a:lnTo>
                  <a:pt x="105947" y="316382"/>
                </a:lnTo>
                <a:lnTo>
                  <a:pt x="114171" y="304991"/>
                </a:lnTo>
                <a:lnTo>
                  <a:pt x="119792" y="292319"/>
                </a:lnTo>
                <a:lnTo>
                  <a:pt x="122097" y="278699"/>
                </a:lnTo>
                <a:lnTo>
                  <a:pt x="120136" y="264840"/>
                </a:lnTo>
                <a:lnTo>
                  <a:pt x="113922" y="252285"/>
                </a:lnTo>
                <a:lnTo>
                  <a:pt x="104159" y="242646"/>
                </a:lnTo>
                <a:lnTo>
                  <a:pt x="91554" y="237538"/>
                </a:lnTo>
                <a:lnTo>
                  <a:pt x="102737" y="228489"/>
                </a:lnTo>
                <a:lnTo>
                  <a:pt x="110837" y="216567"/>
                </a:lnTo>
                <a:lnTo>
                  <a:pt x="115316" y="202870"/>
                </a:lnTo>
                <a:lnTo>
                  <a:pt x="115633" y="188491"/>
                </a:lnTo>
                <a:lnTo>
                  <a:pt x="111505" y="174706"/>
                </a:lnTo>
                <a:lnTo>
                  <a:pt x="103549" y="162686"/>
                </a:lnTo>
                <a:lnTo>
                  <a:pt x="92573" y="153345"/>
                </a:lnTo>
                <a:lnTo>
                  <a:pt x="79387" y="147597"/>
                </a:lnTo>
                <a:lnTo>
                  <a:pt x="92676" y="132317"/>
                </a:lnTo>
                <a:lnTo>
                  <a:pt x="100172" y="113436"/>
                </a:lnTo>
                <a:lnTo>
                  <a:pt x="101292" y="94701"/>
                </a:lnTo>
                <a:lnTo>
                  <a:pt x="101282" y="92796"/>
                </a:lnTo>
                <a:lnTo>
                  <a:pt x="95821" y="73683"/>
                </a:lnTo>
                <a:lnTo>
                  <a:pt x="531615" y="73683"/>
                </a:lnTo>
                <a:lnTo>
                  <a:pt x="539755" y="59968"/>
                </a:lnTo>
                <a:lnTo>
                  <a:pt x="540796" y="39904"/>
                </a:lnTo>
                <a:lnTo>
                  <a:pt x="539240" y="35723"/>
                </a:lnTo>
                <a:lnTo>
                  <a:pt x="392988" y="35723"/>
                </a:lnTo>
                <a:lnTo>
                  <a:pt x="320547" y="35659"/>
                </a:lnTo>
                <a:lnTo>
                  <a:pt x="317351" y="30922"/>
                </a:lnTo>
                <a:lnTo>
                  <a:pt x="239814" y="30922"/>
                </a:lnTo>
                <a:lnTo>
                  <a:pt x="236960" y="28471"/>
                </a:lnTo>
                <a:lnTo>
                  <a:pt x="171373" y="28471"/>
                </a:lnTo>
                <a:lnTo>
                  <a:pt x="167138" y="21499"/>
                </a:lnTo>
                <a:lnTo>
                  <a:pt x="100114" y="21499"/>
                </a:lnTo>
                <a:lnTo>
                  <a:pt x="85282" y="7817"/>
                </a:lnTo>
                <a:lnTo>
                  <a:pt x="66176" y="939"/>
                </a:lnTo>
                <a:close/>
              </a:path>
              <a:path w="560704" h="598170">
                <a:moveTo>
                  <a:pt x="345985" y="378536"/>
                </a:moveTo>
                <a:lnTo>
                  <a:pt x="330447" y="378773"/>
                </a:lnTo>
                <a:lnTo>
                  <a:pt x="316081" y="384695"/>
                </a:lnTo>
                <a:lnTo>
                  <a:pt x="305358" y="395793"/>
                </a:lnTo>
                <a:lnTo>
                  <a:pt x="482884" y="395793"/>
                </a:lnTo>
                <a:lnTo>
                  <a:pt x="482599" y="392872"/>
                </a:lnTo>
                <a:lnTo>
                  <a:pt x="494616" y="390865"/>
                </a:lnTo>
                <a:lnTo>
                  <a:pt x="506477" y="388122"/>
                </a:lnTo>
                <a:lnTo>
                  <a:pt x="516460" y="384490"/>
                </a:lnTo>
                <a:lnTo>
                  <a:pt x="360222" y="384490"/>
                </a:lnTo>
                <a:lnTo>
                  <a:pt x="345985" y="378536"/>
                </a:lnTo>
                <a:close/>
              </a:path>
              <a:path w="560704" h="598170">
                <a:moveTo>
                  <a:pt x="400785" y="348580"/>
                </a:moveTo>
                <a:lnTo>
                  <a:pt x="382609" y="354659"/>
                </a:lnTo>
                <a:lnTo>
                  <a:pt x="368106" y="367189"/>
                </a:lnTo>
                <a:lnTo>
                  <a:pt x="360222" y="384490"/>
                </a:lnTo>
                <a:lnTo>
                  <a:pt x="516460" y="384490"/>
                </a:lnTo>
                <a:lnTo>
                  <a:pt x="542790" y="350632"/>
                </a:lnTo>
                <a:lnTo>
                  <a:pt x="419684" y="350632"/>
                </a:lnTo>
                <a:lnTo>
                  <a:pt x="400785" y="348580"/>
                </a:lnTo>
                <a:close/>
              </a:path>
              <a:path w="560704" h="598170">
                <a:moveTo>
                  <a:pt x="547511" y="91742"/>
                </a:moveTo>
                <a:lnTo>
                  <a:pt x="465658" y="91742"/>
                </a:lnTo>
                <a:lnTo>
                  <a:pt x="458131" y="105705"/>
                </a:lnTo>
                <a:lnTo>
                  <a:pt x="455920" y="121473"/>
                </a:lnTo>
                <a:lnTo>
                  <a:pt x="458971" y="137098"/>
                </a:lnTo>
                <a:lnTo>
                  <a:pt x="467232" y="150632"/>
                </a:lnTo>
                <a:lnTo>
                  <a:pt x="457189" y="157992"/>
                </a:lnTo>
                <a:lnTo>
                  <a:pt x="449368" y="167695"/>
                </a:lnTo>
                <a:lnTo>
                  <a:pt x="444203" y="179036"/>
                </a:lnTo>
                <a:lnTo>
                  <a:pt x="442125" y="191310"/>
                </a:lnTo>
                <a:lnTo>
                  <a:pt x="443445" y="203697"/>
                </a:lnTo>
                <a:lnTo>
                  <a:pt x="447908" y="215339"/>
                </a:lnTo>
                <a:lnTo>
                  <a:pt x="455121" y="225504"/>
                </a:lnTo>
                <a:lnTo>
                  <a:pt x="464692" y="233462"/>
                </a:lnTo>
                <a:lnTo>
                  <a:pt x="450821" y="247339"/>
                </a:lnTo>
                <a:lnTo>
                  <a:pt x="443350" y="265607"/>
                </a:lnTo>
                <a:lnTo>
                  <a:pt x="442896" y="285349"/>
                </a:lnTo>
                <a:lnTo>
                  <a:pt x="450049" y="303591"/>
                </a:lnTo>
                <a:lnTo>
                  <a:pt x="436936" y="310798"/>
                </a:lnTo>
                <a:lnTo>
                  <a:pt x="426904" y="321968"/>
                </a:lnTo>
                <a:lnTo>
                  <a:pt x="420853" y="335709"/>
                </a:lnTo>
                <a:lnTo>
                  <a:pt x="419684" y="350632"/>
                </a:lnTo>
                <a:lnTo>
                  <a:pt x="542790" y="350632"/>
                </a:lnTo>
                <a:lnTo>
                  <a:pt x="543281" y="346501"/>
                </a:lnTo>
                <a:lnTo>
                  <a:pt x="539765" y="335709"/>
                </a:lnTo>
                <a:lnTo>
                  <a:pt x="539863" y="333149"/>
                </a:lnTo>
                <a:lnTo>
                  <a:pt x="540514" y="324602"/>
                </a:lnTo>
                <a:lnTo>
                  <a:pt x="546255" y="305638"/>
                </a:lnTo>
                <a:lnTo>
                  <a:pt x="552922" y="285334"/>
                </a:lnTo>
                <a:lnTo>
                  <a:pt x="556653" y="270076"/>
                </a:lnTo>
                <a:lnTo>
                  <a:pt x="556169" y="259472"/>
                </a:lnTo>
                <a:lnTo>
                  <a:pt x="552924" y="249367"/>
                </a:lnTo>
                <a:lnTo>
                  <a:pt x="547086" y="240688"/>
                </a:lnTo>
                <a:lnTo>
                  <a:pt x="538822" y="234363"/>
                </a:lnTo>
                <a:lnTo>
                  <a:pt x="548022" y="226797"/>
                </a:lnTo>
                <a:lnTo>
                  <a:pt x="554985" y="217114"/>
                </a:lnTo>
                <a:lnTo>
                  <a:pt x="559330" y="206006"/>
                </a:lnTo>
                <a:lnTo>
                  <a:pt x="560679" y="194168"/>
                </a:lnTo>
                <a:lnTo>
                  <a:pt x="558797" y="182410"/>
                </a:lnTo>
                <a:lnTo>
                  <a:pt x="553958" y="171513"/>
                </a:lnTo>
                <a:lnTo>
                  <a:pt x="546570" y="162151"/>
                </a:lnTo>
                <a:lnTo>
                  <a:pt x="537044" y="155001"/>
                </a:lnTo>
                <a:lnTo>
                  <a:pt x="545694" y="146957"/>
                </a:lnTo>
                <a:lnTo>
                  <a:pt x="551968" y="136932"/>
                </a:lnTo>
                <a:lnTo>
                  <a:pt x="555531" y="125654"/>
                </a:lnTo>
                <a:lnTo>
                  <a:pt x="555851" y="118278"/>
                </a:lnTo>
                <a:lnTo>
                  <a:pt x="555945" y="113436"/>
                </a:lnTo>
                <a:lnTo>
                  <a:pt x="553324" y="102358"/>
                </a:lnTo>
                <a:lnTo>
                  <a:pt x="547704" y="91950"/>
                </a:lnTo>
                <a:lnTo>
                  <a:pt x="547511" y="91742"/>
                </a:lnTo>
                <a:close/>
              </a:path>
              <a:path w="560704" h="598170">
                <a:moveTo>
                  <a:pt x="462018" y="94701"/>
                </a:moveTo>
                <a:lnTo>
                  <a:pt x="239801" y="94701"/>
                </a:lnTo>
                <a:lnTo>
                  <a:pt x="255960" y="110360"/>
                </a:lnTo>
                <a:lnTo>
                  <a:pt x="277121" y="118430"/>
                </a:lnTo>
                <a:lnTo>
                  <a:pt x="299771" y="118278"/>
                </a:lnTo>
                <a:lnTo>
                  <a:pt x="320395" y="109268"/>
                </a:lnTo>
                <a:lnTo>
                  <a:pt x="324637" y="106131"/>
                </a:lnTo>
                <a:lnTo>
                  <a:pt x="329018" y="102182"/>
                </a:lnTo>
                <a:lnTo>
                  <a:pt x="398119" y="102170"/>
                </a:lnTo>
                <a:lnTo>
                  <a:pt x="404545" y="96810"/>
                </a:lnTo>
                <a:lnTo>
                  <a:pt x="459425" y="96810"/>
                </a:lnTo>
                <a:lnTo>
                  <a:pt x="462018" y="94701"/>
                </a:lnTo>
                <a:close/>
              </a:path>
              <a:path w="560704" h="598170">
                <a:moveTo>
                  <a:pt x="398106" y="102182"/>
                </a:moveTo>
                <a:lnTo>
                  <a:pt x="329018" y="102182"/>
                </a:lnTo>
                <a:lnTo>
                  <a:pt x="338226" y="102652"/>
                </a:lnTo>
                <a:lnTo>
                  <a:pt x="341579" y="105204"/>
                </a:lnTo>
                <a:lnTo>
                  <a:pt x="344977" y="107243"/>
                </a:lnTo>
                <a:lnTo>
                  <a:pt x="360265" y="112804"/>
                </a:lnTo>
                <a:lnTo>
                  <a:pt x="376618" y="112691"/>
                </a:lnTo>
                <a:lnTo>
                  <a:pt x="392046" y="107236"/>
                </a:lnTo>
                <a:lnTo>
                  <a:pt x="398106" y="102182"/>
                </a:lnTo>
                <a:close/>
              </a:path>
              <a:path w="560704" h="598170">
                <a:moveTo>
                  <a:pt x="459425" y="96810"/>
                </a:moveTo>
                <a:lnTo>
                  <a:pt x="404545" y="96810"/>
                </a:lnTo>
                <a:lnTo>
                  <a:pt x="419230" y="105165"/>
                </a:lnTo>
                <a:lnTo>
                  <a:pt x="436149" y="106954"/>
                </a:lnTo>
                <a:lnTo>
                  <a:pt x="452544" y="102403"/>
                </a:lnTo>
                <a:lnTo>
                  <a:pt x="459425" y="96810"/>
                </a:lnTo>
                <a:close/>
              </a:path>
              <a:path w="560704" h="598170">
                <a:moveTo>
                  <a:pt x="541861" y="85659"/>
                </a:moveTo>
                <a:lnTo>
                  <a:pt x="164071" y="85659"/>
                </a:lnTo>
                <a:lnTo>
                  <a:pt x="176098" y="88250"/>
                </a:lnTo>
                <a:lnTo>
                  <a:pt x="179819" y="92149"/>
                </a:lnTo>
                <a:lnTo>
                  <a:pt x="183794" y="95248"/>
                </a:lnTo>
                <a:lnTo>
                  <a:pt x="197051" y="102170"/>
                </a:lnTo>
                <a:lnTo>
                  <a:pt x="211888" y="104376"/>
                </a:lnTo>
                <a:lnTo>
                  <a:pt x="226680" y="101880"/>
                </a:lnTo>
                <a:lnTo>
                  <a:pt x="239801" y="94701"/>
                </a:lnTo>
                <a:lnTo>
                  <a:pt x="462018" y="94701"/>
                </a:lnTo>
                <a:lnTo>
                  <a:pt x="465658" y="91742"/>
                </a:lnTo>
                <a:lnTo>
                  <a:pt x="547511" y="91742"/>
                </a:lnTo>
                <a:lnTo>
                  <a:pt x="541861" y="85659"/>
                </a:lnTo>
                <a:close/>
              </a:path>
              <a:path w="560704" h="598170">
                <a:moveTo>
                  <a:pt x="531615" y="73683"/>
                </a:moveTo>
                <a:lnTo>
                  <a:pt x="95821" y="73683"/>
                </a:lnTo>
                <a:lnTo>
                  <a:pt x="108382" y="82799"/>
                </a:lnTo>
                <a:lnTo>
                  <a:pt x="121946" y="90288"/>
                </a:lnTo>
                <a:lnTo>
                  <a:pt x="136114" y="94253"/>
                </a:lnTo>
                <a:lnTo>
                  <a:pt x="150482" y="92796"/>
                </a:lnTo>
                <a:lnTo>
                  <a:pt x="157365" y="90485"/>
                </a:lnTo>
                <a:lnTo>
                  <a:pt x="164071" y="85659"/>
                </a:lnTo>
                <a:lnTo>
                  <a:pt x="541861" y="85659"/>
                </a:lnTo>
                <a:lnTo>
                  <a:pt x="539654" y="83283"/>
                </a:lnTo>
                <a:lnTo>
                  <a:pt x="529640" y="77010"/>
                </a:lnTo>
                <a:lnTo>
                  <a:pt x="531615" y="73683"/>
                </a:lnTo>
                <a:close/>
              </a:path>
              <a:path w="560704" h="598170">
                <a:moveTo>
                  <a:pt x="431725" y="16502"/>
                </a:moveTo>
                <a:lnTo>
                  <a:pt x="416296" y="17019"/>
                </a:lnTo>
                <a:lnTo>
                  <a:pt x="402367" y="23674"/>
                </a:lnTo>
                <a:lnTo>
                  <a:pt x="392988" y="35723"/>
                </a:lnTo>
                <a:lnTo>
                  <a:pt x="539240" y="35723"/>
                </a:lnTo>
                <a:lnTo>
                  <a:pt x="534460" y="22870"/>
                </a:lnTo>
                <a:lnTo>
                  <a:pt x="445604" y="22870"/>
                </a:lnTo>
                <a:lnTo>
                  <a:pt x="431725" y="16502"/>
                </a:lnTo>
                <a:close/>
              </a:path>
              <a:path w="560704" h="598170">
                <a:moveTo>
                  <a:pt x="356782" y="18451"/>
                </a:moveTo>
                <a:lnTo>
                  <a:pt x="336479" y="22742"/>
                </a:lnTo>
                <a:lnTo>
                  <a:pt x="320547" y="35659"/>
                </a:lnTo>
                <a:lnTo>
                  <a:pt x="392910" y="35659"/>
                </a:lnTo>
                <a:lnTo>
                  <a:pt x="377078" y="22779"/>
                </a:lnTo>
                <a:lnTo>
                  <a:pt x="356782" y="18451"/>
                </a:lnTo>
                <a:close/>
              </a:path>
              <a:path w="560704" h="598170">
                <a:moveTo>
                  <a:pt x="281558" y="9713"/>
                </a:moveTo>
                <a:lnTo>
                  <a:pt x="269391" y="10686"/>
                </a:lnTo>
                <a:lnTo>
                  <a:pt x="257881" y="14798"/>
                </a:lnTo>
                <a:lnTo>
                  <a:pt x="247774" y="21670"/>
                </a:lnTo>
                <a:lnTo>
                  <a:pt x="239814" y="30922"/>
                </a:lnTo>
                <a:lnTo>
                  <a:pt x="317351" y="30922"/>
                </a:lnTo>
                <a:lnTo>
                  <a:pt x="313720" y="25540"/>
                </a:lnTo>
                <a:lnTo>
                  <a:pt x="304482" y="17533"/>
                </a:lnTo>
                <a:lnTo>
                  <a:pt x="293530" y="12103"/>
                </a:lnTo>
                <a:lnTo>
                  <a:pt x="281558" y="9713"/>
                </a:lnTo>
                <a:close/>
              </a:path>
              <a:path w="560704" h="598170">
                <a:moveTo>
                  <a:pt x="206170" y="13618"/>
                </a:moveTo>
                <a:lnTo>
                  <a:pt x="186905" y="16952"/>
                </a:lnTo>
                <a:lnTo>
                  <a:pt x="171373" y="28471"/>
                </a:lnTo>
                <a:lnTo>
                  <a:pt x="236960" y="28471"/>
                </a:lnTo>
                <a:lnTo>
                  <a:pt x="225146" y="18323"/>
                </a:lnTo>
                <a:lnTo>
                  <a:pt x="206170" y="13618"/>
                </a:lnTo>
                <a:close/>
              </a:path>
              <a:path w="560704" h="598170">
                <a:moveTo>
                  <a:pt x="500186" y="0"/>
                </a:moveTo>
                <a:lnTo>
                  <a:pt x="479923" y="1223"/>
                </a:lnTo>
                <a:lnTo>
                  <a:pt x="460922" y="9162"/>
                </a:lnTo>
                <a:lnTo>
                  <a:pt x="445604" y="22870"/>
                </a:lnTo>
                <a:lnTo>
                  <a:pt x="534460" y="22870"/>
                </a:lnTo>
                <a:lnTo>
                  <a:pt x="533671" y="20750"/>
                </a:lnTo>
                <a:lnTo>
                  <a:pt x="519290" y="6436"/>
                </a:lnTo>
                <a:lnTo>
                  <a:pt x="500186" y="0"/>
                </a:lnTo>
                <a:close/>
              </a:path>
              <a:path w="560704" h="598170">
                <a:moveTo>
                  <a:pt x="137794" y="3922"/>
                </a:moveTo>
                <a:lnTo>
                  <a:pt x="126962" y="4388"/>
                </a:lnTo>
                <a:lnTo>
                  <a:pt x="116616" y="7686"/>
                </a:lnTo>
                <a:lnTo>
                  <a:pt x="107439" y="13496"/>
                </a:lnTo>
                <a:lnTo>
                  <a:pt x="100114" y="21499"/>
                </a:lnTo>
                <a:lnTo>
                  <a:pt x="167138" y="21499"/>
                </a:lnTo>
                <a:lnTo>
                  <a:pt x="165741" y="19199"/>
                </a:lnTo>
                <a:lnTo>
                  <a:pt x="157860" y="11720"/>
                </a:lnTo>
                <a:lnTo>
                  <a:pt x="148342" y="6479"/>
                </a:lnTo>
                <a:lnTo>
                  <a:pt x="137794" y="3922"/>
                </a:lnTo>
                <a:close/>
              </a:path>
            </a:pathLst>
          </a:custGeom>
          <a:solidFill>
            <a:srgbClr val="FF9E19"/>
          </a:solidFill>
        </p:spPr>
        <p:txBody>
          <a:bodyPr wrap="square" lIns="0" tIns="0" rIns="0" bIns="0" rtlCol="0"/>
          <a:lstStyle/>
          <a:p>
            <a:endParaRPr/>
          </a:p>
        </p:txBody>
      </p:sp>
      <p:sp>
        <p:nvSpPr>
          <p:cNvPr id="68" name="object 68"/>
          <p:cNvSpPr/>
          <p:nvPr/>
        </p:nvSpPr>
        <p:spPr>
          <a:xfrm>
            <a:off x="8728540" y="3009761"/>
            <a:ext cx="3810" cy="39370"/>
          </a:xfrm>
          <a:custGeom>
            <a:avLst/>
            <a:gdLst/>
            <a:ahLst/>
            <a:cxnLst/>
            <a:rect l="l" t="t" r="r" b="b"/>
            <a:pathLst>
              <a:path w="3809" h="39369">
                <a:moveTo>
                  <a:pt x="3465" y="876"/>
                </a:moveTo>
                <a:lnTo>
                  <a:pt x="1839" y="0"/>
                </a:lnTo>
                <a:lnTo>
                  <a:pt x="887" y="5295"/>
                </a:lnTo>
                <a:lnTo>
                  <a:pt x="645" y="7124"/>
                </a:lnTo>
                <a:lnTo>
                  <a:pt x="0" y="15062"/>
                </a:lnTo>
                <a:lnTo>
                  <a:pt x="61" y="23025"/>
                </a:lnTo>
                <a:lnTo>
                  <a:pt x="827" y="30949"/>
                </a:lnTo>
                <a:lnTo>
                  <a:pt x="2296" y="38773"/>
                </a:lnTo>
              </a:path>
            </a:pathLst>
          </a:custGeom>
          <a:ln w="14706">
            <a:solidFill>
              <a:srgbClr val="243845"/>
            </a:solidFill>
          </a:ln>
        </p:spPr>
        <p:txBody>
          <a:bodyPr wrap="square" lIns="0" tIns="0" rIns="0" bIns="0" rtlCol="0"/>
          <a:lstStyle/>
          <a:p>
            <a:endParaRPr/>
          </a:p>
        </p:txBody>
      </p:sp>
      <p:sp>
        <p:nvSpPr>
          <p:cNvPr id="69" name="object 69"/>
          <p:cNvSpPr/>
          <p:nvPr/>
        </p:nvSpPr>
        <p:spPr>
          <a:xfrm>
            <a:off x="8844705" y="3037853"/>
            <a:ext cx="48260" cy="7620"/>
          </a:xfrm>
          <a:custGeom>
            <a:avLst/>
            <a:gdLst/>
            <a:ahLst/>
            <a:cxnLst/>
            <a:rect l="l" t="t" r="r" b="b"/>
            <a:pathLst>
              <a:path w="48259" h="7619">
                <a:moveTo>
                  <a:pt x="47777" y="4267"/>
                </a:moveTo>
                <a:lnTo>
                  <a:pt x="35761" y="6961"/>
                </a:lnTo>
                <a:lnTo>
                  <a:pt x="23441" y="7115"/>
                </a:lnTo>
                <a:lnTo>
                  <a:pt x="11344" y="4777"/>
                </a:lnTo>
                <a:lnTo>
                  <a:pt x="0" y="0"/>
                </a:lnTo>
              </a:path>
            </a:pathLst>
          </a:custGeom>
          <a:ln w="14706">
            <a:solidFill>
              <a:srgbClr val="243845"/>
            </a:solidFill>
          </a:ln>
        </p:spPr>
        <p:txBody>
          <a:bodyPr wrap="square" lIns="0" tIns="0" rIns="0" bIns="0" rtlCol="0"/>
          <a:lstStyle/>
          <a:p>
            <a:endParaRPr/>
          </a:p>
        </p:txBody>
      </p:sp>
      <p:sp>
        <p:nvSpPr>
          <p:cNvPr id="70" name="object 70"/>
          <p:cNvSpPr/>
          <p:nvPr/>
        </p:nvSpPr>
        <p:spPr>
          <a:xfrm>
            <a:off x="8595445" y="3044356"/>
            <a:ext cx="271780" cy="105410"/>
          </a:xfrm>
          <a:custGeom>
            <a:avLst/>
            <a:gdLst/>
            <a:ahLst/>
            <a:cxnLst/>
            <a:rect l="l" t="t" r="r" b="b"/>
            <a:pathLst>
              <a:path w="271779" h="105410">
                <a:moveTo>
                  <a:pt x="3476" y="0"/>
                </a:moveTo>
                <a:lnTo>
                  <a:pt x="0" y="12058"/>
                </a:lnTo>
                <a:lnTo>
                  <a:pt x="1055" y="24647"/>
                </a:lnTo>
                <a:lnTo>
                  <a:pt x="6014" y="36508"/>
                </a:lnTo>
                <a:lnTo>
                  <a:pt x="14246" y="46380"/>
                </a:lnTo>
                <a:lnTo>
                  <a:pt x="24805" y="53427"/>
                </a:lnTo>
                <a:lnTo>
                  <a:pt x="36768" y="57797"/>
                </a:lnTo>
                <a:lnTo>
                  <a:pt x="49509" y="59710"/>
                </a:lnTo>
                <a:lnTo>
                  <a:pt x="62404" y="59385"/>
                </a:lnTo>
                <a:lnTo>
                  <a:pt x="68348" y="58750"/>
                </a:lnTo>
                <a:lnTo>
                  <a:pt x="74368" y="57531"/>
                </a:lnTo>
                <a:lnTo>
                  <a:pt x="80235" y="58648"/>
                </a:lnTo>
                <a:lnTo>
                  <a:pt x="86979" y="59944"/>
                </a:lnTo>
                <a:lnTo>
                  <a:pt x="92707" y="64173"/>
                </a:lnTo>
                <a:lnTo>
                  <a:pt x="98612" y="67678"/>
                </a:lnTo>
                <a:lnTo>
                  <a:pt x="113673" y="74827"/>
                </a:lnTo>
                <a:lnTo>
                  <a:pt x="129765" y="79201"/>
                </a:lnTo>
                <a:lnTo>
                  <a:pt x="146372" y="80706"/>
                </a:lnTo>
                <a:lnTo>
                  <a:pt x="162976" y="79248"/>
                </a:lnTo>
                <a:lnTo>
                  <a:pt x="175142" y="76384"/>
                </a:lnTo>
                <a:lnTo>
                  <a:pt x="187180" y="72910"/>
                </a:lnTo>
                <a:lnTo>
                  <a:pt x="199264" y="69846"/>
                </a:lnTo>
                <a:lnTo>
                  <a:pt x="211566" y="68211"/>
                </a:lnTo>
                <a:lnTo>
                  <a:pt x="229937" y="70265"/>
                </a:lnTo>
                <a:lnTo>
                  <a:pt x="246942" y="77606"/>
                </a:lnTo>
                <a:lnTo>
                  <a:pt x="261222" y="89400"/>
                </a:lnTo>
                <a:lnTo>
                  <a:pt x="271421" y="104813"/>
                </a:lnTo>
              </a:path>
            </a:pathLst>
          </a:custGeom>
          <a:ln w="14706">
            <a:solidFill>
              <a:srgbClr val="243845"/>
            </a:solidFill>
          </a:ln>
        </p:spPr>
        <p:txBody>
          <a:bodyPr wrap="square" lIns="0" tIns="0" rIns="0" bIns="0" rtlCol="0"/>
          <a:lstStyle/>
          <a:p>
            <a:endParaRPr/>
          </a:p>
        </p:txBody>
      </p:sp>
      <p:sp>
        <p:nvSpPr>
          <p:cNvPr id="71" name="object 71"/>
          <p:cNvSpPr/>
          <p:nvPr/>
        </p:nvSpPr>
        <p:spPr>
          <a:xfrm>
            <a:off x="8764517" y="3054694"/>
            <a:ext cx="19685" cy="64769"/>
          </a:xfrm>
          <a:custGeom>
            <a:avLst/>
            <a:gdLst/>
            <a:ahLst/>
            <a:cxnLst/>
            <a:rect l="l" t="t" r="r" b="b"/>
            <a:pathLst>
              <a:path w="19684" h="64769">
                <a:moveTo>
                  <a:pt x="13855" y="0"/>
                </a:moveTo>
                <a:lnTo>
                  <a:pt x="16983" y="10411"/>
                </a:lnTo>
                <a:lnTo>
                  <a:pt x="19142" y="21055"/>
                </a:lnTo>
                <a:lnTo>
                  <a:pt x="19381" y="31591"/>
                </a:lnTo>
                <a:lnTo>
                  <a:pt x="16751" y="41681"/>
                </a:lnTo>
                <a:lnTo>
                  <a:pt x="14732" y="46202"/>
                </a:lnTo>
                <a:lnTo>
                  <a:pt x="11595" y="50101"/>
                </a:lnTo>
                <a:lnTo>
                  <a:pt x="8496" y="53962"/>
                </a:lnTo>
                <a:lnTo>
                  <a:pt x="5664" y="57492"/>
                </a:lnTo>
                <a:lnTo>
                  <a:pt x="2832" y="61023"/>
                </a:lnTo>
                <a:lnTo>
                  <a:pt x="0" y="64541"/>
                </a:lnTo>
              </a:path>
            </a:pathLst>
          </a:custGeom>
          <a:ln w="14706">
            <a:solidFill>
              <a:srgbClr val="243845"/>
            </a:solidFill>
          </a:ln>
        </p:spPr>
        <p:txBody>
          <a:bodyPr wrap="square" lIns="0" tIns="0" rIns="0" bIns="0" rtlCol="0"/>
          <a:lstStyle/>
          <a:p>
            <a:endParaRPr/>
          </a:p>
        </p:txBody>
      </p:sp>
      <p:sp>
        <p:nvSpPr>
          <p:cNvPr id="72" name="object 72"/>
          <p:cNvSpPr/>
          <p:nvPr/>
        </p:nvSpPr>
        <p:spPr>
          <a:xfrm>
            <a:off x="8672886" y="3069222"/>
            <a:ext cx="8890" cy="29209"/>
          </a:xfrm>
          <a:custGeom>
            <a:avLst/>
            <a:gdLst/>
            <a:ahLst/>
            <a:cxnLst/>
            <a:rect l="l" t="t" r="r" b="b"/>
            <a:pathLst>
              <a:path w="8890" h="29210">
                <a:moveTo>
                  <a:pt x="7950" y="0"/>
                </a:moveTo>
                <a:lnTo>
                  <a:pt x="8540" y="7674"/>
                </a:lnTo>
                <a:lnTo>
                  <a:pt x="7337" y="15284"/>
                </a:lnTo>
                <a:lnTo>
                  <a:pt x="4453" y="22427"/>
                </a:lnTo>
                <a:lnTo>
                  <a:pt x="0" y="28702"/>
                </a:lnTo>
              </a:path>
            </a:pathLst>
          </a:custGeom>
          <a:ln w="14706">
            <a:solidFill>
              <a:srgbClr val="243845"/>
            </a:solidFill>
          </a:ln>
        </p:spPr>
        <p:txBody>
          <a:bodyPr wrap="square" lIns="0" tIns="0" rIns="0" bIns="0" rtlCol="0"/>
          <a:lstStyle/>
          <a:p>
            <a:endParaRPr/>
          </a:p>
        </p:txBody>
      </p:sp>
      <p:sp>
        <p:nvSpPr>
          <p:cNvPr id="73" name="object 73"/>
          <p:cNvSpPr/>
          <p:nvPr/>
        </p:nvSpPr>
        <p:spPr>
          <a:xfrm>
            <a:off x="8536958" y="3163042"/>
            <a:ext cx="276860" cy="48895"/>
          </a:xfrm>
          <a:custGeom>
            <a:avLst/>
            <a:gdLst/>
            <a:ahLst/>
            <a:cxnLst/>
            <a:rect l="l" t="t" r="r" b="b"/>
            <a:pathLst>
              <a:path w="276859" h="48894">
                <a:moveTo>
                  <a:pt x="276542" y="19349"/>
                </a:moveTo>
                <a:lnTo>
                  <a:pt x="258035" y="12219"/>
                </a:lnTo>
                <a:lnTo>
                  <a:pt x="238299" y="10039"/>
                </a:lnTo>
                <a:lnTo>
                  <a:pt x="218635" y="12790"/>
                </a:lnTo>
                <a:lnTo>
                  <a:pt x="200342" y="20454"/>
                </a:lnTo>
                <a:lnTo>
                  <a:pt x="198437" y="21572"/>
                </a:lnTo>
                <a:lnTo>
                  <a:pt x="196456" y="22816"/>
                </a:lnTo>
                <a:lnTo>
                  <a:pt x="194259" y="22855"/>
                </a:lnTo>
                <a:lnTo>
                  <a:pt x="191998" y="22893"/>
                </a:lnTo>
                <a:lnTo>
                  <a:pt x="189941" y="21686"/>
                </a:lnTo>
                <a:lnTo>
                  <a:pt x="187998" y="20543"/>
                </a:lnTo>
                <a:lnTo>
                  <a:pt x="164809" y="9598"/>
                </a:lnTo>
                <a:lnTo>
                  <a:pt x="140106" y="2704"/>
                </a:lnTo>
                <a:lnTo>
                  <a:pt x="114603" y="0"/>
                </a:lnTo>
                <a:lnTo>
                  <a:pt x="89014" y="1620"/>
                </a:lnTo>
                <a:lnTo>
                  <a:pt x="64077" y="7609"/>
                </a:lnTo>
                <a:lnTo>
                  <a:pt x="40501" y="17708"/>
                </a:lnTo>
                <a:lnTo>
                  <a:pt x="18928" y="31574"/>
                </a:lnTo>
                <a:lnTo>
                  <a:pt x="0" y="48864"/>
                </a:lnTo>
              </a:path>
            </a:pathLst>
          </a:custGeom>
          <a:ln w="14706">
            <a:solidFill>
              <a:srgbClr val="243845"/>
            </a:solidFill>
          </a:ln>
        </p:spPr>
        <p:txBody>
          <a:bodyPr wrap="square" lIns="0" tIns="0" rIns="0" bIns="0" rtlCol="0"/>
          <a:lstStyle/>
          <a:p>
            <a:endParaRPr/>
          </a:p>
        </p:txBody>
      </p:sp>
      <p:sp>
        <p:nvSpPr>
          <p:cNvPr id="74" name="object 74"/>
          <p:cNvSpPr/>
          <p:nvPr/>
        </p:nvSpPr>
        <p:spPr>
          <a:xfrm>
            <a:off x="8624576" y="3226169"/>
            <a:ext cx="77470" cy="38735"/>
          </a:xfrm>
          <a:custGeom>
            <a:avLst/>
            <a:gdLst/>
            <a:ahLst/>
            <a:cxnLst/>
            <a:rect l="l" t="t" r="r" b="b"/>
            <a:pathLst>
              <a:path w="77470" h="38735">
                <a:moveTo>
                  <a:pt x="0" y="1854"/>
                </a:moveTo>
                <a:lnTo>
                  <a:pt x="12083" y="510"/>
                </a:lnTo>
                <a:lnTo>
                  <a:pt x="24223" y="0"/>
                </a:lnTo>
                <a:lnTo>
                  <a:pt x="36227" y="861"/>
                </a:lnTo>
                <a:lnTo>
                  <a:pt x="47904" y="3632"/>
                </a:lnTo>
                <a:lnTo>
                  <a:pt x="58862" y="8966"/>
                </a:lnTo>
                <a:lnTo>
                  <a:pt x="68140" y="16846"/>
                </a:lnTo>
                <a:lnTo>
                  <a:pt x="74691" y="26774"/>
                </a:lnTo>
                <a:lnTo>
                  <a:pt x="77469" y="38252"/>
                </a:lnTo>
              </a:path>
            </a:pathLst>
          </a:custGeom>
          <a:ln w="14706">
            <a:solidFill>
              <a:srgbClr val="243845"/>
            </a:solidFill>
          </a:ln>
        </p:spPr>
        <p:txBody>
          <a:bodyPr wrap="square" lIns="0" tIns="0" rIns="0" bIns="0" rtlCol="0"/>
          <a:lstStyle/>
          <a:p>
            <a:endParaRPr/>
          </a:p>
        </p:txBody>
      </p:sp>
      <p:sp>
        <p:nvSpPr>
          <p:cNvPr id="75" name="object 75"/>
          <p:cNvSpPr/>
          <p:nvPr/>
        </p:nvSpPr>
        <p:spPr>
          <a:xfrm>
            <a:off x="8768912" y="3230576"/>
            <a:ext cx="21590" cy="29845"/>
          </a:xfrm>
          <a:custGeom>
            <a:avLst/>
            <a:gdLst/>
            <a:ahLst/>
            <a:cxnLst/>
            <a:rect l="l" t="t" r="r" b="b"/>
            <a:pathLst>
              <a:path w="21590" h="29845">
                <a:moveTo>
                  <a:pt x="0" y="0"/>
                </a:moveTo>
                <a:lnTo>
                  <a:pt x="8699" y="4292"/>
                </a:lnTo>
                <a:lnTo>
                  <a:pt x="15576" y="11172"/>
                </a:lnTo>
                <a:lnTo>
                  <a:pt x="20034" y="19820"/>
                </a:lnTo>
                <a:lnTo>
                  <a:pt x="21475" y="29413"/>
                </a:lnTo>
              </a:path>
            </a:pathLst>
          </a:custGeom>
          <a:ln w="14706">
            <a:solidFill>
              <a:srgbClr val="243845"/>
            </a:solidFill>
          </a:ln>
        </p:spPr>
        <p:txBody>
          <a:bodyPr wrap="square" lIns="0" tIns="0" rIns="0" bIns="0" rtlCol="0"/>
          <a:lstStyle/>
          <a:p>
            <a:endParaRPr/>
          </a:p>
        </p:txBody>
      </p:sp>
      <p:sp>
        <p:nvSpPr>
          <p:cNvPr id="76" name="object 76"/>
          <p:cNvSpPr/>
          <p:nvPr/>
        </p:nvSpPr>
        <p:spPr>
          <a:xfrm>
            <a:off x="8509044" y="2965171"/>
            <a:ext cx="387985" cy="524510"/>
          </a:xfrm>
          <a:custGeom>
            <a:avLst/>
            <a:gdLst/>
            <a:ahLst/>
            <a:cxnLst/>
            <a:rect l="l" t="t" r="r" b="b"/>
            <a:pathLst>
              <a:path w="387984" h="524510">
                <a:moveTo>
                  <a:pt x="186512" y="524255"/>
                </a:moveTo>
                <a:lnTo>
                  <a:pt x="180077" y="509306"/>
                </a:lnTo>
                <a:lnTo>
                  <a:pt x="167722" y="497563"/>
                </a:lnTo>
                <a:lnTo>
                  <a:pt x="153043" y="486883"/>
                </a:lnTo>
                <a:lnTo>
                  <a:pt x="139636" y="475119"/>
                </a:lnTo>
                <a:lnTo>
                  <a:pt x="130671" y="459953"/>
                </a:lnTo>
                <a:lnTo>
                  <a:pt x="127496" y="442555"/>
                </a:lnTo>
                <a:lnTo>
                  <a:pt x="130144" y="425068"/>
                </a:lnTo>
                <a:lnTo>
                  <a:pt x="138645" y="409638"/>
                </a:lnTo>
                <a:lnTo>
                  <a:pt x="140804" y="407047"/>
                </a:lnTo>
                <a:lnTo>
                  <a:pt x="143357" y="404418"/>
                </a:lnTo>
                <a:lnTo>
                  <a:pt x="143764" y="401065"/>
                </a:lnTo>
                <a:lnTo>
                  <a:pt x="144195" y="397484"/>
                </a:lnTo>
                <a:lnTo>
                  <a:pt x="142062" y="394169"/>
                </a:lnTo>
                <a:lnTo>
                  <a:pt x="140423" y="390956"/>
                </a:lnTo>
                <a:lnTo>
                  <a:pt x="135978" y="372654"/>
                </a:lnTo>
                <a:lnTo>
                  <a:pt x="139211" y="353837"/>
                </a:lnTo>
                <a:lnTo>
                  <a:pt x="148339" y="336149"/>
                </a:lnTo>
                <a:lnTo>
                  <a:pt x="177134" y="310361"/>
                </a:lnTo>
                <a:lnTo>
                  <a:pt x="195021" y="305041"/>
                </a:lnTo>
                <a:lnTo>
                  <a:pt x="204502" y="305659"/>
                </a:lnTo>
                <a:lnTo>
                  <a:pt x="213453" y="308827"/>
                </a:lnTo>
                <a:lnTo>
                  <a:pt x="220926" y="314369"/>
                </a:lnTo>
                <a:lnTo>
                  <a:pt x="225971" y="322110"/>
                </a:lnTo>
                <a:lnTo>
                  <a:pt x="236699" y="311012"/>
                </a:lnTo>
                <a:lnTo>
                  <a:pt x="251066" y="305090"/>
                </a:lnTo>
                <a:lnTo>
                  <a:pt x="266604" y="304852"/>
                </a:lnTo>
                <a:lnTo>
                  <a:pt x="280847" y="310807"/>
                </a:lnTo>
                <a:lnTo>
                  <a:pt x="288724" y="293506"/>
                </a:lnTo>
                <a:lnTo>
                  <a:pt x="303225" y="280976"/>
                </a:lnTo>
                <a:lnTo>
                  <a:pt x="321402" y="274897"/>
                </a:lnTo>
                <a:lnTo>
                  <a:pt x="340309" y="276948"/>
                </a:lnTo>
                <a:lnTo>
                  <a:pt x="341471" y="262026"/>
                </a:lnTo>
                <a:lnTo>
                  <a:pt x="347519" y="248284"/>
                </a:lnTo>
                <a:lnTo>
                  <a:pt x="357554" y="237115"/>
                </a:lnTo>
                <a:lnTo>
                  <a:pt x="370674" y="229908"/>
                </a:lnTo>
                <a:lnTo>
                  <a:pt x="363509" y="211651"/>
                </a:lnTo>
                <a:lnTo>
                  <a:pt x="363969" y="191923"/>
                </a:lnTo>
                <a:lnTo>
                  <a:pt x="371439" y="173656"/>
                </a:lnTo>
                <a:lnTo>
                  <a:pt x="385305" y="159778"/>
                </a:lnTo>
                <a:lnTo>
                  <a:pt x="375733" y="151820"/>
                </a:lnTo>
                <a:lnTo>
                  <a:pt x="368522" y="141655"/>
                </a:lnTo>
                <a:lnTo>
                  <a:pt x="364063" y="130014"/>
                </a:lnTo>
                <a:lnTo>
                  <a:pt x="362750" y="117627"/>
                </a:lnTo>
                <a:lnTo>
                  <a:pt x="364822" y="105352"/>
                </a:lnTo>
                <a:lnTo>
                  <a:pt x="369987" y="94011"/>
                </a:lnTo>
                <a:lnTo>
                  <a:pt x="377807" y="84308"/>
                </a:lnTo>
                <a:lnTo>
                  <a:pt x="387845" y="76949"/>
                </a:lnTo>
                <a:lnTo>
                  <a:pt x="379585" y="63415"/>
                </a:lnTo>
                <a:lnTo>
                  <a:pt x="376539" y="47790"/>
                </a:lnTo>
                <a:lnTo>
                  <a:pt x="378754" y="32022"/>
                </a:lnTo>
                <a:lnTo>
                  <a:pt x="386283" y="18059"/>
                </a:lnTo>
                <a:lnTo>
                  <a:pt x="373167" y="28720"/>
                </a:lnTo>
                <a:lnTo>
                  <a:pt x="356768" y="33270"/>
                </a:lnTo>
                <a:lnTo>
                  <a:pt x="339845" y="31482"/>
                </a:lnTo>
                <a:lnTo>
                  <a:pt x="325158" y="23126"/>
                </a:lnTo>
                <a:lnTo>
                  <a:pt x="312652" y="33560"/>
                </a:lnTo>
                <a:lnTo>
                  <a:pt x="297235" y="39009"/>
                </a:lnTo>
                <a:lnTo>
                  <a:pt x="280882" y="39126"/>
                </a:lnTo>
                <a:lnTo>
                  <a:pt x="265569" y="33566"/>
                </a:lnTo>
                <a:lnTo>
                  <a:pt x="262204" y="31521"/>
                </a:lnTo>
                <a:lnTo>
                  <a:pt x="258851" y="28968"/>
                </a:lnTo>
                <a:lnTo>
                  <a:pt x="254914" y="28778"/>
                </a:lnTo>
                <a:lnTo>
                  <a:pt x="249643" y="28498"/>
                </a:lnTo>
                <a:lnTo>
                  <a:pt x="245249" y="32448"/>
                </a:lnTo>
                <a:lnTo>
                  <a:pt x="241007" y="35585"/>
                </a:lnTo>
                <a:lnTo>
                  <a:pt x="220390" y="44594"/>
                </a:lnTo>
                <a:lnTo>
                  <a:pt x="197743" y="44746"/>
                </a:lnTo>
                <a:lnTo>
                  <a:pt x="176580" y="36676"/>
                </a:lnTo>
                <a:lnTo>
                  <a:pt x="160413" y="21018"/>
                </a:lnTo>
                <a:lnTo>
                  <a:pt x="147297" y="28197"/>
                </a:lnTo>
                <a:lnTo>
                  <a:pt x="132507" y="30692"/>
                </a:lnTo>
                <a:lnTo>
                  <a:pt x="117670" y="28487"/>
                </a:lnTo>
                <a:lnTo>
                  <a:pt x="104419" y="21564"/>
                </a:lnTo>
                <a:lnTo>
                  <a:pt x="100431" y="18465"/>
                </a:lnTo>
                <a:lnTo>
                  <a:pt x="96710" y="14566"/>
                </a:lnTo>
                <a:lnTo>
                  <a:pt x="91782" y="13500"/>
                </a:lnTo>
                <a:lnTo>
                  <a:pt x="84683" y="11976"/>
                </a:lnTo>
                <a:lnTo>
                  <a:pt x="77978" y="16802"/>
                </a:lnTo>
                <a:lnTo>
                  <a:pt x="71094" y="19113"/>
                </a:lnTo>
                <a:lnTo>
                  <a:pt x="56731" y="20570"/>
                </a:lnTo>
                <a:lnTo>
                  <a:pt x="42564" y="16605"/>
                </a:lnTo>
                <a:lnTo>
                  <a:pt x="28996" y="9115"/>
                </a:lnTo>
                <a:lnTo>
                  <a:pt x="16433" y="0"/>
                </a:lnTo>
                <a:lnTo>
                  <a:pt x="21997" y="19473"/>
                </a:lnTo>
                <a:lnTo>
                  <a:pt x="20785" y="39752"/>
                </a:lnTo>
                <a:lnTo>
                  <a:pt x="13288" y="58634"/>
                </a:lnTo>
                <a:lnTo>
                  <a:pt x="0" y="73913"/>
                </a:lnTo>
                <a:lnTo>
                  <a:pt x="13185" y="79662"/>
                </a:lnTo>
                <a:lnTo>
                  <a:pt x="24161" y="89003"/>
                </a:lnTo>
                <a:lnTo>
                  <a:pt x="32118" y="101022"/>
                </a:lnTo>
                <a:lnTo>
                  <a:pt x="36245" y="114807"/>
                </a:lnTo>
                <a:lnTo>
                  <a:pt x="35930" y="129186"/>
                </a:lnTo>
                <a:lnTo>
                  <a:pt x="31454" y="142884"/>
                </a:lnTo>
                <a:lnTo>
                  <a:pt x="23354" y="154805"/>
                </a:lnTo>
                <a:lnTo>
                  <a:pt x="12166" y="163855"/>
                </a:lnTo>
                <a:lnTo>
                  <a:pt x="24777" y="168963"/>
                </a:lnTo>
                <a:lnTo>
                  <a:pt x="34539" y="178601"/>
                </a:lnTo>
                <a:lnTo>
                  <a:pt x="40750" y="191157"/>
                </a:lnTo>
                <a:lnTo>
                  <a:pt x="42710" y="205016"/>
                </a:lnTo>
                <a:lnTo>
                  <a:pt x="40410" y="218636"/>
                </a:lnTo>
                <a:lnTo>
                  <a:pt x="34788" y="231308"/>
                </a:lnTo>
                <a:lnTo>
                  <a:pt x="26561" y="242699"/>
                </a:lnTo>
                <a:lnTo>
                  <a:pt x="16446" y="252475"/>
                </a:lnTo>
                <a:lnTo>
                  <a:pt x="28464" y="260830"/>
                </a:lnTo>
                <a:lnTo>
                  <a:pt x="37952" y="271997"/>
                </a:lnTo>
                <a:lnTo>
                  <a:pt x="44380" y="285167"/>
                </a:lnTo>
                <a:lnTo>
                  <a:pt x="47218" y="299529"/>
                </a:lnTo>
                <a:lnTo>
                  <a:pt x="46086" y="314117"/>
                </a:lnTo>
                <a:lnTo>
                  <a:pt x="41244" y="327947"/>
                </a:lnTo>
                <a:lnTo>
                  <a:pt x="33129" y="340150"/>
                </a:lnTo>
                <a:lnTo>
                  <a:pt x="22174" y="349859"/>
                </a:lnTo>
              </a:path>
            </a:pathLst>
          </a:custGeom>
          <a:ln w="14706">
            <a:solidFill>
              <a:srgbClr val="243845"/>
            </a:solidFill>
          </a:ln>
        </p:spPr>
        <p:txBody>
          <a:bodyPr wrap="square" lIns="0" tIns="0" rIns="0" bIns="0" rtlCol="0"/>
          <a:lstStyle/>
          <a:p>
            <a:endParaRPr/>
          </a:p>
        </p:txBody>
      </p:sp>
      <p:sp>
        <p:nvSpPr>
          <p:cNvPr id="77" name="object 77"/>
          <p:cNvSpPr/>
          <p:nvPr/>
        </p:nvSpPr>
        <p:spPr>
          <a:xfrm>
            <a:off x="6746470" y="2983901"/>
            <a:ext cx="674370" cy="420370"/>
          </a:xfrm>
          <a:custGeom>
            <a:avLst/>
            <a:gdLst/>
            <a:ahLst/>
            <a:cxnLst/>
            <a:rect l="l" t="t" r="r" b="b"/>
            <a:pathLst>
              <a:path w="674370" h="420370">
                <a:moveTo>
                  <a:pt x="205543" y="66090"/>
                </a:moveTo>
                <a:lnTo>
                  <a:pt x="161820" y="70026"/>
                </a:lnTo>
                <a:lnTo>
                  <a:pt x="119251" y="80440"/>
                </a:lnTo>
                <a:lnTo>
                  <a:pt x="80376" y="98728"/>
                </a:lnTo>
                <a:lnTo>
                  <a:pt x="47733" y="126288"/>
                </a:lnTo>
                <a:lnTo>
                  <a:pt x="17394" y="178660"/>
                </a:lnTo>
                <a:lnTo>
                  <a:pt x="2534" y="238290"/>
                </a:lnTo>
                <a:lnTo>
                  <a:pt x="0" y="275348"/>
                </a:lnTo>
                <a:lnTo>
                  <a:pt x="510" y="292011"/>
                </a:lnTo>
                <a:lnTo>
                  <a:pt x="19068" y="356798"/>
                </a:lnTo>
                <a:lnTo>
                  <a:pt x="47204" y="389651"/>
                </a:lnTo>
                <a:lnTo>
                  <a:pt x="83918" y="411205"/>
                </a:lnTo>
                <a:lnTo>
                  <a:pt x="125453" y="419948"/>
                </a:lnTo>
                <a:lnTo>
                  <a:pt x="168047" y="414367"/>
                </a:lnTo>
                <a:lnTo>
                  <a:pt x="207943" y="392950"/>
                </a:lnTo>
                <a:lnTo>
                  <a:pt x="248531" y="341593"/>
                </a:lnTo>
                <a:lnTo>
                  <a:pt x="266021" y="275348"/>
                </a:lnTo>
                <a:lnTo>
                  <a:pt x="279049" y="271198"/>
                </a:lnTo>
                <a:lnTo>
                  <a:pt x="292498" y="268049"/>
                </a:lnTo>
                <a:lnTo>
                  <a:pt x="306345" y="265876"/>
                </a:lnTo>
                <a:lnTo>
                  <a:pt x="320567" y="264655"/>
                </a:lnTo>
                <a:lnTo>
                  <a:pt x="382827" y="263129"/>
                </a:lnTo>
                <a:lnTo>
                  <a:pt x="413752" y="261006"/>
                </a:lnTo>
                <a:lnTo>
                  <a:pt x="472205" y="246484"/>
                </a:lnTo>
                <a:lnTo>
                  <a:pt x="524915" y="219621"/>
                </a:lnTo>
                <a:lnTo>
                  <a:pt x="576289" y="187615"/>
                </a:lnTo>
                <a:lnTo>
                  <a:pt x="624217" y="149465"/>
                </a:lnTo>
                <a:lnTo>
                  <a:pt x="658320" y="96963"/>
                </a:lnTo>
                <a:lnTo>
                  <a:pt x="666131" y="70625"/>
                </a:lnTo>
                <a:lnTo>
                  <a:pt x="335890" y="70625"/>
                </a:lnTo>
                <a:lnTo>
                  <a:pt x="292460" y="68921"/>
                </a:lnTo>
                <a:lnTo>
                  <a:pt x="249000" y="66614"/>
                </a:lnTo>
                <a:lnTo>
                  <a:pt x="205543" y="66090"/>
                </a:lnTo>
                <a:close/>
              </a:path>
              <a:path w="674370" h="420370">
                <a:moveTo>
                  <a:pt x="673894" y="0"/>
                </a:moveTo>
                <a:lnTo>
                  <a:pt x="467793" y="53373"/>
                </a:lnTo>
                <a:lnTo>
                  <a:pt x="409023" y="65709"/>
                </a:lnTo>
                <a:lnTo>
                  <a:pt x="335890" y="70625"/>
                </a:lnTo>
                <a:lnTo>
                  <a:pt x="666131" y="70625"/>
                </a:lnTo>
                <a:lnTo>
                  <a:pt x="667601" y="65670"/>
                </a:lnTo>
                <a:lnTo>
                  <a:pt x="672405" y="33011"/>
                </a:lnTo>
                <a:lnTo>
                  <a:pt x="673894" y="0"/>
                </a:lnTo>
                <a:close/>
              </a:path>
            </a:pathLst>
          </a:custGeom>
          <a:solidFill>
            <a:srgbClr val="FF9E19"/>
          </a:solidFill>
        </p:spPr>
        <p:txBody>
          <a:bodyPr wrap="square" lIns="0" tIns="0" rIns="0" bIns="0" rtlCol="0"/>
          <a:lstStyle/>
          <a:p>
            <a:endParaRPr/>
          </a:p>
        </p:txBody>
      </p:sp>
      <p:sp>
        <p:nvSpPr>
          <p:cNvPr id="78" name="object 78"/>
          <p:cNvSpPr/>
          <p:nvPr/>
        </p:nvSpPr>
        <p:spPr>
          <a:xfrm>
            <a:off x="6794430" y="3070221"/>
            <a:ext cx="564515" cy="222885"/>
          </a:xfrm>
          <a:custGeom>
            <a:avLst/>
            <a:gdLst/>
            <a:ahLst/>
            <a:cxnLst/>
            <a:rect l="l" t="t" r="r" b="b"/>
            <a:pathLst>
              <a:path w="564515" h="222885">
                <a:moveTo>
                  <a:pt x="0" y="199834"/>
                </a:moveTo>
                <a:lnTo>
                  <a:pt x="5060" y="211268"/>
                </a:lnTo>
                <a:lnTo>
                  <a:pt x="15024" y="219157"/>
                </a:lnTo>
                <a:lnTo>
                  <a:pt x="27664" y="222855"/>
                </a:lnTo>
                <a:lnTo>
                  <a:pt x="40754" y="221716"/>
                </a:lnTo>
                <a:lnTo>
                  <a:pt x="70200" y="197134"/>
                </a:lnTo>
                <a:lnTo>
                  <a:pt x="85391" y="160758"/>
                </a:lnTo>
                <a:lnTo>
                  <a:pt x="89551" y="148294"/>
                </a:lnTo>
                <a:lnTo>
                  <a:pt x="110858" y="109564"/>
                </a:lnTo>
                <a:lnTo>
                  <a:pt x="160848" y="72794"/>
                </a:lnTo>
                <a:lnTo>
                  <a:pt x="204537" y="64052"/>
                </a:lnTo>
                <a:lnTo>
                  <a:pt x="218032" y="64257"/>
                </a:lnTo>
                <a:lnTo>
                  <a:pt x="231533" y="65198"/>
                </a:lnTo>
                <a:lnTo>
                  <a:pt x="245008" y="66497"/>
                </a:lnTo>
                <a:lnTo>
                  <a:pt x="287452" y="70397"/>
                </a:lnTo>
                <a:lnTo>
                  <a:pt x="330006" y="72747"/>
                </a:lnTo>
                <a:lnTo>
                  <a:pt x="372460" y="72231"/>
                </a:lnTo>
                <a:lnTo>
                  <a:pt x="414604" y="67538"/>
                </a:lnTo>
                <a:lnTo>
                  <a:pt x="454956" y="57901"/>
                </a:lnTo>
                <a:lnTo>
                  <a:pt x="493772" y="43251"/>
                </a:lnTo>
                <a:lnTo>
                  <a:pt x="530450" y="23859"/>
                </a:lnTo>
                <a:lnTo>
                  <a:pt x="564388" y="0"/>
                </a:lnTo>
              </a:path>
            </a:pathLst>
          </a:custGeom>
          <a:ln w="14998">
            <a:solidFill>
              <a:srgbClr val="243845"/>
            </a:solidFill>
          </a:ln>
        </p:spPr>
        <p:txBody>
          <a:bodyPr wrap="square" lIns="0" tIns="0" rIns="0" bIns="0" rtlCol="0"/>
          <a:lstStyle/>
          <a:p>
            <a:endParaRPr/>
          </a:p>
        </p:txBody>
      </p:sp>
      <p:sp>
        <p:nvSpPr>
          <p:cNvPr id="79" name="object 79"/>
          <p:cNvSpPr/>
          <p:nvPr/>
        </p:nvSpPr>
        <p:spPr>
          <a:xfrm>
            <a:off x="7277169" y="3065839"/>
            <a:ext cx="23495" cy="50165"/>
          </a:xfrm>
          <a:custGeom>
            <a:avLst/>
            <a:gdLst/>
            <a:ahLst/>
            <a:cxnLst/>
            <a:rect l="l" t="t" r="r" b="b"/>
            <a:pathLst>
              <a:path w="23495" h="50164">
                <a:moveTo>
                  <a:pt x="0" y="50152"/>
                </a:moveTo>
                <a:lnTo>
                  <a:pt x="8845" y="39244"/>
                </a:lnTo>
                <a:lnTo>
                  <a:pt x="15746" y="27009"/>
                </a:lnTo>
                <a:lnTo>
                  <a:pt x="20540" y="13808"/>
                </a:lnTo>
                <a:lnTo>
                  <a:pt x="23063" y="0"/>
                </a:lnTo>
              </a:path>
            </a:pathLst>
          </a:custGeom>
          <a:ln w="14998">
            <a:solidFill>
              <a:srgbClr val="243845"/>
            </a:solidFill>
          </a:ln>
        </p:spPr>
        <p:txBody>
          <a:bodyPr wrap="square" lIns="0" tIns="0" rIns="0" bIns="0" rtlCol="0"/>
          <a:lstStyle/>
          <a:p>
            <a:endParaRPr/>
          </a:p>
        </p:txBody>
      </p:sp>
      <p:sp>
        <p:nvSpPr>
          <p:cNvPr id="80" name="object 80"/>
          <p:cNvSpPr/>
          <p:nvPr/>
        </p:nvSpPr>
        <p:spPr>
          <a:xfrm>
            <a:off x="7165105" y="3146129"/>
            <a:ext cx="22860" cy="37465"/>
          </a:xfrm>
          <a:custGeom>
            <a:avLst/>
            <a:gdLst/>
            <a:ahLst/>
            <a:cxnLst/>
            <a:rect l="l" t="t" r="r" b="b"/>
            <a:pathLst>
              <a:path w="22859" h="37464">
                <a:moveTo>
                  <a:pt x="0" y="0"/>
                </a:moveTo>
                <a:lnTo>
                  <a:pt x="21234" y="32550"/>
                </a:lnTo>
                <a:lnTo>
                  <a:pt x="22732" y="37007"/>
                </a:lnTo>
              </a:path>
            </a:pathLst>
          </a:custGeom>
          <a:ln w="14998">
            <a:solidFill>
              <a:srgbClr val="243845"/>
            </a:solidFill>
          </a:ln>
        </p:spPr>
        <p:txBody>
          <a:bodyPr wrap="square" lIns="0" tIns="0" rIns="0" bIns="0" rtlCol="0"/>
          <a:lstStyle/>
          <a:p>
            <a:endParaRPr/>
          </a:p>
        </p:txBody>
      </p:sp>
      <p:sp>
        <p:nvSpPr>
          <p:cNvPr id="81" name="object 81"/>
          <p:cNvSpPr/>
          <p:nvPr/>
        </p:nvSpPr>
        <p:spPr>
          <a:xfrm>
            <a:off x="6941007" y="3087270"/>
            <a:ext cx="138569" cy="115671"/>
          </a:xfrm>
          <a:prstGeom prst="rect">
            <a:avLst/>
          </a:prstGeom>
          <a:blipFill>
            <a:blip r:embed="rId7" cstate="print"/>
            <a:stretch>
              <a:fillRect/>
            </a:stretch>
          </a:blipFill>
        </p:spPr>
        <p:txBody>
          <a:bodyPr wrap="square" lIns="0" tIns="0" rIns="0" bIns="0" rtlCol="0"/>
          <a:lstStyle/>
          <a:p>
            <a:endParaRPr/>
          </a:p>
        </p:txBody>
      </p:sp>
      <p:sp>
        <p:nvSpPr>
          <p:cNvPr id="82" name="object 82"/>
          <p:cNvSpPr/>
          <p:nvPr/>
        </p:nvSpPr>
        <p:spPr>
          <a:xfrm>
            <a:off x="6865931" y="3270144"/>
            <a:ext cx="57150" cy="8890"/>
          </a:xfrm>
          <a:custGeom>
            <a:avLst/>
            <a:gdLst/>
            <a:ahLst/>
            <a:cxnLst/>
            <a:rect l="l" t="t" r="r" b="b"/>
            <a:pathLst>
              <a:path w="57150" h="8889">
                <a:moveTo>
                  <a:pt x="0" y="279"/>
                </a:moveTo>
                <a:lnTo>
                  <a:pt x="2578" y="1600"/>
                </a:lnTo>
                <a:lnTo>
                  <a:pt x="5156" y="2933"/>
                </a:lnTo>
                <a:lnTo>
                  <a:pt x="7734" y="4254"/>
                </a:lnTo>
                <a:lnTo>
                  <a:pt x="9994" y="5410"/>
                </a:lnTo>
                <a:lnTo>
                  <a:pt x="12268" y="6578"/>
                </a:lnTo>
                <a:lnTo>
                  <a:pt x="14693" y="7365"/>
                </a:lnTo>
                <a:lnTo>
                  <a:pt x="19189" y="8801"/>
                </a:lnTo>
                <a:lnTo>
                  <a:pt x="24028" y="8851"/>
                </a:lnTo>
                <a:lnTo>
                  <a:pt x="28714" y="8305"/>
                </a:lnTo>
                <a:lnTo>
                  <a:pt x="35897" y="7027"/>
                </a:lnTo>
                <a:lnTo>
                  <a:pt x="42932" y="5062"/>
                </a:lnTo>
                <a:lnTo>
                  <a:pt x="49853" y="2642"/>
                </a:lnTo>
                <a:lnTo>
                  <a:pt x="56692" y="0"/>
                </a:lnTo>
              </a:path>
            </a:pathLst>
          </a:custGeom>
          <a:ln w="14998">
            <a:solidFill>
              <a:srgbClr val="243845"/>
            </a:solidFill>
          </a:ln>
        </p:spPr>
        <p:txBody>
          <a:bodyPr wrap="square" lIns="0" tIns="0" rIns="0" bIns="0" rtlCol="0"/>
          <a:lstStyle/>
          <a:p>
            <a:endParaRPr/>
          </a:p>
        </p:txBody>
      </p:sp>
      <p:sp>
        <p:nvSpPr>
          <p:cNvPr id="83" name="object 83"/>
          <p:cNvSpPr/>
          <p:nvPr/>
        </p:nvSpPr>
        <p:spPr>
          <a:xfrm>
            <a:off x="6855034" y="3159095"/>
            <a:ext cx="28575" cy="61594"/>
          </a:xfrm>
          <a:custGeom>
            <a:avLst/>
            <a:gdLst/>
            <a:ahLst/>
            <a:cxnLst/>
            <a:rect l="l" t="t" r="r" b="b"/>
            <a:pathLst>
              <a:path w="28575" h="61594">
                <a:moveTo>
                  <a:pt x="27965" y="61569"/>
                </a:moveTo>
                <a:lnTo>
                  <a:pt x="17255" y="24327"/>
                </a:lnTo>
                <a:lnTo>
                  <a:pt x="2692" y="5194"/>
                </a:lnTo>
                <a:lnTo>
                  <a:pt x="0" y="0"/>
                </a:lnTo>
              </a:path>
            </a:pathLst>
          </a:custGeom>
          <a:ln w="14998">
            <a:solidFill>
              <a:srgbClr val="243845"/>
            </a:solidFill>
          </a:ln>
        </p:spPr>
        <p:txBody>
          <a:bodyPr wrap="square" lIns="0" tIns="0" rIns="0" bIns="0" rtlCol="0"/>
          <a:lstStyle/>
          <a:p>
            <a:endParaRPr/>
          </a:p>
        </p:txBody>
      </p:sp>
      <p:sp>
        <p:nvSpPr>
          <p:cNvPr id="84" name="object 84"/>
          <p:cNvSpPr/>
          <p:nvPr/>
        </p:nvSpPr>
        <p:spPr>
          <a:xfrm>
            <a:off x="10438755" y="2998174"/>
            <a:ext cx="334010" cy="271780"/>
          </a:xfrm>
          <a:custGeom>
            <a:avLst/>
            <a:gdLst/>
            <a:ahLst/>
            <a:cxnLst/>
            <a:rect l="l" t="t" r="r" b="b"/>
            <a:pathLst>
              <a:path w="334009" h="271779">
                <a:moveTo>
                  <a:pt x="89674" y="220978"/>
                </a:moveTo>
                <a:lnTo>
                  <a:pt x="86715" y="222045"/>
                </a:lnTo>
                <a:lnTo>
                  <a:pt x="81724" y="228966"/>
                </a:lnTo>
                <a:lnTo>
                  <a:pt x="85432" y="233195"/>
                </a:lnTo>
                <a:lnTo>
                  <a:pt x="88773" y="236294"/>
                </a:lnTo>
                <a:lnTo>
                  <a:pt x="95184" y="243263"/>
                </a:lnTo>
                <a:lnTo>
                  <a:pt x="127669" y="271359"/>
                </a:lnTo>
                <a:lnTo>
                  <a:pt x="133875" y="270484"/>
                </a:lnTo>
                <a:lnTo>
                  <a:pt x="139611" y="267612"/>
                </a:lnTo>
                <a:lnTo>
                  <a:pt x="145200" y="263338"/>
                </a:lnTo>
                <a:lnTo>
                  <a:pt x="150531" y="258418"/>
                </a:lnTo>
                <a:lnTo>
                  <a:pt x="153993" y="253450"/>
                </a:lnTo>
                <a:lnTo>
                  <a:pt x="153974" y="249032"/>
                </a:lnTo>
                <a:lnTo>
                  <a:pt x="125510" y="226779"/>
                </a:lnTo>
                <a:lnTo>
                  <a:pt x="95011" y="221434"/>
                </a:lnTo>
                <a:lnTo>
                  <a:pt x="92544" y="221245"/>
                </a:lnTo>
                <a:lnTo>
                  <a:pt x="89674" y="220978"/>
                </a:lnTo>
                <a:close/>
              </a:path>
              <a:path w="334009" h="271779">
                <a:moveTo>
                  <a:pt x="199717" y="0"/>
                </a:moveTo>
                <a:lnTo>
                  <a:pt x="124040" y="6272"/>
                </a:lnTo>
                <a:lnTo>
                  <a:pt x="59167" y="44630"/>
                </a:lnTo>
                <a:lnTo>
                  <a:pt x="19068" y="72317"/>
                </a:lnTo>
                <a:lnTo>
                  <a:pt x="0" y="89304"/>
                </a:lnTo>
                <a:lnTo>
                  <a:pt x="40005" y="223747"/>
                </a:lnTo>
                <a:lnTo>
                  <a:pt x="54260" y="221597"/>
                </a:lnTo>
                <a:lnTo>
                  <a:pt x="87517" y="220121"/>
                </a:lnTo>
                <a:lnTo>
                  <a:pt x="134288" y="220121"/>
                </a:lnTo>
                <a:lnTo>
                  <a:pt x="146241" y="216636"/>
                </a:lnTo>
                <a:lnTo>
                  <a:pt x="181165" y="197318"/>
                </a:lnTo>
                <a:lnTo>
                  <a:pt x="231650" y="156318"/>
                </a:lnTo>
                <a:lnTo>
                  <a:pt x="284755" y="109598"/>
                </a:lnTo>
                <a:lnTo>
                  <a:pt x="315079" y="79767"/>
                </a:lnTo>
                <a:lnTo>
                  <a:pt x="333505" y="42019"/>
                </a:lnTo>
                <a:lnTo>
                  <a:pt x="332587" y="34961"/>
                </a:lnTo>
                <a:lnTo>
                  <a:pt x="301502" y="7359"/>
                </a:lnTo>
                <a:lnTo>
                  <a:pt x="237755" y="594"/>
                </a:lnTo>
                <a:lnTo>
                  <a:pt x="199717" y="0"/>
                </a:lnTo>
                <a:close/>
              </a:path>
              <a:path w="334009" h="271779">
                <a:moveTo>
                  <a:pt x="134288" y="220121"/>
                </a:moveTo>
                <a:lnTo>
                  <a:pt x="87517" y="220121"/>
                </a:lnTo>
                <a:lnTo>
                  <a:pt x="95011" y="221434"/>
                </a:lnTo>
                <a:lnTo>
                  <a:pt x="102783" y="222031"/>
                </a:lnTo>
                <a:lnTo>
                  <a:pt x="113063" y="222326"/>
                </a:lnTo>
                <a:lnTo>
                  <a:pt x="123307" y="221861"/>
                </a:lnTo>
                <a:lnTo>
                  <a:pt x="133438" y="220368"/>
                </a:lnTo>
                <a:lnTo>
                  <a:pt x="134288" y="220121"/>
                </a:lnTo>
                <a:close/>
              </a:path>
            </a:pathLst>
          </a:custGeom>
          <a:solidFill>
            <a:srgbClr val="FF9E19"/>
          </a:solidFill>
        </p:spPr>
        <p:txBody>
          <a:bodyPr wrap="square" lIns="0" tIns="0" rIns="0" bIns="0" rtlCol="0"/>
          <a:lstStyle/>
          <a:p>
            <a:endParaRPr/>
          </a:p>
        </p:txBody>
      </p:sp>
      <p:sp>
        <p:nvSpPr>
          <p:cNvPr id="85" name="object 85"/>
          <p:cNvSpPr/>
          <p:nvPr/>
        </p:nvSpPr>
        <p:spPr>
          <a:xfrm>
            <a:off x="10199539" y="2984274"/>
            <a:ext cx="337185" cy="419734"/>
          </a:xfrm>
          <a:custGeom>
            <a:avLst/>
            <a:gdLst/>
            <a:ahLst/>
            <a:cxnLst/>
            <a:rect l="l" t="t" r="r" b="b"/>
            <a:pathLst>
              <a:path w="337184" h="419735">
                <a:moveTo>
                  <a:pt x="182859" y="0"/>
                </a:moveTo>
                <a:lnTo>
                  <a:pt x="114028" y="14825"/>
                </a:lnTo>
                <a:lnTo>
                  <a:pt x="79751" y="35606"/>
                </a:lnTo>
                <a:lnTo>
                  <a:pt x="50577" y="63461"/>
                </a:lnTo>
                <a:lnTo>
                  <a:pt x="27733" y="96726"/>
                </a:lnTo>
                <a:lnTo>
                  <a:pt x="11956" y="133625"/>
                </a:lnTo>
                <a:lnTo>
                  <a:pt x="2862" y="172756"/>
                </a:lnTo>
                <a:lnTo>
                  <a:pt x="0" y="213014"/>
                </a:lnTo>
                <a:lnTo>
                  <a:pt x="2918" y="253291"/>
                </a:lnTo>
                <a:lnTo>
                  <a:pt x="7186" y="278884"/>
                </a:lnTo>
                <a:lnTo>
                  <a:pt x="11212" y="304552"/>
                </a:lnTo>
                <a:lnTo>
                  <a:pt x="12688" y="330072"/>
                </a:lnTo>
                <a:lnTo>
                  <a:pt x="9306" y="355222"/>
                </a:lnTo>
                <a:lnTo>
                  <a:pt x="5487" y="367846"/>
                </a:lnTo>
                <a:lnTo>
                  <a:pt x="2138" y="380549"/>
                </a:lnTo>
                <a:lnTo>
                  <a:pt x="23393" y="417984"/>
                </a:lnTo>
                <a:lnTo>
                  <a:pt x="30756" y="419255"/>
                </a:lnTo>
                <a:lnTo>
                  <a:pt x="45006" y="417827"/>
                </a:lnTo>
                <a:lnTo>
                  <a:pt x="78991" y="393487"/>
                </a:lnTo>
                <a:lnTo>
                  <a:pt x="97136" y="369333"/>
                </a:lnTo>
                <a:lnTo>
                  <a:pt x="107112" y="358363"/>
                </a:lnTo>
                <a:lnTo>
                  <a:pt x="119034" y="349799"/>
                </a:lnTo>
                <a:lnTo>
                  <a:pt x="125625" y="346332"/>
                </a:lnTo>
                <a:lnTo>
                  <a:pt x="133194" y="344312"/>
                </a:lnTo>
                <a:lnTo>
                  <a:pt x="138452" y="339067"/>
                </a:lnTo>
                <a:lnTo>
                  <a:pt x="197747" y="339067"/>
                </a:lnTo>
                <a:lnTo>
                  <a:pt x="203222" y="336515"/>
                </a:lnTo>
                <a:lnTo>
                  <a:pt x="208573" y="331706"/>
                </a:lnTo>
                <a:lnTo>
                  <a:pt x="212052" y="325880"/>
                </a:lnTo>
                <a:lnTo>
                  <a:pt x="214859" y="318103"/>
                </a:lnTo>
                <a:lnTo>
                  <a:pt x="218195" y="307444"/>
                </a:lnTo>
                <a:lnTo>
                  <a:pt x="223700" y="298281"/>
                </a:lnTo>
                <a:lnTo>
                  <a:pt x="232421" y="291106"/>
                </a:lnTo>
                <a:lnTo>
                  <a:pt x="242725" y="285274"/>
                </a:lnTo>
                <a:lnTo>
                  <a:pt x="252981" y="280139"/>
                </a:lnTo>
                <a:lnTo>
                  <a:pt x="312582" y="249418"/>
                </a:lnTo>
                <a:lnTo>
                  <a:pt x="315553" y="246002"/>
                </a:lnTo>
                <a:lnTo>
                  <a:pt x="319682" y="238049"/>
                </a:lnTo>
                <a:lnTo>
                  <a:pt x="320451" y="228922"/>
                </a:lnTo>
                <a:lnTo>
                  <a:pt x="319013" y="219311"/>
                </a:lnTo>
                <a:lnTo>
                  <a:pt x="316519" y="209908"/>
                </a:lnTo>
                <a:lnTo>
                  <a:pt x="308498" y="172747"/>
                </a:lnTo>
                <a:lnTo>
                  <a:pt x="306482" y="134837"/>
                </a:lnTo>
                <a:lnTo>
                  <a:pt x="311911" y="97867"/>
                </a:lnTo>
                <a:lnTo>
                  <a:pt x="326262" y="63461"/>
                </a:lnTo>
                <a:lnTo>
                  <a:pt x="329709" y="57757"/>
                </a:lnTo>
                <a:lnTo>
                  <a:pt x="332983" y="51862"/>
                </a:lnTo>
                <a:lnTo>
                  <a:pt x="335464" y="45735"/>
                </a:lnTo>
                <a:lnTo>
                  <a:pt x="336572" y="39271"/>
                </a:lnTo>
                <a:lnTo>
                  <a:pt x="327424" y="30226"/>
                </a:lnTo>
                <a:lnTo>
                  <a:pt x="293481" y="12830"/>
                </a:lnTo>
                <a:lnTo>
                  <a:pt x="254847" y="5489"/>
                </a:lnTo>
                <a:lnTo>
                  <a:pt x="213738" y="1196"/>
                </a:lnTo>
                <a:lnTo>
                  <a:pt x="198310" y="227"/>
                </a:lnTo>
                <a:lnTo>
                  <a:pt x="182859" y="0"/>
                </a:lnTo>
                <a:close/>
              </a:path>
              <a:path w="337184" h="419735">
                <a:moveTo>
                  <a:pt x="197747" y="339067"/>
                </a:moveTo>
                <a:lnTo>
                  <a:pt x="138452" y="339067"/>
                </a:lnTo>
                <a:lnTo>
                  <a:pt x="144863" y="339191"/>
                </a:lnTo>
                <a:lnTo>
                  <a:pt x="160448" y="351630"/>
                </a:lnTo>
                <a:lnTo>
                  <a:pt x="166201" y="351196"/>
                </a:lnTo>
                <a:lnTo>
                  <a:pt x="172841" y="346450"/>
                </a:lnTo>
                <a:lnTo>
                  <a:pt x="182240" y="343908"/>
                </a:lnTo>
                <a:lnTo>
                  <a:pt x="192874" y="341339"/>
                </a:lnTo>
                <a:lnTo>
                  <a:pt x="197747" y="339067"/>
                </a:lnTo>
                <a:close/>
              </a:path>
            </a:pathLst>
          </a:custGeom>
          <a:solidFill>
            <a:srgbClr val="FF9E19"/>
          </a:solidFill>
        </p:spPr>
        <p:txBody>
          <a:bodyPr wrap="square" lIns="0" tIns="0" rIns="0" bIns="0" rtlCol="0"/>
          <a:lstStyle/>
          <a:p>
            <a:endParaRPr/>
          </a:p>
        </p:txBody>
      </p:sp>
      <p:sp>
        <p:nvSpPr>
          <p:cNvPr id="86" name="object 86"/>
          <p:cNvSpPr/>
          <p:nvPr/>
        </p:nvSpPr>
        <p:spPr>
          <a:xfrm>
            <a:off x="10520480" y="2998178"/>
            <a:ext cx="252095" cy="271780"/>
          </a:xfrm>
          <a:custGeom>
            <a:avLst/>
            <a:gdLst/>
            <a:ahLst/>
            <a:cxnLst/>
            <a:rect l="l" t="t" r="r" b="b"/>
            <a:pathLst>
              <a:path w="252095" h="271779">
                <a:moveTo>
                  <a:pt x="17170" y="21639"/>
                </a:moveTo>
                <a:lnTo>
                  <a:pt x="80035" y="1769"/>
                </a:lnTo>
                <a:lnTo>
                  <a:pt x="117992" y="0"/>
                </a:lnTo>
                <a:lnTo>
                  <a:pt x="156030" y="594"/>
                </a:lnTo>
                <a:lnTo>
                  <a:pt x="202684" y="4085"/>
                </a:lnTo>
                <a:lnTo>
                  <a:pt x="242300" y="20188"/>
                </a:lnTo>
                <a:lnTo>
                  <a:pt x="251780" y="42014"/>
                </a:lnTo>
                <a:lnTo>
                  <a:pt x="251166" y="49120"/>
                </a:lnTo>
                <a:lnTo>
                  <a:pt x="228371" y="84948"/>
                </a:lnTo>
                <a:lnTo>
                  <a:pt x="176761" y="133257"/>
                </a:lnTo>
                <a:lnTo>
                  <a:pt x="122885" y="179119"/>
                </a:lnTo>
                <a:lnTo>
                  <a:pt x="88388" y="204623"/>
                </a:lnTo>
                <a:lnTo>
                  <a:pt x="51714" y="220368"/>
                </a:lnTo>
                <a:lnTo>
                  <a:pt x="31338" y="222326"/>
                </a:lnTo>
                <a:lnTo>
                  <a:pt x="21058" y="222031"/>
                </a:lnTo>
                <a:lnTo>
                  <a:pt x="10820" y="221245"/>
                </a:lnTo>
                <a:lnTo>
                  <a:pt x="7950" y="220978"/>
                </a:lnTo>
                <a:lnTo>
                  <a:pt x="4991" y="222045"/>
                </a:lnTo>
                <a:lnTo>
                  <a:pt x="3301" y="224382"/>
                </a:lnTo>
                <a:lnTo>
                  <a:pt x="0" y="228966"/>
                </a:lnTo>
                <a:lnTo>
                  <a:pt x="3708" y="233195"/>
                </a:lnTo>
                <a:lnTo>
                  <a:pt x="7048" y="236294"/>
                </a:lnTo>
                <a:lnTo>
                  <a:pt x="13460" y="243258"/>
                </a:lnTo>
                <a:lnTo>
                  <a:pt x="45945" y="271359"/>
                </a:lnTo>
                <a:lnTo>
                  <a:pt x="52150" y="270484"/>
                </a:lnTo>
                <a:lnTo>
                  <a:pt x="57886" y="267612"/>
                </a:lnTo>
                <a:lnTo>
                  <a:pt x="64795" y="262596"/>
                </a:lnTo>
                <a:lnTo>
                  <a:pt x="73444" y="255001"/>
                </a:lnTo>
                <a:lnTo>
                  <a:pt x="72250" y="249032"/>
                </a:lnTo>
                <a:lnTo>
                  <a:pt x="66849" y="240945"/>
                </a:lnTo>
                <a:lnTo>
                  <a:pt x="56873" y="232676"/>
                </a:lnTo>
                <a:lnTo>
                  <a:pt x="47265" y="226238"/>
                </a:lnTo>
                <a:lnTo>
                  <a:pt x="42964" y="223645"/>
                </a:lnTo>
              </a:path>
            </a:pathLst>
          </a:custGeom>
          <a:ln w="14846">
            <a:solidFill>
              <a:srgbClr val="243845"/>
            </a:solidFill>
          </a:ln>
        </p:spPr>
        <p:txBody>
          <a:bodyPr wrap="square" lIns="0" tIns="0" rIns="0" bIns="0" rtlCol="0"/>
          <a:lstStyle/>
          <a:p>
            <a:endParaRPr/>
          </a:p>
        </p:txBody>
      </p:sp>
      <p:sp>
        <p:nvSpPr>
          <p:cNvPr id="87" name="object 87"/>
          <p:cNvSpPr/>
          <p:nvPr/>
        </p:nvSpPr>
        <p:spPr>
          <a:xfrm>
            <a:off x="10343594" y="3284802"/>
            <a:ext cx="75565" cy="51435"/>
          </a:xfrm>
          <a:custGeom>
            <a:avLst/>
            <a:gdLst/>
            <a:ahLst/>
            <a:cxnLst/>
            <a:rect l="l" t="t" r="r" b="b"/>
            <a:pathLst>
              <a:path w="75565" h="51435">
                <a:moveTo>
                  <a:pt x="75158" y="0"/>
                </a:moveTo>
                <a:lnTo>
                  <a:pt x="59169" y="35991"/>
                </a:lnTo>
                <a:lnTo>
                  <a:pt x="46240" y="44907"/>
                </a:lnTo>
                <a:lnTo>
                  <a:pt x="38785" y="48666"/>
                </a:lnTo>
                <a:lnTo>
                  <a:pt x="30492" y="51066"/>
                </a:lnTo>
                <a:lnTo>
                  <a:pt x="22148" y="50660"/>
                </a:lnTo>
                <a:lnTo>
                  <a:pt x="13804" y="50253"/>
                </a:lnTo>
                <a:lnTo>
                  <a:pt x="5435" y="46837"/>
                </a:lnTo>
                <a:lnTo>
                  <a:pt x="0" y="40512"/>
                </a:lnTo>
              </a:path>
            </a:pathLst>
          </a:custGeom>
          <a:ln w="14846">
            <a:solidFill>
              <a:srgbClr val="243845"/>
            </a:solidFill>
          </a:ln>
        </p:spPr>
        <p:txBody>
          <a:bodyPr wrap="square" lIns="0" tIns="0" rIns="0" bIns="0" rtlCol="0"/>
          <a:lstStyle/>
          <a:p>
            <a:endParaRPr/>
          </a:p>
        </p:txBody>
      </p:sp>
      <p:sp>
        <p:nvSpPr>
          <p:cNvPr id="88" name="object 88"/>
          <p:cNvSpPr/>
          <p:nvPr/>
        </p:nvSpPr>
        <p:spPr>
          <a:xfrm>
            <a:off x="10274258" y="3049198"/>
            <a:ext cx="91885" cy="135801"/>
          </a:xfrm>
          <a:prstGeom prst="rect">
            <a:avLst/>
          </a:prstGeom>
          <a:blipFill>
            <a:blip r:embed="rId8" cstate="print"/>
            <a:stretch>
              <a:fillRect/>
            </a:stretch>
          </a:blipFill>
        </p:spPr>
        <p:txBody>
          <a:bodyPr wrap="square" lIns="0" tIns="0" rIns="0" bIns="0" rtlCol="0"/>
          <a:lstStyle/>
          <a:p>
            <a:endParaRPr/>
          </a:p>
        </p:txBody>
      </p:sp>
      <p:sp>
        <p:nvSpPr>
          <p:cNvPr id="89" name="object 89"/>
          <p:cNvSpPr/>
          <p:nvPr/>
        </p:nvSpPr>
        <p:spPr>
          <a:xfrm>
            <a:off x="10483091" y="3047808"/>
            <a:ext cx="43180" cy="175260"/>
          </a:xfrm>
          <a:custGeom>
            <a:avLst/>
            <a:gdLst/>
            <a:ahLst/>
            <a:cxnLst/>
            <a:rect l="l" t="t" r="r" b="b"/>
            <a:pathLst>
              <a:path w="43179" h="175260">
                <a:moveTo>
                  <a:pt x="42672" y="0"/>
                </a:moveTo>
                <a:lnTo>
                  <a:pt x="10822" y="76711"/>
                </a:lnTo>
                <a:lnTo>
                  <a:pt x="0" y="120484"/>
                </a:lnTo>
                <a:lnTo>
                  <a:pt x="10017" y="147704"/>
                </a:lnTo>
                <a:lnTo>
                  <a:pt x="40690" y="174751"/>
                </a:lnTo>
              </a:path>
            </a:pathLst>
          </a:custGeom>
          <a:ln w="14846">
            <a:solidFill>
              <a:srgbClr val="243845"/>
            </a:solidFill>
          </a:ln>
        </p:spPr>
        <p:txBody>
          <a:bodyPr wrap="square" lIns="0" tIns="0" rIns="0" bIns="0" rtlCol="0"/>
          <a:lstStyle/>
          <a:p>
            <a:endParaRPr/>
          </a:p>
        </p:txBody>
      </p:sp>
      <p:sp>
        <p:nvSpPr>
          <p:cNvPr id="90" name="object 90"/>
          <p:cNvSpPr/>
          <p:nvPr/>
        </p:nvSpPr>
        <p:spPr>
          <a:xfrm>
            <a:off x="10343594" y="3273703"/>
            <a:ext cx="54610" cy="32384"/>
          </a:xfrm>
          <a:custGeom>
            <a:avLst/>
            <a:gdLst/>
            <a:ahLst/>
            <a:cxnLst/>
            <a:rect l="l" t="t" r="r" b="b"/>
            <a:pathLst>
              <a:path w="54609" h="32385">
                <a:moveTo>
                  <a:pt x="0" y="31991"/>
                </a:moveTo>
                <a:lnTo>
                  <a:pt x="54521" y="0"/>
                </a:lnTo>
              </a:path>
            </a:pathLst>
          </a:custGeom>
          <a:ln w="14846">
            <a:solidFill>
              <a:srgbClr val="243845"/>
            </a:solidFill>
          </a:ln>
        </p:spPr>
        <p:txBody>
          <a:bodyPr wrap="square" lIns="0" tIns="0" rIns="0" bIns="0" rtlCol="0"/>
          <a:lstStyle/>
          <a:p>
            <a:endParaRPr/>
          </a:p>
        </p:txBody>
      </p:sp>
      <p:sp>
        <p:nvSpPr>
          <p:cNvPr id="91" name="object 91"/>
          <p:cNvSpPr/>
          <p:nvPr/>
        </p:nvSpPr>
        <p:spPr>
          <a:xfrm>
            <a:off x="1588028" y="2957301"/>
            <a:ext cx="219710" cy="434975"/>
          </a:xfrm>
          <a:custGeom>
            <a:avLst/>
            <a:gdLst/>
            <a:ahLst/>
            <a:cxnLst/>
            <a:rect l="l" t="t" r="r" b="b"/>
            <a:pathLst>
              <a:path w="219710" h="434975">
                <a:moveTo>
                  <a:pt x="124972" y="0"/>
                </a:moveTo>
                <a:lnTo>
                  <a:pt x="79935" y="14651"/>
                </a:lnTo>
                <a:lnTo>
                  <a:pt x="45928" y="48056"/>
                </a:lnTo>
                <a:lnTo>
                  <a:pt x="29291" y="83299"/>
                </a:lnTo>
                <a:lnTo>
                  <a:pt x="14996" y="126618"/>
                </a:lnTo>
                <a:lnTo>
                  <a:pt x="4918" y="171089"/>
                </a:lnTo>
                <a:lnTo>
                  <a:pt x="0" y="216239"/>
                </a:lnTo>
                <a:lnTo>
                  <a:pt x="1186" y="261594"/>
                </a:lnTo>
                <a:lnTo>
                  <a:pt x="6934" y="299679"/>
                </a:lnTo>
                <a:lnTo>
                  <a:pt x="16394" y="345457"/>
                </a:lnTo>
                <a:lnTo>
                  <a:pt x="35204" y="392423"/>
                </a:lnTo>
                <a:lnTo>
                  <a:pt x="71467" y="426872"/>
                </a:lnTo>
                <a:lnTo>
                  <a:pt x="103328" y="434703"/>
                </a:lnTo>
                <a:lnTo>
                  <a:pt x="119895" y="433817"/>
                </a:lnTo>
                <a:lnTo>
                  <a:pt x="165378" y="414966"/>
                </a:lnTo>
                <a:lnTo>
                  <a:pt x="195457" y="386245"/>
                </a:lnTo>
                <a:lnTo>
                  <a:pt x="210789" y="348397"/>
                </a:lnTo>
                <a:lnTo>
                  <a:pt x="210366" y="322810"/>
                </a:lnTo>
                <a:lnTo>
                  <a:pt x="204015" y="297282"/>
                </a:lnTo>
                <a:lnTo>
                  <a:pt x="192778" y="274129"/>
                </a:lnTo>
                <a:lnTo>
                  <a:pt x="193593" y="261594"/>
                </a:lnTo>
                <a:lnTo>
                  <a:pt x="196223" y="234376"/>
                </a:lnTo>
                <a:lnTo>
                  <a:pt x="197046" y="199954"/>
                </a:lnTo>
                <a:lnTo>
                  <a:pt x="192371" y="166535"/>
                </a:lnTo>
                <a:lnTo>
                  <a:pt x="204409" y="153747"/>
                </a:lnTo>
                <a:lnTo>
                  <a:pt x="213072" y="137442"/>
                </a:lnTo>
                <a:lnTo>
                  <a:pt x="218221" y="119447"/>
                </a:lnTo>
                <a:lnTo>
                  <a:pt x="219714" y="101587"/>
                </a:lnTo>
                <a:lnTo>
                  <a:pt x="218811" y="86089"/>
                </a:lnTo>
                <a:lnTo>
                  <a:pt x="205897" y="41986"/>
                </a:lnTo>
                <a:lnTo>
                  <a:pt x="171421" y="9858"/>
                </a:lnTo>
                <a:lnTo>
                  <a:pt x="148849" y="1831"/>
                </a:lnTo>
                <a:lnTo>
                  <a:pt x="124972" y="0"/>
                </a:lnTo>
                <a:close/>
              </a:path>
            </a:pathLst>
          </a:custGeom>
          <a:solidFill>
            <a:srgbClr val="FF9E19"/>
          </a:solidFill>
        </p:spPr>
        <p:txBody>
          <a:bodyPr wrap="square" lIns="0" tIns="0" rIns="0" bIns="0" rtlCol="0"/>
          <a:lstStyle/>
          <a:p>
            <a:endParaRPr/>
          </a:p>
        </p:txBody>
      </p:sp>
      <p:sp>
        <p:nvSpPr>
          <p:cNvPr id="92" name="object 92"/>
          <p:cNvSpPr/>
          <p:nvPr/>
        </p:nvSpPr>
        <p:spPr>
          <a:xfrm>
            <a:off x="1826037" y="2989553"/>
            <a:ext cx="73025" cy="433705"/>
          </a:xfrm>
          <a:custGeom>
            <a:avLst/>
            <a:gdLst/>
            <a:ahLst/>
            <a:cxnLst/>
            <a:rect l="l" t="t" r="r" b="b"/>
            <a:pathLst>
              <a:path w="73025" h="433704">
                <a:moveTo>
                  <a:pt x="0" y="433679"/>
                </a:moveTo>
                <a:lnTo>
                  <a:pt x="43687" y="414645"/>
                </a:lnTo>
                <a:lnTo>
                  <a:pt x="62137" y="375615"/>
                </a:lnTo>
                <a:lnTo>
                  <a:pt x="65307" y="297723"/>
                </a:lnTo>
                <a:lnTo>
                  <a:pt x="66542" y="248102"/>
                </a:lnTo>
                <a:lnTo>
                  <a:pt x="67778" y="198482"/>
                </a:lnTo>
                <a:lnTo>
                  <a:pt x="69013" y="148862"/>
                </a:lnTo>
                <a:lnTo>
                  <a:pt x="70249" y="99242"/>
                </a:lnTo>
                <a:lnTo>
                  <a:pt x="71484" y="49621"/>
                </a:lnTo>
                <a:lnTo>
                  <a:pt x="72720" y="0"/>
                </a:lnTo>
              </a:path>
            </a:pathLst>
          </a:custGeom>
          <a:ln w="15011">
            <a:solidFill>
              <a:srgbClr val="243845"/>
            </a:solidFill>
          </a:ln>
        </p:spPr>
        <p:txBody>
          <a:bodyPr wrap="square" lIns="0" tIns="0" rIns="0" bIns="0" rtlCol="0"/>
          <a:lstStyle/>
          <a:p>
            <a:endParaRPr/>
          </a:p>
        </p:txBody>
      </p:sp>
      <p:sp>
        <p:nvSpPr>
          <p:cNvPr id="93" name="object 93"/>
          <p:cNvSpPr/>
          <p:nvPr/>
        </p:nvSpPr>
        <p:spPr>
          <a:xfrm>
            <a:off x="1687645" y="3046512"/>
            <a:ext cx="216789" cy="253161"/>
          </a:xfrm>
          <a:prstGeom prst="rect">
            <a:avLst/>
          </a:prstGeom>
          <a:blipFill>
            <a:blip r:embed="rId9" cstate="print"/>
            <a:stretch>
              <a:fillRect/>
            </a:stretch>
          </a:blipFill>
        </p:spPr>
        <p:txBody>
          <a:bodyPr wrap="square" lIns="0" tIns="0" rIns="0" bIns="0" rtlCol="0"/>
          <a:lstStyle/>
          <a:p>
            <a:endParaRPr/>
          </a:p>
        </p:txBody>
      </p:sp>
      <p:sp>
        <p:nvSpPr>
          <p:cNvPr id="94" name="object 94"/>
          <p:cNvSpPr/>
          <p:nvPr/>
        </p:nvSpPr>
        <p:spPr>
          <a:xfrm>
            <a:off x="2025215" y="2957301"/>
            <a:ext cx="220345" cy="434975"/>
          </a:xfrm>
          <a:custGeom>
            <a:avLst/>
            <a:gdLst/>
            <a:ahLst/>
            <a:cxnLst/>
            <a:rect l="l" t="t" r="r" b="b"/>
            <a:pathLst>
              <a:path w="220344" h="434975">
                <a:moveTo>
                  <a:pt x="94729" y="0"/>
                </a:moveTo>
                <a:lnTo>
                  <a:pt x="48291" y="9858"/>
                </a:lnTo>
                <a:lnTo>
                  <a:pt x="13817" y="41986"/>
                </a:lnTo>
                <a:lnTo>
                  <a:pt x="903" y="86089"/>
                </a:lnTo>
                <a:lnTo>
                  <a:pt x="0" y="101587"/>
                </a:lnTo>
                <a:lnTo>
                  <a:pt x="1493" y="119447"/>
                </a:lnTo>
                <a:lnTo>
                  <a:pt x="6642" y="137442"/>
                </a:lnTo>
                <a:lnTo>
                  <a:pt x="15305" y="153747"/>
                </a:lnTo>
                <a:lnTo>
                  <a:pt x="27343" y="166535"/>
                </a:lnTo>
                <a:lnTo>
                  <a:pt x="22668" y="199954"/>
                </a:lnTo>
                <a:lnTo>
                  <a:pt x="23491" y="234376"/>
                </a:lnTo>
                <a:lnTo>
                  <a:pt x="26139" y="261777"/>
                </a:lnTo>
                <a:lnTo>
                  <a:pt x="26936" y="274129"/>
                </a:lnTo>
                <a:lnTo>
                  <a:pt x="15698" y="297282"/>
                </a:lnTo>
                <a:lnTo>
                  <a:pt x="9348" y="322810"/>
                </a:lnTo>
                <a:lnTo>
                  <a:pt x="8925" y="348397"/>
                </a:lnTo>
                <a:lnTo>
                  <a:pt x="15468" y="371729"/>
                </a:lnTo>
                <a:lnTo>
                  <a:pt x="41433" y="404531"/>
                </a:lnTo>
                <a:lnTo>
                  <a:pt x="83667" y="430009"/>
                </a:lnTo>
                <a:lnTo>
                  <a:pt x="116385" y="434703"/>
                </a:lnTo>
                <a:lnTo>
                  <a:pt x="132738" y="432457"/>
                </a:lnTo>
                <a:lnTo>
                  <a:pt x="174483" y="406122"/>
                </a:lnTo>
                <a:lnTo>
                  <a:pt x="198593" y="361681"/>
                </a:lnTo>
                <a:lnTo>
                  <a:pt x="210388" y="312305"/>
                </a:lnTo>
                <a:lnTo>
                  <a:pt x="217012" y="274129"/>
                </a:lnTo>
                <a:lnTo>
                  <a:pt x="219720" y="216239"/>
                </a:lnTo>
                <a:lnTo>
                  <a:pt x="214801" y="171089"/>
                </a:lnTo>
                <a:lnTo>
                  <a:pt x="204720" y="126618"/>
                </a:lnTo>
                <a:lnTo>
                  <a:pt x="190423" y="83299"/>
                </a:lnTo>
                <a:lnTo>
                  <a:pt x="173786" y="48056"/>
                </a:lnTo>
                <a:lnTo>
                  <a:pt x="139782" y="14651"/>
                </a:lnTo>
                <a:lnTo>
                  <a:pt x="118140" y="4546"/>
                </a:lnTo>
                <a:lnTo>
                  <a:pt x="94729" y="0"/>
                </a:lnTo>
                <a:close/>
              </a:path>
            </a:pathLst>
          </a:custGeom>
          <a:solidFill>
            <a:srgbClr val="FF9E19"/>
          </a:solidFill>
        </p:spPr>
        <p:txBody>
          <a:bodyPr wrap="square" lIns="0" tIns="0" rIns="0" bIns="0" rtlCol="0"/>
          <a:lstStyle/>
          <a:p>
            <a:endParaRPr/>
          </a:p>
        </p:txBody>
      </p:sp>
      <p:sp>
        <p:nvSpPr>
          <p:cNvPr id="95" name="object 95"/>
          <p:cNvSpPr/>
          <p:nvPr/>
        </p:nvSpPr>
        <p:spPr>
          <a:xfrm>
            <a:off x="1934203" y="2989553"/>
            <a:ext cx="73025" cy="433705"/>
          </a:xfrm>
          <a:custGeom>
            <a:avLst/>
            <a:gdLst/>
            <a:ahLst/>
            <a:cxnLst/>
            <a:rect l="l" t="t" r="r" b="b"/>
            <a:pathLst>
              <a:path w="73025" h="433704">
                <a:moveTo>
                  <a:pt x="72720" y="433679"/>
                </a:moveTo>
                <a:lnTo>
                  <a:pt x="29032" y="414645"/>
                </a:lnTo>
                <a:lnTo>
                  <a:pt x="10577" y="375615"/>
                </a:lnTo>
                <a:lnTo>
                  <a:pt x="7413" y="297723"/>
                </a:lnTo>
                <a:lnTo>
                  <a:pt x="6177" y="248102"/>
                </a:lnTo>
                <a:lnTo>
                  <a:pt x="4942" y="198482"/>
                </a:lnTo>
                <a:lnTo>
                  <a:pt x="3706" y="148862"/>
                </a:lnTo>
                <a:lnTo>
                  <a:pt x="2471" y="99242"/>
                </a:lnTo>
                <a:lnTo>
                  <a:pt x="1235" y="49621"/>
                </a:lnTo>
                <a:lnTo>
                  <a:pt x="0" y="0"/>
                </a:lnTo>
              </a:path>
            </a:pathLst>
          </a:custGeom>
          <a:ln w="15011">
            <a:solidFill>
              <a:srgbClr val="243845"/>
            </a:solidFill>
          </a:ln>
        </p:spPr>
        <p:txBody>
          <a:bodyPr wrap="square" lIns="0" tIns="0" rIns="0" bIns="0" rtlCol="0"/>
          <a:lstStyle/>
          <a:p>
            <a:endParaRPr/>
          </a:p>
        </p:txBody>
      </p:sp>
      <p:sp>
        <p:nvSpPr>
          <p:cNvPr id="96" name="object 96"/>
          <p:cNvSpPr/>
          <p:nvPr/>
        </p:nvSpPr>
        <p:spPr>
          <a:xfrm>
            <a:off x="1928526" y="3046512"/>
            <a:ext cx="216789" cy="253161"/>
          </a:xfrm>
          <a:prstGeom prst="rect">
            <a:avLst/>
          </a:prstGeom>
          <a:blipFill>
            <a:blip r:embed="rId10" cstate="print"/>
            <a:stretch>
              <a:fillRect/>
            </a:stretch>
          </a:blipFill>
        </p:spPr>
        <p:txBody>
          <a:bodyPr wrap="square" lIns="0" tIns="0" rIns="0" bIns="0" rtlCol="0"/>
          <a:lstStyle/>
          <a:p>
            <a:endParaRPr/>
          </a:p>
        </p:txBody>
      </p:sp>
      <p:sp>
        <p:nvSpPr>
          <p:cNvPr id="97" name="object 97"/>
          <p:cNvSpPr txBox="1">
            <a:spLocks noGrp="1"/>
          </p:cNvSpPr>
          <p:nvPr>
            <p:ph type="ftr" sz="quarter" idx="5"/>
          </p:nvPr>
        </p:nvSpPr>
        <p:spPr>
          <a:prstGeom prst="rect">
            <a:avLst/>
          </a:prstGeom>
        </p:spPr>
        <p:txBody>
          <a:bodyPr vert="horz" wrap="square" lIns="0" tIns="6350" rIns="0" bIns="0" rtlCol="0">
            <a:spAutoFit/>
          </a:bodyPr>
          <a:lstStyle/>
          <a:p>
            <a:pPr marL="12700">
              <a:lnSpc>
                <a:spcPct val="100000"/>
              </a:lnSpc>
              <a:spcBef>
                <a:spcPts val="50"/>
              </a:spcBef>
            </a:pPr>
            <a:r>
              <a:rPr spc="75" dirty="0"/>
              <a:t>DONATION </a:t>
            </a:r>
            <a:r>
              <a:rPr spc="70" dirty="0"/>
              <a:t>EDUCATION </a:t>
            </a:r>
            <a:r>
              <a:rPr spc="55" dirty="0"/>
              <a:t>FOR </a:t>
            </a:r>
            <a:r>
              <a:rPr spc="40" dirty="0"/>
              <a:t>THE </a:t>
            </a:r>
            <a:r>
              <a:rPr spc="75" dirty="0"/>
              <a:t>CLASSROOM </a:t>
            </a:r>
            <a:r>
              <a:rPr spc="-50" dirty="0"/>
              <a:t>| </a:t>
            </a:r>
            <a:r>
              <a:rPr spc="45" dirty="0"/>
              <a:t>FACT </a:t>
            </a:r>
            <a:r>
              <a:rPr spc="50" dirty="0"/>
              <a:t>SHEET</a:t>
            </a:r>
            <a:r>
              <a:rPr spc="185" dirty="0"/>
              <a:t> </a:t>
            </a:r>
            <a:r>
              <a:rPr spc="60" dirty="0"/>
              <a:t>PRESENTATION</a:t>
            </a:r>
            <a:r>
              <a:rPr spc="-80" dirty="0"/>
              <a:t> </a:t>
            </a:r>
          </a:p>
        </p:txBody>
      </p:sp>
      <p:sp>
        <p:nvSpPr>
          <p:cNvPr id="98" name="object 98"/>
          <p:cNvSpPr txBox="1">
            <a:spLocks noGrp="1"/>
          </p:cNvSpPr>
          <p:nvPr>
            <p:ph type="sldNum" sz="quarter" idx="7"/>
          </p:nvPr>
        </p:nvSpPr>
        <p:spPr>
          <a:prstGeom prst="rect">
            <a:avLst/>
          </a:prstGeom>
        </p:spPr>
        <p:txBody>
          <a:bodyPr vert="horz" wrap="square" lIns="0" tIns="6350" rIns="0" bIns="0" rtlCol="0">
            <a:spAutoFit/>
          </a:bodyPr>
          <a:lstStyle/>
          <a:p>
            <a:pPr marL="38100">
              <a:lnSpc>
                <a:spcPct val="100000"/>
              </a:lnSpc>
              <a:spcBef>
                <a:spcPts val="50"/>
              </a:spcBef>
            </a:pPr>
            <a:fld id="{81D60167-4931-47E6-BA6A-407CBD079E47}" type="slidenum">
              <a:rPr spc="55" dirty="0"/>
              <a:t>8</a:t>
            </a:fld>
            <a:r>
              <a:rPr spc="-90" dirty="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408175" y="5224271"/>
            <a:ext cx="251460" cy="197485"/>
          </a:xfrm>
          <a:custGeom>
            <a:avLst/>
            <a:gdLst/>
            <a:ahLst/>
            <a:cxnLst/>
            <a:rect l="l" t="t" r="r" b="b"/>
            <a:pathLst>
              <a:path w="251460" h="197485">
                <a:moveTo>
                  <a:pt x="0" y="197205"/>
                </a:moveTo>
                <a:lnTo>
                  <a:pt x="251460" y="197205"/>
                </a:lnTo>
                <a:lnTo>
                  <a:pt x="251460" y="0"/>
                </a:lnTo>
                <a:lnTo>
                  <a:pt x="0" y="0"/>
                </a:lnTo>
                <a:lnTo>
                  <a:pt x="0" y="197205"/>
                </a:lnTo>
                <a:close/>
              </a:path>
            </a:pathLst>
          </a:custGeom>
          <a:solidFill>
            <a:srgbClr val="F99D20"/>
          </a:solidFill>
        </p:spPr>
        <p:txBody>
          <a:bodyPr wrap="square" lIns="0" tIns="0" rIns="0" bIns="0" rtlCol="0"/>
          <a:lstStyle/>
          <a:p>
            <a:endParaRPr/>
          </a:p>
        </p:txBody>
      </p:sp>
      <p:sp>
        <p:nvSpPr>
          <p:cNvPr id="3" name="object 3"/>
          <p:cNvSpPr/>
          <p:nvPr/>
        </p:nvSpPr>
        <p:spPr>
          <a:xfrm>
            <a:off x="6592823" y="4175378"/>
            <a:ext cx="190500" cy="197485"/>
          </a:xfrm>
          <a:custGeom>
            <a:avLst/>
            <a:gdLst/>
            <a:ahLst/>
            <a:cxnLst/>
            <a:rect l="l" t="t" r="r" b="b"/>
            <a:pathLst>
              <a:path w="190500" h="197485">
                <a:moveTo>
                  <a:pt x="0" y="197205"/>
                </a:moveTo>
                <a:lnTo>
                  <a:pt x="190271" y="197205"/>
                </a:lnTo>
                <a:lnTo>
                  <a:pt x="190271" y="0"/>
                </a:lnTo>
                <a:lnTo>
                  <a:pt x="0" y="0"/>
                </a:lnTo>
                <a:lnTo>
                  <a:pt x="0" y="197205"/>
                </a:lnTo>
                <a:close/>
              </a:path>
            </a:pathLst>
          </a:custGeom>
          <a:solidFill>
            <a:srgbClr val="F99D20"/>
          </a:solidFill>
        </p:spPr>
        <p:txBody>
          <a:bodyPr wrap="square" lIns="0" tIns="0" rIns="0" bIns="0" rtlCol="0"/>
          <a:lstStyle/>
          <a:p>
            <a:endParaRPr/>
          </a:p>
        </p:txBody>
      </p:sp>
      <p:sp>
        <p:nvSpPr>
          <p:cNvPr id="4" name="object 4"/>
          <p:cNvSpPr/>
          <p:nvPr/>
        </p:nvSpPr>
        <p:spPr>
          <a:xfrm>
            <a:off x="6592823" y="4824603"/>
            <a:ext cx="190500" cy="197485"/>
          </a:xfrm>
          <a:custGeom>
            <a:avLst/>
            <a:gdLst/>
            <a:ahLst/>
            <a:cxnLst/>
            <a:rect l="l" t="t" r="r" b="b"/>
            <a:pathLst>
              <a:path w="190500" h="197485">
                <a:moveTo>
                  <a:pt x="0" y="197205"/>
                </a:moveTo>
                <a:lnTo>
                  <a:pt x="190271" y="197205"/>
                </a:lnTo>
                <a:lnTo>
                  <a:pt x="190271" y="0"/>
                </a:lnTo>
                <a:lnTo>
                  <a:pt x="0" y="0"/>
                </a:lnTo>
                <a:lnTo>
                  <a:pt x="0" y="197205"/>
                </a:lnTo>
                <a:close/>
              </a:path>
            </a:pathLst>
          </a:custGeom>
          <a:solidFill>
            <a:srgbClr val="F99D20"/>
          </a:solidFill>
        </p:spPr>
        <p:txBody>
          <a:bodyPr wrap="square" lIns="0" tIns="0" rIns="0" bIns="0" rtlCol="0"/>
          <a:lstStyle/>
          <a:p>
            <a:endParaRPr/>
          </a:p>
        </p:txBody>
      </p:sp>
      <p:sp>
        <p:nvSpPr>
          <p:cNvPr id="5" name="object 5"/>
          <p:cNvSpPr txBox="1"/>
          <p:nvPr/>
        </p:nvSpPr>
        <p:spPr>
          <a:xfrm>
            <a:off x="1421071" y="2261563"/>
            <a:ext cx="2559685" cy="238760"/>
          </a:xfrm>
          <a:prstGeom prst="rect">
            <a:avLst/>
          </a:prstGeom>
        </p:spPr>
        <p:txBody>
          <a:bodyPr vert="horz" wrap="square" lIns="0" tIns="12700" rIns="0" bIns="0" rtlCol="0">
            <a:spAutoFit/>
          </a:bodyPr>
          <a:lstStyle/>
          <a:p>
            <a:pPr marL="12700">
              <a:lnSpc>
                <a:spcPct val="100000"/>
              </a:lnSpc>
              <a:spcBef>
                <a:spcPts val="100"/>
              </a:spcBef>
            </a:pPr>
            <a:r>
              <a:rPr sz="1400" b="1" spc="40" dirty="0">
                <a:solidFill>
                  <a:srgbClr val="002E46"/>
                </a:solidFill>
                <a:latin typeface="Calibri"/>
                <a:cs typeface="Calibri"/>
              </a:rPr>
              <a:t>Organ Donation </a:t>
            </a:r>
            <a:r>
              <a:rPr sz="1400" b="1" spc="20" dirty="0">
                <a:solidFill>
                  <a:srgbClr val="002E46"/>
                </a:solidFill>
                <a:latin typeface="Calibri"/>
                <a:cs typeface="Calibri"/>
              </a:rPr>
              <a:t>by </a:t>
            </a:r>
            <a:r>
              <a:rPr sz="1400" b="1" spc="25" dirty="0">
                <a:solidFill>
                  <a:srgbClr val="002E46"/>
                </a:solidFill>
                <a:latin typeface="Calibri"/>
                <a:cs typeface="Calibri"/>
              </a:rPr>
              <a:t>the</a:t>
            </a:r>
            <a:r>
              <a:rPr sz="1400" b="1" spc="-95" dirty="0">
                <a:solidFill>
                  <a:srgbClr val="002E46"/>
                </a:solidFill>
                <a:latin typeface="Calibri"/>
                <a:cs typeface="Calibri"/>
              </a:rPr>
              <a:t> </a:t>
            </a:r>
            <a:r>
              <a:rPr sz="1400" b="1" spc="40" dirty="0">
                <a:solidFill>
                  <a:srgbClr val="002E46"/>
                </a:solidFill>
                <a:latin typeface="Calibri"/>
                <a:cs typeface="Calibri"/>
              </a:rPr>
              <a:t>Numbers</a:t>
            </a:r>
            <a:endParaRPr sz="1400">
              <a:latin typeface="Calibri"/>
              <a:cs typeface="Calibri"/>
            </a:endParaRPr>
          </a:p>
        </p:txBody>
      </p:sp>
      <p:sp>
        <p:nvSpPr>
          <p:cNvPr id="6" name="object 6"/>
          <p:cNvSpPr txBox="1"/>
          <p:nvPr/>
        </p:nvSpPr>
        <p:spPr>
          <a:xfrm>
            <a:off x="1408175" y="2674620"/>
            <a:ext cx="690880" cy="197485"/>
          </a:xfrm>
          <a:prstGeom prst="rect">
            <a:avLst/>
          </a:prstGeom>
          <a:solidFill>
            <a:srgbClr val="F99D20"/>
          </a:solidFill>
        </p:spPr>
        <p:txBody>
          <a:bodyPr vert="horz" wrap="square" lIns="0" tIns="0" rIns="0" bIns="0" rtlCol="0">
            <a:spAutoFit/>
          </a:bodyPr>
          <a:lstStyle/>
          <a:p>
            <a:pPr marL="25400">
              <a:lnSpc>
                <a:spcPts val="1555"/>
              </a:lnSpc>
            </a:pPr>
            <a:r>
              <a:rPr sz="1400" b="1" spc="20" dirty="0">
                <a:solidFill>
                  <a:srgbClr val="002E46"/>
                </a:solidFill>
                <a:latin typeface="Calibri"/>
                <a:cs typeface="Calibri"/>
              </a:rPr>
              <a:t>100,000</a:t>
            </a:r>
            <a:endParaRPr sz="1400">
              <a:latin typeface="Calibri"/>
              <a:cs typeface="Calibri"/>
            </a:endParaRPr>
          </a:p>
        </p:txBody>
      </p:sp>
      <p:sp>
        <p:nvSpPr>
          <p:cNvPr id="7" name="object 7"/>
          <p:cNvSpPr txBox="1"/>
          <p:nvPr/>
        </p:nvSpPr>
        <p:spPr>
          <a:xfrm>
            <a:off x="1421071" y="2857244"/>
            <a:ext cx="3855720" cy="431800"/>
          </a:xfrm>
          <a:prstGeom prst="rect">
            <a:avLst/>
          </a:prstGeom>
        </p:spPr>
        <p:txBody>
          <a:bodyPr vert="horz" wrap="square" lIns="0" tIns="12700" rIns="0" bIns="0" rtlCol="0">
            <a:spAutoFit/>
          </a:bodyPr>
          <a:lstStyle/>
          <a:p>
            <a:pPr marL="12700" marR="5080">
              <a:lnSpc>
                <a:spcPct val="111100"/>
              </a:lnSpc>
              <a:spcBef>
                <a:spcPts val="100"/>
              </a:spcBef>
            </a:pPr>
            <a:r>
              <a:rPr sz="1200" spc="-45" dirty="0">
                <a:solidFill>
                  <a:srgbClr val="002E46"/>
                </a:solidFill>
                <a:latin typeface="Lucida Sans"/>
                <a:cs typeface="Lucida Sans"/>
              </a:rPr>
              <a:t>In the </a:t>
            </a:r>
            <a:r>
              <a:rPr sz="1200" spc="-95" dirty="0">
                <a:solidFill>
                  <a:srgbClr val="002E46"/>
                </a:solidFill>
                <a:latin typeface="Lucida Sans"/>
                <a:cs typeface="Lucida Sans"/>
              </a:rPr>
              <a:t>U.S., </a:t>
            </a:r>
            <a:r>
              <a:rPr sz="1200" spc="-50" dirty="0">
                <a:solidFill>
                  <a:srgbClr val="002E46"/>
                </a:solidFill>
                <a:latin typeface="Lucida Sans"/>
                <a:cs typeface="Lucida Sans"/>
              </a:rPr>
              <a:t>over </a:t>
            </a:r>
            <a:r>
              <a:rPr sz="1200" spc="-125" dirty="0">
                <a:solidFill>
                  <a:srgbClr val="002E46"/>
                </a:solidFill>
                <a:latin typeface="Lucida Sans"/>
                <a:cs typeface="Lucida Sans"/>
              </a:rPr>
              <a:t>100,000 </a:t>
            </a:r>
            <a:r>
              <a:rPr sz="1200" spc="-50" dirty="0">
                <a:solidFill>
                  <a:srgbClr val="002E46"/>
                </a:solidFill>
                <a:latin typeface="Lucida Sans"/>
                <a:cs typeface="Lucida Sans"/>
              </a:rPr>
              <a:t>people </a:t>
            </a:r>
            <a:r>
              <a:rPr sz="1200" spc="-40" dirty="0">
                <a:solidFill>
                  <a:srgbClr val="002E46"/>
                </a:solidFill>
                <a:latin typeface="Lucida Sans"/>
                <a:cs typeface="Lucida Sans"/>
              </a:rPr>
              <a:t>are </a:t>
            </a:r>
            <a:r>
              <a:rPr sz="1200" spc="-50" dirty="0">
                <a:solidFill>
                  <a:srgbClr val="002E46"/>
                </a:solidFill>
                <a:latin typeface="Lucida Sans"/>
                <a:cs typeface="Lucida Sans"/>
              </a:rPr>
              <a:t>waiting</a:t>
            </a:r>
            <a:r>
              <a:rPr sz="1200" spc="-295" dirty="0">
                <a:solidFill>
                  <a:srgbClr val="002E46"/>
                </a:solidFill>
                <a:latin typeface="Lucida Sans"/>
                <a:cs typeface="Lucida Sans"/>
              </a:rPr>
              <a:t> </a:t>
            </a:r>
            <a:r>
              <a:rPr sz="1200" spc="-55" dirty="0">
                <a:solidFill>
                  <a:srgbClr val="002E46"/>
                </a:solidFill>
                <a:latin typeface="Lucida Sans"/>
                <a:cs typeface="Lucida Sans"/>
              </a:rPr>
              <a:t>for </a:t>
            </a:r>
            <a:r>
              <a:rPr sz="1200" spc="-45" dirty="0">
                <a:solidFill>
                  <a:srgbClr val="002E46"/>
                </a:solidFill>
                <a:latin typeface="Lucida Sans"/>
                <a:cs typeface="Lucida Sans"/>
              </a:rPr>
              <a:t>life-saving  </a:t>
            </a:r>
            <a:r>
              <a:rPr sz="1200" spc="-70" dirty="0">
                <a:solidFill>
                  <a:srgbClr val="002E46"/>
                </a:solidFill>
                <a:latin typeface="Lucida Sans"/>
                <a:cs typeface="Lucida Sans"/>
              </a:rPr>
              <a:t>organ</a:t>
            </a:r>
            <a:r>
              <a:rPr sz="1200" spc="-100" dirty="0">
                <a:solidFill>
                  <a:srgbClr val="002E46"/>
                </a:solidFill>
                <a:latin typeface="Lucida Sans"/>
                <a:cs typeface="Lucida Sans"/>
              </a:rPr>
              <a:t> </a:t>
            </a:r>
            <a:r>
              <a:rPr sz="1200" spc="-65" dirty="0">
                <a:solidFill>
                  <a:srgbClr val="002E46"/>
                </a:solidFill>
                <a:latin typeface="Lucida Sans"/>
                <a:cs typeface="Lucida Sans"/>
              </a:rPr>
              <a:t>transplants.</a:t>
            </a:r>
            <a:endParaRPr sz="1200">
              <a:latin typeface="Lucida Sans"/>
              <a:cs typeface="Lucida Sans"/>
            </a:endParaRPr>
          </a:p>
        </p:txBody>
      </p:sp>
      <p:sp>
        <p:nvSpPr>
          <p:cNvPr id="8" name="object 8"/>
          <p:cNvSpPr txBox="1"/>
          <p:nvPr/>
        </p:nvSpPr>
        <p:spPr>
          <a:xfrm>
            <a:off x="1408175" y="3529584"/>
            <a:ext cx="576580" cy="197485"/>
          </a:xfrm>
          <a:prstGeom prst="rect">
            <a:avLst/>
          </a:prstGeom>
          <a:solidFill>
            <a:srgbClr val="F99D20"/>
          </a:solidFill>
        </p:spPr>
        <p:txBody>
          <a:bodyPr vert="horz" wrap="square" lIns="0" tIns="0" rIns="0" bIns="0" rtlCol="0">
            <a:spAutoFit/>
          </a:bodyPr>
          <a:lstStyle/>
          <a:p>
            <a:pPr marL="25400">
              <a:lnSpc>
                <a:spcPts val="1545"/>
              </a:lnSpc>
            </a:pPr>
            <a:r>
              <a:rPr sz="1400" b="1" spc="15" dirty="0">
                <a:solidFill>
                  <a:srgbClr val="002E46"/>
                </a:solidFill>
                <a:latin typeface="Calibri"/>
                <a:cs typeface="Calibri"/>
              </a:rPr>
              <a:t>10,000</a:t>
            </a:r>
            <a:endParaRPr sz="1400">
              <a:latin typeface="Calibri"/>
              <a:cs typeface="Calibri"/>
            </a:endParaRPr>
          </a:p>
        </p:txBody>
      </p:sp>
      <p:sp>
        <p:nvSpPr>
          <p:cNvPr id="9" name="object 9"/>
          <p:cNvSpPr txBox="1"/>
          <p:nvPr/>
        </p:nvSpPr>
        <p:spPr>
          <a:xfrm>
            <a:off x="1421071" y="3708144"/>
            <a:ext cx="3966210" cy="431800"/>
          </a:xfrm>
          <a:prstGeom prst="rect">
            <a:avLst/>
          </a:prstGeom>
        </p:spPr>
        <p:txBody>
          <a:bodyPr vert="horz" wrap="square" lIns="0" tIns="12700" rIns="0" bIns="0" rtlCol="0">
            <a:spAutoFit/>
          </a:bodyPr>
          <a:lstStyle/>
          <a:p>
            <a:pPr marL="12700" marR="5080">
              <a:lnSpc>
                <a:spcPct val="111100"/>
              </a:lnSpc>
              <a:spcBef>
                <a:spcPts val="100"/>
              </a:spcBef>
            </a:pPr>
            <a:r>
              <a:rPr sz="1200" spc="-35" dirty="0">
                <a:solidFill>
                  <a:srgbClr val="002E46"/>
                </a:solidFill>
                <a:latin typeface="Lucida Sans"/>
                <a:cs typeface="Lucida Sans"/>
              </a:rPr>
              <a:t>Every </a:t>
            </a:r>
            <a:r>
              <a:rPr sz="1200" spc="-75" dirty="0">
                <a:solidFill>
                  <a:srgbClr val="002E46"/>
                </a:solidFill>
                <a:latin typeface="Lucida Sans"/>
                <a:cs typeface="Lucida Sans"/>
              </a:rPr>
              <a:t>year, </a:t>
            </a:r>
            <a:r>
              <a:rPr sz="1200" spc="-65" dirty="0">
                <a:solidFill>
                  <a:srgbClr val="002E46"/>
                </a:solidFill>
                <a:latin typeface="Lucida Sans"/>
                <a:cs typeface="Lucida Sans"/>
              </a:rPr>
              <a:t>roughly </a:t>
            </a:r>
            <a:r>
              <a:rPr sz="1200" spc="-125" dirty="0">
                <a:solidFill>
                  <a:srgbClr val="002E46"/>
                </a:solidFill>
                <a:latin typeface="Lucida Sans"/>
                <a:cs typeface="Lucida Sans"/>
              </a:rPr>
              <a:t>10,000 </a:t>
            </a:r>
            <a:r>
              <a:rPr sz="1200" spc="-50" dirty="0">
                <a:solidFill>
                  <a:srgbClr val="002E46"/>
                </a:solidFill>
                <a:latin typeface="Lucida Sans"/>
                <a:cs typeface="Lucida Sans"/>
              </a:rPr>
              <a:t>people </a:t>
            </a:r>
            <a:r>
              <a:rPr sz="1200" spc="-60" dirty="0">
                <a:solidFill>
                  <a:srgbClr val="002E46"/>
                </a:solidFill>
                <a:latin typeface="Lucida Sans"/>
                <a:cs typeface="Lucida Sans"/>
              </a:rPr>
              <a:t>end </a:t>
            </a:r>
            <a:r>
              <a:rPr sz="1200" spc="-75" dirty="0">
                <a:solidFill>
                  <a:srgbClr val="002E46"/>
                </a:solidFill>
                <a:latin typeface="Lucida Sans"/>
                <a:cs typeface="Lucida Sans"/>
              </a:rPr>
              <a:t>up </a:t>
            </a:r>
            <a:r>
              <a:rPr sz="1200" spc="-65" dirty="0">
                <a:solidFill>
                  <a:srgbClr val="002E46"/>
                </a:solidFill>
                <a:latin typeface="Lucida Sans"/>
                <a:cs typeface="Lucida Sans"/>
              </a:rPr>
              <a:t>becoming</a:t>
            </a:r>
            <a:r>
              <a:rPr sz="1200" spc="-235" dirty="0">
                <a:solidFill>
                  <a:srgbClr val="002E46"/>
                </a:solidFill>
                <a:latin typeface="Lucida Sans"/>
                <a:cs typeface="Lucida Sans"/>
              </a:rPr>
              <a:t> </a:t>
            </a:r>
            <a:r>
              <a:rPr sz="1200" spc="-75" dirty="0">
                <a:solidFill>
                  <a:srgbClr val="002E46"/>
                </a:solidFill>
                <a:latin typeface="Lucida Sans"/>
                <a:cs typeface="Lucida Sans"/>
              </a:rPr>
              <a:t>donors  </a:t>
            </a:r>
            <a:r>
              <a:rPr sz="1200" spc="-55" dirty="0">
                <a:solidFill>
                  <a:srgbClr val="002E46"/>
                </a:solidFill>
                <a:latin typeface="Lucida Sans"/>
                <a:cs typeface="Lucida Sans"/>
              </a:rPr>
              <a:t>in </a:t>
            </a:r>
            <a:r>
              <a:rPr sz="1200" spc="-45" dirty="0">
                <a:solidFill>
                  <a:srgbClr val="002E46"/>
                </a:solidFill>
                <a:latin typeface="Lucida Sans"/>
                <a:cs typeface="Lucida Sans"/>
              </a:rPr>
              <a:t>the</a:t>
            </a:r>
            <a:r>
              <a:rPr sz="1200" spc="-140" dirty="0">
                <a:solidFill>
                  <a:srgbClr val="002E46"/>
                </a:solidFill>
                <a:latin typeface="Lucida Sans"/>
                <a:cs typeface="Lucida Sans"/>
              </a:rPr>
              <a:t> </a:t>
            </a:r>
            <a:r>
              <a:rPr sz="1200" spc="-85" dirty="0">
                <a:solidFill>
                  <a:srgbClr val="002E46"/>
                </a:solidFill>
                <a:latin typeface="Lucida Sans"/>
                <a:cs typeface="Lucida Sans"/>
              </a:rPr>
              <a:t>U.S.</a:t>
            </a:r>
            <a:endParaRPr sz="1200">
              <a:latin typeface="Lucida Sans"/>
              <a:cs typeface="Lucida Sans"/>
            </a:endParaRPr>
          </a:p>
        </p:txBody>
      </p:sp>
      <p:sp>
        <p:nvSpPr>
          <p:cNvPr id="10" name="object 10"/>
          <p:cNvSpPr txBox="1"/>
          <p:nvPr/>
        </p:nvSpPr>
        <p:spPr>
          <a:xfrm>
            <a:off x="1408175" y="4371847"/>
            <a:ext cx="498475" cy="197485"/>
          </a:xfrm>
          <a:prstGeom prst="rect">
            <a:avLst/>
          </a:prstGeom>
          <a:solidFill>
            <a:srgbClr val="F99D20"/>
          </a:solidFill>
        </p:spPr>
        <p:txBody>
          <a:bodyPr vert="horz" wrap="square" lIns="0" tIns="0" rIns="0" bIns="0" rtlCol="0">
            <a:spAutoFit/>
          </a:bodyPr>
          <a:lstStyle/>
          <a:p>
            <a:pPr marL="25400">
              <a:lnSpc>
                <a:spcPts val="1555"/>
              </a:lnSpc>
            </a:pPr>
            <a:r>
              <a:rPr sz="1400" b="1" spc="10" dirty="0">
                <a:solidFill>
                  <a:srgbClr val="002E46"/>
                </a:solidFill>
                <a:latin typeface="Calibri"/>
                <a:cs typeface="Calibri"/>
              </a:rPr>
              <a:t>3,000</a:t>
            </a:r>
            <a:endParaRPr sz="1400">
              <a:latin typeface="Calibri"/>
              <a:cs typeface="Calibri"/>
            </a:endParaRPr>
          </a:p>
        </p:txBody>
      </p:sp>
      <p:sp>
        <p:nvSpPr>
          <p:cNvPr id="11" name="object 11"/>
          <p:cNvSpPr txBox="1"/>
          <p:nvPr/>
        </p:nvSpPr>
        <p:spPr>
          <a:xfrm>
            <a:off x="1421071" y="4559044"/>
            <a:ext cx="3884929" cy="431800"/>
          </a:xfrm>
          <a:prstGeom prst="rect">
            <a:avLst/>
          </a:prstGeom>
        </p:spPr>
        <p:txBody>
          <a:bodyPr vert="horz" wrap="square" lIns="0" tIns="12700" rIns="0" bIns="0" rtlCol="0">
            <a:spAutoFit/>
          </a:bodyPr>
          <a:lstStyle/>
          <a:p>
            <a:pPr marL="12700" marR="5080">
              <a:lnSpc>
                <a:spcPct val="111100"/>
              </a:lnSpc>
              <a:spcBef>
                <a:spcPts val="100"/>
              </a:spcBef>
            </a:pPr>
            <a:r>
              <a:rPr sz="1200" spc="-45" dirty="0">
                <a:solidFill>
                  <a:srgbClr val="002E46"/>
                </a:solidFill>
                <a:latin typeface="Lucida Sans"/>
                <a:cs typeface="Lucida Sans"/>
              </a:rPr>
              <a:t>In</a:t>
            </a:r>
            <a:r>
              <a:rPr sz="1200" spc="-95" dirty="0">
                <a:solidFill>
                  <a:srgbClr val="002E46"/>
                </a:solidFill>
                <a:latin typeface="Lucida Sans"/>
                <a:cs typeface="Lucida Sans"/>
              </a:rPr>
              <a:t> </a:t>
            </a:r>
            <a:r>
              <a:rPr sz="1200" spc="-45" dirty="0">
                <a:solidFill>
                  <a:srgbClr val="002E46"/>
                </a:solidFill>
                <a:latin typeface="Lucida Sans"/>
                <a:cs typeface="Lucida Sans"/>
              </a:rPr>
              <a:t>the</a:t>
            </a:r>
            <a:r>
              <a:rPr sz="1200" spc="-90" dirty="0">
                <a:solidFill>
                  <a:srgbClr val="002E46"/>
                </a:solidFill>
                <a:latin typeface="Lucida Sans"/>
                <a:cs typeface="Lucida Sans"/>
              </a:rPr>
              <a:t> </a:t>
            </a:r>
            <a:r>
              <a:rPr sz="1200" spc="-60" dirty="0">
                <a:solidFill>
                  <a:srgbClr val="002E46"/>
                </a:solidFill>
                <a:latin typeface="Lucida Sans"/>
                <a:cs typeface="Lucida Sans"/>
              </a:rPr>
              <a:t>upper</a:t>
            </a:r>
            <a:r>
              <a:rPr sz="1200" spc="-90" dirty="0">
                <a:solidFill>
                  <a:srgbClr val="002E46"/>
                </a:solidFill>
                <a:latin typeface="Lucida Sans"/>
                <a:cs typeface="Lucida Sans"/>
              </a:rPr>
              <a:t> </a:t>
            </a:r>
            <a:r>
              <a:rPr sz="1200" spc="-65" dirty="0">
                <a:solidFill>
                  <a:srgbClr val="002E46"/>
                </a:solidFill>
                <a:latin typeface="Lucida Sans"/>
                <a:cs typeface="Lucida Sans"/>
              </a:rPr>
              <a:t>Midwest,</a:t>
            </a:r>
            <a:r>
              <a:rPr sz="1200" spc="-90" dirty="0">
                <a:solidFill>
                  <a:srgbClr val="002E46"/>
                </a:solidFill>
                <a:latin typeface="Lucida Sans"/>
                <a:cs typeface="Lucida Sans"/>
              </a:rPr>
              <a:t> </a:t>
            </a:r>
            <a:r>
              <a:rPr sz="1200" spc="-65" dirty="0">
                <a:solidFill>
                  <a:srgbClr val="002E46"/>
                </a:solidFill>
                <a:latin typeface="Lucida Sans"/>
                <a:cs typeface="Lucida Sans"/>
              </a:rPr>
              <a:t>more</a:t>
            </a:r>
            <a:r>
              <a:rPr sz="1200" spc="-90" dirty="0">
                <a:solidFill>
                  <a:srgbClr val="002E46"/>
                </a:solidFill>
                <a:latin typeface="Lucida Sans"/>
                <a:cs typeface="Lucida Sans"/>
              </a:rPr>
              <a:t> </a:t>
            </a:r>
            <a:r>
              <a:rPr sz="1200" spc="-50" dirty="0">
                <a:solidFill>
                  <a:srgbClr val="002E46"/>
                </a:solidFill>
                <a:latin typeface="Lucida Sans"/>
                <a:cs typeface="Lucida Sans"/>
              </a:rPr>
              <a:t>than</a:t>
            </a:r>
            <a:r>
              <a:rPr sz="1200" spc="-90" dirty="0">
                <a:solidFill>
                  <a:srgbClr val="002E46"/>
                </a:solidFill>
                <a:latin typeface="Lucida Sans"/>
                <a:cs typeface="Lucida Sans"/>
              </a:rPr>
              <a:t> </a:t>
            </a:r>
            <a:r>
              <a:rPr sz="1200" spc="-125" dirty="0">
                <a:solidFill>
                  <a:srgbClr val="002E46"/>
                </a:solidFill>
                <a:latin typeface="Lucida Sans"/>
                <a:cs typeface="Lucida Sans"/>
              </a:rPr>
              <a:t>3,000</a:t>
            </a:r>
            <a:r>
              <a:rPr sz="1200" spc="-95" dirty="0">
                <a:solidFill>
                  <a:srgbClr val="002E46"/>
                </a:solidFill>
                <a:latin typeface="Lucida Sans"/>
                <a:cs typeface="Lucida Sans"/>
              </a:rPr>
              <a:t> </a:t>
            </a:r>
            <a:r>
              <a:rPr sz="1200" spc="-50" dirty="0">
                <a:solidFill>
                  <a:srgbClr val="002E46"/>
                </a:solidFill>
                <a:latin typeface="Lucida Sans"/>
                <a:cs typeface="Lucida Sans"/>
              </a:rPr>
              <a:t>people</a:t>
            </a:r>
            <a:r>
              <a:rPr sz="1200" spc="-90" dirty="0">
                <a:solidFill>
                  <a:srgbClr val="002E46"/>
                </a:solidFill>
                <a:latin typeface="Lucida Sans"/>
                <a:cs typeface="Lucida Sans"/>
              </a:rPr>
              <a:t> </a:t>
            </a:r>
            <a:r>
              <a:rPr sz="1200" spc="-40" dirty="0">
                <a:solidFill>
                  <a:srgbClr val="002E46"/>
                </a:solidFill>
                <a:latin typeface="Lucida Sans"/>
                <a:cs typeface="Lucida Sans"/>
              </a:rPr>
              <a:t>are</a:t>
            </a:r>
            <a:r>
              <a:rPr sz="1200" spc="-90" dirty="0">
                <a:solidFill>
                  <a:srgbClr val="002E46"/>
                </a:solidFill>
                <a:latin typeface="Lucida Sans"/>
                <a:cs typeface="Lucida Sans"/>
              </a:rPr>
              <a:t> </a:t>
            </a:r>
            <a:r>
              <a:rPr sz="1200" spc="-55" dirty="0">
                <a:solidFill>
                  <a:srgbClr val="002E46"/>
                </a:solidFill>
                <a:latin typeface="Lucida Sans"/>
                <a:cs typeface="Lucida Sans"/>
              </a:rPr>
              <a:t>in</a:t>
            </a:r>
            <a:r>
              <a:rPr sz="1200" spc="-90" dirty="0">
                <a:solidFill>
                  <a:srgbClr val="002E46"/>
                </a:solidFill>
                <a:latin typeface="Lucida Sans"/>
                <a:cs typeface="Lucida Sans"/>
              </a:rPr>
              <a:t> </a:t>
            </a:r>
            <a:r>
              <a:rPr sz="1200" spc="-60" dirty="0">
                <a:solidFill>
                  <a:srgbClr val="002E46"/>
                </a:solidFill>
                <a:latin typeface="Lucida Sans"/>
                <a:cs typeface="Lucida Sans"/>
              </a:rPr>
              <a:t>need  </a:t>
            </a:r>
            <a:r>
              <a:rPr sz="1200" spc="-55" dirty="0">
                <a:solidFill>
                  <a:srgbClr val="002E46"/>
                </a:solidFill>
                <a:latin typeface="Lucida Sans"/>
                <a:cs typeface="Lucida Sans"/>
              </a:rPr>
              <a:t>of </a:t>
            </a:r>
            <a:r>
              <a:rPr sz="1200" spc="-45" dirty="0">
                <a:solidFill>
                  <a:srgbClr val="002E46"/>
                </a:solidFill>
                <a:latin typeface="Lucida Sans"/>
                <a:cs typeface="Lucida Sans"/>
              </a:rPr>
              <a:t>life-saving</a:t>
            </a:r>
            <a:r>
              <a:rPr sz="1200" spc="-140" dirty="0">
                <a:solidFill>
                  <a:srgbClr val="002E46"/>
                </a:solidFill>
                <a:latin typeface="Lucida Sans"/>
                <a:cs typeface="Lucida Sans"/>
              </a:rPr>
              <a:t> </a:t>
            </a:r>
            <a:r>
              <a:rPr sz="1200" spc="-65" dirty="0">
                <a:solidFill>
                  <a:srgbClr val="002E46"/>
                </a:solidFill>
                <a:latin typeface="Lucida Sans"/>
                <a:cs typeface="Lucida Sans"/>
              </a:rPr>
              <a:t>transplants.</a:t>
            </a:r>
            <a:endParaRPr sz="1200">
              <a:latin typeface="Lucida Sans"/>
              <a:cs typeface="Lucida Sans"/>
            </a:endParaRPr>
          </a:p>
        </p:txBody>
      </p:sp>
      <p:sp>
        <p:nvSpPr>
          <p:cNvPr id="12" name="object 12"/>
          <p:cNvSpPr txBox="1"/>
          <p:nvPr/>
        </p:nvSpPr>
        <p:spPr>
          <a:xfrm>
            <a:off x="1421071" y="5183833"/>
            <a:ext cx="3695065" cy="657860"/>
          </a:xfrm>
          <a:prstGeom prst="rect">
            <a:avLst/>
          </a:prstGeom>
        </p:spPr>
        <p:txBody>
          <a:bodyPr vert="horz" wrap="square" lIns="0" tIns="30480" rIns="0" bIns="0" rtlCol="0">
            <a:spAutoFit/>
          </a:bodyPr>
          <a:lstStyle/>
          <a:p>
            <a:pPr marL="12700">
              <a:lnSpc>
                <a:spcPct val="100000"/>
              </a:lnSpc>
              <a:spcBef>
                <a:spcPts val="240"/>
              </a:spcBef>
            </a:pPr>
            <a:r>
              <a:rPr sz="1400" b="1" spc="35" dirty="0">
                <a:solidFill>
                  <a:srgbClr val="002E46"/>
                </a:solidFill>
                <a:latin typeface="Calibri"/>
                <a:cs typeface="Calibri"/>
              </a:rPr>
              <a:t>48</a:t>
            </a:r>
            <a:endParaRPr sz="1400" dirty="0">
              <a:latin typeface="Calibri"/>
              <a:cs typeface="Calibri"/>
            </a:endParaRPr>
          </a:p>
          <a:p>
            <a:pPr marL="12700" marR="5080">
              <a:lnSpc>
                <a:spcPts val="1600"/>
              </a:lnSpc>
              <a:spcBef>
                <a:spcPts val="40"/>
              </a:spcBef>
            </a:pPr>
            <a:r>
              <a:rPr sz="1200" spc="-75" dirty="0">
                <a:solidFill>
                  <a:srgbClr val="002E46"/>
                </a:solidFill>
                <a:latin typeface="Lucida Sans"/>
                <a:cs typeface="Lucida Sans"/>
              </a:rPr>
              <a:t>The </a:t>
            </a:r>
            <a:r>
              <a:rPr sz="1200" spc="-45" dirty="0">
                <a:solidFill>
                  <a:srgbClr val="002E46"/>
                </a:solidFill>
                <a:latin typeface="Lucida Sans"/>
                <a:cs typeface="Lucida Sans"/>
              </a:rPr>
              <a:t>entire </a:t>
            </a:r>
            <a:r>
              <a:rPr sz="1200" spc="-70" dirty="0">
                <a:solidFill>
                  <a:srgbClr val="002E46"/>
                </a:solidFill>
                <a:latin typeface="Lucida Sans"/>
                <a:cs typeface="Lucida Sans"/>
              </a:rPr>
              <a:t>organ </a:t>
            </a:r>
            <a:r>
              <a:rPr sz="1200" spc="-50" dirty="0">
                <a:solidFill>
                  <a:srgbClr val="002E46"/>
                </a:solidFill>
                <a:latin typeface="Lucida Sans"/>
                <a:cs typeface="Lucida Sans"/>
              </a:rPr>
              <a:t>recovery </a:t>
            </a:r>
            <a:r>
              <a:rPr sz="1200" spc="-70" dirty="0">
                <a:solidFill>
                  <a:srgbClr val="002E46"/>
                </a:solidFill>
                <a:latin typeface="Lucida Sans"/>
                <a:cs typeface="Lucida Sans"/>
              </a:rPr>
              <a:t>process </a:t>
            </a:r>
            <a:r>
              <a:rPr sz="1200" spc="-35" dirty="0">
                <a:solidFill>
                  <a:srgbClr val="002E46"/>
                </a:solidFill>
                <a:latin typeface="Lucida Sans"/>
                <a:cs typeface="Lucida Sans"/>
              </a:rPr>
              <a:t>typically</a:t>
            </a:r>
            <a:r>
              <a:rPr sz="1200" spc="-290" dirty="0">
                <a:solidFill>
                  <a:srgbClr val="002E46"/>
                </a:solidFill>
                <a:latin typeface="Lucida Sans"/>
                <a:cs typeface="Lucida Sans"/>
              </a:rPr>
              <a:t> </a:t>
            </a:r>
            <a:r>
              <a:rPr sz="1200" spc="-65" dirty="0">
                <a:solidFill>
                  <a:srgbClr val="002E46"/>
                </a:solidFill>
                <a:latin typeface="Lucida Sans"/>
                <a:cs typeface="Lucida Sans"/>
              </a:rPr>
              <a:t>takes </a:t>
            </a:r>
            <a:r>
              <a:rPr sz="1200" spc="-25" dirty="0">
                <a:solidFill>
                  <a:srgbClr val="002E46"/>
                </a:solidFill>
                <a:latin typeface="Lucida Sans"/>
                <a:cs typeface="Lucida Sans"/>
              </a:rPr>
              <a:t>place  </a:t>
            </a:r>
            <a:r>
              <a:rPr sz="1200" spc="-55" dirty="0">
                <a:solidFill>
                  <a:srgbClr val="002E46"/>
                </a:solidFill>
                <a:latin typeface="Lucida Sans"/>
                <a:cs typeface="Lucida Sans"/>
              </a:rPr>
              <a:t>in </a:t>
            </a:r>
            <a:r>
              <a:rPr sz="1200" spc="-75" dirty="0">
                <a:solidFill>
                  <a:srgbClr val="002E46"/>
                </a:solidFill>
                <a:latin typeface="Lucida Sans"/>
                <a:cs typeface="Lucida Sans"/>
              </a:rPr>
              <a:t>less </a:t>
            </a:r>
            <a:r>
              <a:rPr sz="1200" spc="-50" dirty="0">
                <a:solidFill>
                  <a:srgbClr val="002E46"/>
                </a:solidFill>
                <a:latin typeface="Lucida Sans"/>
                <a:cs typeface="Lucida Sans"/>
              </a:rPr>
              <a:t>than </a:t>
            </a:r>
            <a:r>
              <a:rPr sz="1200" spc="-120" dirty="0">
                <a:solidFill>
                  <a:srgbClr val="002E46"/>
                </a:solidFill>
                <a:latin typeface="Lucida Sans"/>
                <a:cs typeface="Lucida Sans"/>
              </a:rPr>
              <a:t>48</a:t>
            </a:r>
            <a:r>
              <a:rPr sz="1200" spc="-204" dirty="0">
                <a:solidFill>
                  <a:srgbClr val="002E46"/>
                </a:solidFill>
                <a:latin typeface="Lucida Sans"/>
                <a:cs typeface="Lucida Sans"/>
              </a:rPr>
              <a:t> </a:t>
            </a:r>
            <a:r>
              <a:rPr sz="1200" spc="-85" dirty="0">
                <a:solidFill>
                  <a:srgbClr val="002E46"/>
                </a:solidFill>
                <a:latin typeface="Lucida Sans"/>
                <a:cs typeface="Lucida Sans"/>
              </a:rPr>
              <a:t>hours.</a:t>
            </a:r>
            <a:endParaRPr sz="1200" dirty="0">
              <a:latin typeface="Lucida Sans"/>
              <a:cs typeface="Lucida Sans"/>
            </a:endParaRPr>
          </a:p>
        </p:txBody>
      </p:sp>
      <p:sp>
        <p:nvSpPr>
          <p:cNvPr id="13" name="object 13"/>
          <p:cNvSpPr txBox="1"/>
          <p:nvPr/>
        </p:nvSpPr>
        <p:spPr>
          <a:xfrm>
            <a:off x="6592823" y="2679192"/>
            <a:ext cx="288290" cy="197485"/>
          </a:xfrm>
          <a:prstGeom prst="rect">
            <a:avLst/>
          </a:prstGeom>
          <a:solidFill>
            <a:srgbClr val="F99D20"/>
          </a:solidFill>
        </p:spPr>
        <p:txBody>
          <a:bodyPr vert="horz" wrap="square" lIns="0" tIns="0" rIns="0" bIns="0" rtlCol="0">
            <a:spAutoFit/>
          </a:bodyPr>
          <a:lstStyle/>
          <a:p>
            <a:pPr marL="44450">
              <a:lnSpc>
                <a:spcPts val="1540"/>
              </a:lnSpc>
            </a:pPr>
            <a:r>
              <a:rPr lang="en-US" sz="1400" b="1" spc="35" dirty="0">
                <a:solidFill>
                  <a:srgbClr val="002E46"/>
                </a:solidFill>
                <a:latin typeface="Calibri"/>
                <a:cs typeface="Calibri"/>
              </a:rPr>
              <a:t>17</a:t>
            </a:r>
            <a:endParaRPr sz="1400" dirty="0">
              <a:latin typeface="Calibri"/>
              <a:cs typeface="Calibri"/>
            </a:endParaRPr>
          </a:p>
        </p:txBody>
      </p:sp>
      <p:sp>
        <p:nvSpPr>
          <p:cNvPr id="14" name="object 14"/>
          <p:cNvSpPr txBox="1"/>
          <p:nvPr/>
        </p:nvSpPr>
        <p:spPr>
          <a:xfrm>
            <a:off x="6624681" y="2857244"/>
            <a:ext cx="3254375" cy="405752"/>
          </a:xfrm>
          <a:prstGeom prst="rect">
            <a:avLst/>
          </a:prstGeom>
        </p:spPr>
        <p:txBody>
          <a:bodyPr vert="horz" wrap="square" lIns="0" tIns="12700" rIns="0" bIns="0" rtlCol="0">
            <a:spAutoFit/>
          </a:bodyPr>
          <a:lstStyle/>
          <a:p>
            <a:pPr marL="12700" marR="5080">
              <a:lnSpc>
                <a:spcPct val="111100"/>
              </a:lnSpc>
              <a:spcBef>
                <a:spcPts val="100"/>
              </a:spcBef>
            </a:pPr>
            <a:r>
              <a:rPr sz="1200" spc="-35" dirty="0">
                <a:solidFill>
                  <a:srgbClr val="002E46"/>
                </a:solidFill>
                <a:latin typeface="Lucida Sans"/>
                <a:cs typeface="Lucida Sans"/>
              </a:rPr>
              <a:t>Every</a:t>
            </a:r>
            <a:r>
              <a:rPr sz="1200" spc="-95" dirty="0">
                <a:solidFill>
                  <a:srgbClr val="002E46"/>
                </a:solidFill>
                <a:latin typeface="Lucida Sans"/>
                <a:cs typeface="Lucida Sans"/>
              </a:rPr>
              <a:t> </a:t>
            </a:r>
            <a:r>
              <a:rPr sz="1200" spc="-50" dirty="0">
                <a:solidFill>
                  <a:srgbClr val="002E46"/>
                </a:solidFill>
                <a:latin typeface="Lucida Sans"/>
                <a:cs typeface="Lucida Sans"/>
              </a:rPr>
              <a:t>day</a:t>
            </a:r>
            <a:r>
              <a:rPr sz="1200" spc="-90" dirty="0">
                <a:solidFill>
                  <a:srgbClr val="002E46"/>
                </a:solidFill>
                <a:latin typeface="Lucida Sans"/>
                <a:cs typeface="Lucida Sans"/>
              </a:rPr>
              <a:t> </a:t>
            </a:r>
            <a:r>
              <a:rPr lang="en-US" sz="1200" spc="-120" dirty="0">
                <a:solidFill>
                  <a:srgbClr val="002E46"/>
                </a:solidFill>
                <a:latin typeface="Lucida Sans"/>
                <a:cs typeface="Lucida Sans"/>
              </a:rPr>
              <a:t>17</a:t>
            </a:r>
            <a:r>
              <a:rPr sz="1200" spc="-90" dirty="0">
                <a:solidFill>
                  <a:srgbClr val="002E46"/>
                </a:solidFill>
                <a:latin typeface="Lucida Sans"/>
                <a:cs typeface="Lucida Sans"/>
              </a:rPr>
              <a:t> </a:t>
            </a:r>
            <a:r>
              <a:rPr sz="1200" spc="-50" dirty="0">
                <a:solidFill>
                  <a:srgbClr val="002E46"/>
                </a:solidFill>
                <a:latin typeface="Lucida Sans"/>
                <a:cs typeface="Lucida Sans"/>
              </a:rPr>
              <a:t>people</a:t>
            </a:r>
            <a:r>
              <a:rPr sz="1200" spc="-95" dirty="0">
                <a:solidFill>
                  <a:srgbClr val="002E46"/>
                </a:solidFill>
                <a:latin typeface="Lucida Sans"/>
                <a:cs typeface="Lucida Sans"/>
              </a:rPr>
              <a:t> </a:t>
            </a:r>
            <a:r>
              <a:rPr sz="1200" spc="-80" dirty="0">
                <a:solidFill>
                  <a:srgbClr val="002E46"/>
                </a:solidFill>
                <a:latin typeface="Lucida Sans"/>
                <a:cs typeface="Lucida Sans"/>
              </a:rPr>
              <a:t>pass</a:t>
            </a:r>
            <a:r>
              <a:rPr sz="1200" spc="-90" dirty="0">
                <a:solidFill>
                  <a:srgbClr val="002E46"/>
                </a:solidFill>
                <a:latin typeface="Lucida Sans"/>
                <a:cs typeface="Lucida Sans"/>
              </a:rPr>
              <a:t> </a:t>
            </a:r>
            <a:r>
              <a:rPr sz="1200" spc="-30" dirty="0">
                <a:solidFill>
                  <a:srgbClr val="002E46"/>
                </a:solidFill>
                <a:latin typeface="Lucida Sans"/>
                <a:cs typeface="Lucida Sans"/>
              </a:rPr>
              <a:t>away</a:t>
            </a:r>
            <a:r>
              <a:rPr sz="1200" spc="-90" dirty="0">
                <a:solidFill>
                  <a:srgbClr val="002E46"/>
                </a:solidFill>
                <a:latin typeface="Lucida Sans"/>
                <a:cs typeface="Lucida Sans"/>
              </a:rPr>
              <a:t> </a:t>
            </a:r>
            <a:r>
              <a:rPr sz="1200" spc="-40" dirty="0">
                <a:solidFill>
                  <a:srgbClr val="002E46"/>
                </a:solidFill>
                <a:latin typeface="Lucida Sans"/>
                <a:cs typeface="Lucida Sans"/>
              </a:rPr>
              <a:t>while</a:t>
            </a:r>
            <a:r>
              <a:rPr sz="1200" spc="-90" dirty="0">
                <a:solidFill>
                  <a:srgbClr val="002E46"/>
                </a:solidFill>
                <a:latin typeface="Lucida Sans"/>
                <a:cs typeface="Lucida Sans"/>
              </a:rPr>
              <a:t> </a:t>
            </a:r>
            <a:r>
              <a:rPr sz="1200" spc="-50" dirty="0">
                <a:solidFill>
                  <a:srgbClr val="002E46"/>
                </a:solidFill>
                <a:latin typeface="Lucida Sans"/>
                <a:cs typeface="Lucida Sans"/>
              </a:rPr>
              <a:t>waiting</a:t>
            </a:r>
            <a:r>
              <a:rPr sz="1200" spc="-95" dirty="0">
                <a:solidFill>
                  <a:srgbClr val="002E46"/>
                </a:solidFill>
                <a:latin typeface="Lucida Sans"/>
                <a:cs typeface="Lucida Sans"/>
              </a:rPr>
              <a:t> </a:t>
            </a:r>
            <a:r>
              <a:rPr sz="1200" spc="-55" dirty="0">
                <a:solidFill>
                  <a:srgbClr val="002E46"/>
                </a:solidFill>
                <a:latin typeface="Lucida Sans"/>
                <a:cs typeface="Lucida Sans"/>
              </a:rPr>
              <a:t>for  </a:t>
            </a:r>
            <a:r>
              <a:rPr sz="1200" spc="-10" dirty="0">
                <a:solidFill>
                  <a:srgbClr val="002E46"/>
                </a:solidFill>
                <a:latin typeface="Lucida Sans"/>
                <a:cs typeface="Lucida Sans"/>
              </a:rPr>
              <a:t>a </a:t>
            </a:r>
            <a:r>
              <a:rPr sz="1200" spc="-50" dirty="0">
                <a:solidFill>
                  <a:srgbClr val="002E46"/>
                </a:solidFill>
                <a:latin typeface="Lucida Sans"/>
                <a:cs typeface="Lucida Sans"/>
              </a:rPr>
              <a:t>transplant</a:t>
            </a:r>
            <a:r>
              <a:rPr sz="1200" spc="-185" dirty="0">
                <a:solidFill>
                  <a:srgbClr val="002E46"/>
                </a:solidFill>
                <a:latin typeface="Lucida Sans"/>
                <a:cs typeface="Lucida Sans"/>
              </a:rPr>
              <a:t> </a:t>
            </a:r>
            <a:r>
              <a:rPr sz="1200" spc="-70" dirty="0">
                <a:solidFill>
                  <a:srgbClr val="002E46"/>
                </a:solidFill>
                <a:latin typeface="Lucida Sans"/>
                <a:cs typeface="Lucida Sans"/>
              </a:rPr>
              <a:t>match.</a:t>
            </a:r>
            <a:endParaRPr sz="1200" dirty="0">
              <a:latin typeface="Lucida Sans"/>
              <a:cs typeface="Lucida Sans"/>
            </a:endParaRPr>
          </a:p>
        </p:txBody>
      </p:sp>
      <p:sp>
        <p:nvSpPr>
          <p:cNvPr id="15" name="object 15"/>
          <p:cNvSpPr txBox="1"/>
          <p:nvPr/>
        </p:nvSpPr>
        <p:spPr>
          <a:xfrm>
            <a:off x="6592823" y="3526154"/>
            <a:ext cx="288290" cy="205184"/>
          </a:xfrm>
          <a:prstGeom prst="rect">
            <a:avLst/>
          </a:prstGeom>
          <a:solidFill>
            <a:srgbClr val="F99D20"/>
          </a:solidFill>
        </p:spPr>
        <p:txBody>
          <a:bodyPr vert="horz" wrap="square" lIns="0" tIns="0" rIns="0" bIns="0" rtlCol="0">
            <a:spAutoFit/>
          </a:bodyPr>
          <a:lstStyle/>
          <a:p>
            <a:pPr marL="44450">
              <a:lnSpc>
                <a:spcPts val="1555"/>
              </a:lnSpc>
            </a:pPr>
            <a:r>
              <a:rPr lang="en-US" sz="1400" b="1" spc="35" dirty="0">
                <a:solidFill>
                  <a:srgbClr val="002E46"/>
                </a:solidFill>
                <a:latin typeface="Calibri"/>
                <a:cs typeface="Calibri"/>
              </a:rPr>
              <a:t>9</a:t>
            </a:r>
            <a:endParaRPr sz="1400" dirty="0">
              <a:latin typeface="Calibri"/>
              <a:cs typeface="Calibri"/>
            </a:endParaRPr>
          </a:p>
        </p:txBody>
      </p:sp>
      <p:sp>
        <p:nvSpPr>
          <p:cNvPr id="16" name="object 16"/>
          <p:cNvSpPr txBox="1"/>
          <p:nvPr/>
        </p:nvSpPr>
        <p:spPr>
          <a:xfrm>
            <a:off x="6624681" y="3728413"/>
            <a:ext cx="3815079" cy="197490"/>
          </a:xfrm>
          <a:prstGeom prst="rect">
            <a:avLst/>
          </a:prstGeom>
        </p:spPr>
        <p:txBody>
          <a:bodyPr vert="horz" wrap="square" lIns="0" tIns="12700" rIns="0" bIns="0" rtlCol="0">
            <a:spAutoFit/>
          </a:bodyPr>
          <a:lstStyle/>
          <a:p>
            <a:pPr marL="12700">
              <a:lnSpc>
                <a:spcPct val="100000"/>
              </a:lnSpc>
              <a:spcBef>
                <a:spcPts val="100"/>
              </a:spcBef>
            </a:pPr>
            <a:r>
              <a:rPr sz="1200" spc="-35" dirty="0">
                <a:solidFill>
                  <a:srgbClr val="002E46"/>
                </a:solidFill>
                <a:latin typeface="Lucida Sans"/>
                <a:cs typeface="Lucida Sans"/>
              </a:rPr>
              <a:t>Every</a:t>
            </a:r>
            <a:r>
              <a:rPr sz="1200" spc="-100" dirty="0">
                <a:solidFill>
                  <a:srgbClr val="002E46"/>
                </a:solidFill>
                <a:latin typeface="Lucida Sans"/>
                <a:cs typeface="Lucida Sans"/>
              </a:rPr>
              <a:t> </a:t>
            </a:r>
            <a:r>
              <a:rPr lang="en-US" sz="1200" spc="-120" dirty="0">
                <a:solidFill>
                  <a:srgbClr val="002E46"/>
                </a:solidFill>
                <a:latin typeface="Lucida Sans"/>
                <a:cs typeface="Lucida Sans"/>
              </a:rPr>
              <a:t>9</a:t>
            </a:r>
            <a:r>
              <a:rPr sz="1200" spc="-95" dirty="0">
                <a:solidFill>
                  <a:srgbClr val="002E46"/>
                </a:solidFill>
                <a:latin typeface="Lucida Sans"/>
                <a:cs typeface="Lucida Sans"/>
              </a:rPr>
              <a:t> </a:t>
            </a:r>
            <a:r>
              <a:rPr sz="1200" spc="-70" dirty="0">
                <a:solidFill>
                  <a:srgbClr val="002E46"/>
                </a:solidFill>
                <a:latin typeface="Lucida Sans"/>
                <a:cs typeface="Lucida Sans"/>
              </a:rPr>
              <a:t>minutes</a:t>
            </a:r>
            <a:r>
              <a:rPr sz="1200" spc="-95" dirty="0">
                <a:solidFill>
                  <a:srgbClr val="002E46"/>
                </a:solidFill>
                <a:latin typeface="Lucida Sans"/>
                <a:cs typeface="Lucida Sans"/>
              </a:rPr>
              <a:t> </a:t>
            </a:r>
            <a:r>
              <a:rPr sz="1200" spc="-10" dirty="0">
                <a:solidFill>
                  <a:srgbClr val="002E46"/>
                </a:solidFill>
                <a:latin typeface="Lucida Sans"/>
                <a:cs typeface="Lucida Sans"/>
              </a:rPr>
              <a:t>a</a:t>
            </a:r>
            <a:r>
              <a:rPr sz="1200" spc="-95" dirty="0">
                <a:solidFill>
                  <a:srgbClr val="002E46"/>
                </a:solidFill>
                <a:latin typeface="Lucida Sans"/>
                <a:cs typeface="Lucida Sans"/>
              </a:rPr>
              <a:t> </a:t>
            </a:r>
            <a:r>
              <a:rPr sz="1200" spc="-50" dirty="0">
                <a:solidFill>
                  <a:srgbClr val="002E46"/>
                </a:solidFill>
                <a:latin typeface="Lucida Sans"/>
                <a:cs typeface="Lucida Sans"/>
              </a:rPr>
              <a:t>new</a:t>
            </a:r>
            <a:r>
              <a:rPr sz="1200" spc="-95" dirty="0">
                <a:solidFill>
                  <a:srgbClr val="002E46"/>
                </a:solidFill>
                <a:latin typeface="Lucida Sans"/>
                <a:cs typeface="Lucida Sans"/>
              </a:rPr>
              <a:t> </a:t>
            </a:r>
            <a:r>
              <a:rPr sz="1200" spc="-65" dirty="0">
                <a:solidFill>
                  <a:srgbClr val="002E46"/>
                </a:solidFill>
                <a:latin typeface="Lucida Sans"/>
                <a:cs typeface="Lucida Sans"/>
              </a:rPr>
              <a:t>person</a:t>
            </a:r>
            <a:r>
              <a:rPr sz="1200" spc="-95" dirty="0">
                <a:solidFill>
                  <a:srgbClr val="002E46"/>
                </a:solidFill>
                <a:latin typeface="Lucida Sans"/>
                <a:cs typeface="Lucida Sans"/>
              </a:rPr>
              <a:t> </a:t>
            </a:r>
            <a:r>
              <a:rPr sz="1200" spc="-75" dirty="0">
                <a:solidFill>
                  <a:srgbClr val="002E46"/>
                </a:solidFill>
                <a:latin typeface="Lucida Sans"/>
                <a:cs typeface="Lucida Sans"/>
              </a:rPr>
              <a:t>is</a:t>
            </a:r>
            <a:r>
              <a:rPr sz="1200" spc="-95" dirty="0">
                <a:solidFill>
                  <a:srgbClr val="002E46"/>
                </a:solidFill>
                <a:latin typeface="Lucida Sans"/>
                <a:cs typeface="Lucida Sans"/>
              </a:rPr>
              <a:t> </a:t>
            </a:r>
            <a:r>
              <a:rPr sz="1200" spc="-55" dirty="0">
                <a:solidFill>
                  <a:srgbClr val="002E46"/>
                </a:solidFill>
                <a:latin typeface="Lucida Sans"/>
                <a:cs typeface="Lucida Sans"/>
              </a:rPr>
              <a:t>in</a:t>
            </a:r>
            <a:r>
              <a:rPr sz="1200" spc="-95" dirty="0">
                <a:solidFill>
                  <a:srgbClr val="002E46"/>
                </a:solidFill>
                <a:latin typeface="Lucida Sans"/>
                <a:cs typeface="Lucida Sans"/>
              </a:rPr>
              <a:t> </a:t>
            </a:r>
            <a:r>
              <a:rPr sz="1200" spc="-60" dirty="0">
                <a:solidFill>
                  <a:srgbClr val="002E46"/>
                </a:solidFill>
                <a:latin typeface="Lucida Sans"/>
                <a:cs typeface="Lucida Sans"/>
              </a:rPr>
              <a:t>need</a:t>
            </a:r>
            <a:r>
              <a:rPr sz="1200" spc="-95" dirty="0">
                <a:solidFill>
                  <a:srgbClr val="002E46"/>
                </a:solidFill>
                <a:latin typeface="Lucida Sans"/>
                <a:cs typeface="Lucida Sans"/>
              </a:rPr>
              <a:t> </a:t>
            </a:r>
            <a:r>
              <a:rPr sz="1200" spc="-55" dirty="0">
                <a:solidFill>
                  <a:srgbClr val="002E46"/>
                </a:solidFill>
                <a:latin typeface="Lucida Sans"/>
                <a:cs typeface="Lucida Sans"/>
              </a:rPr>
              <a:t>of</a:t>
            </a:r>
            <a:r>
              <a:rPr sz="1200" spc="-95" dirty="0">
                <a:solidFill>
                  <a:srgbClr val="002E46"/>
                </a:solidFill>
                <a:latin typeface="Lucida Sans"/>
                <a:cs typeface="Lucida Sans"/>
              </a:rPr>
              <a:t> </a:t>
            </a:r>
            <a:r>
              <a:rPr sz="1200" spc="-10" dirty="0">
                <a:solidFill>
                  <a:srgbClr val="002E46"/>
                </a:solidFill>
                <a:latin typeface="Lucida Sans"/>
                <a:cs typeface="Lucida Sans"/>
              </a:rPr>
              <a:t>a</a:t>
            </a:r>
            <a:r>
              <a:rPr sz="1200" spc="-95" dirty="0">
                <a:solidFill>
                  <a:srgbClr val="002E46"/>
                </a:solidFill>
                <a:latin typeface="Lucida Sans"/>
                <a:cs typeface="Lucida Sans"/>
              </a:rPr>
              <a:t> </a:t>
            </a:r>
            <a:r>
              <a:rPr sz="1200" spc="-60" dirty="0">
                <a:solidFill>
                  <a:srgbClr val="002E46"/>
                </a:solidFill>
                <a:latin typeface="Lucida Sans"/>
                <a:cs typeface="Lucida Sans"/>
              </a:rPr>
              <a:t>transplant.</a:t>
            </a:r>
            <a:endParaRPr sz="1200" dirty="0">
              <a:latin typeface="Lucida Sans"/>
              <a:cs typeface="Lucida Sans"/>
            </a:endParaRPr>
          </a:p>
        </p:txBody>
      </p:sp>
      <p:sp>
        <p:nvSpPr>
          <p:cNvPr id="17" name="object 17"/>
          <p:cNvSpPr txBox="1"/>
          <p:nvPr/>
        </p:nvSpPr>
        <p:spPr>
          <a:xfrm>
            <a:off x="6624680" y="4129733"/>
            <a:ext cx="3860800" cy="454659"/>
          </a:xfrm>
          <a:prstGeom prst="rect">
            <a:avLst/>
          </a:prstGeom>
        </p:spPr>
        <p:txBody>
          <a:bodyPr vert="horz" wrap="square" lIns="0" tIns="30480" rIns="0" bIns="0" rtlCol="0">
            <a:spAutoFit/>
          </a:bodyPr>
          <a:lstStyle/>
          <a:p>
            <a:pPr marL="12700">
              <a:lnSpc>
                <a:spcPct val="100000"/>
              </a:lnSpc>
              <a:spcBef>
                <a:spcPts val="240"/>
              </a:spcBef>
            </a:pPr>
            <a:r>
              <a:rPr sz="1400" b="1" spc="35" dirty="0">
                <a:solidFill>
                  <a:srgbClr val="002E46"/>
                </a:solidFill>
                <a:latin typeface="Calibri"/>
                <a:cs typeface="Calibri"/>
              </a:rPr>
              <a:t>8</a:t>
            </a:r>
            <a:endParaRPr sz="1400">
              <a:latin typeface="Calibri"/>
              <a:cs typeface="Calibri"/>
            </a:endParaRPr>
          </a:p>
          <a:p>
            <a:pPr marL="12700">
              <a:lnSpc>
                <a:spcPct val="100000"/>
              </a:lnSpc>
              <a:spcBef>
                <a:spcPts val="120"/>
              </a:spcBef>
            </a:pPr>
            <a:r>
              <a:rPr sz="1200" spc="-55" dirty="0">
                <a:solidFill>
                  <a:srgbClr val="002E46"/>
                </a:solidFill>
                <a:latin typeface="Lucida Sans"/>
                <a:cs typeface="Lucida Sans"/>
              </a:rPr>
              <a:t>One</a:t>
            </a:r>
            <a:r>
              <a:rPr sz="1200" spc="-95" dirty="0">
                <a:solidFill>
                  <a:srgbClr val="002E46"/>
                </a:solidFill>
                <a:latin typeface="Lucida Sans"/>
                <a:cs typeface="Lucida Sans"/>
              </a:rPr>
              <a:t> </a:t>
            </a:r>
            <a:r>
              <a:rPr sz="1200" spc="-65" dirty="0">
                <a:solidFill>
                  <a:srgbClr val="002E46"/>
                </a:solidFill>
                <a:latin typeface="Lucida Sans"/>
                <a:cs typeface="Lucida Sans"/>
              </a:rPr>
              <a:t>donor</a:t>
            </a:r>
            <a:r>
              <a:rPr sz="1200" spc="-95" dirty="0">
                <a:solidFill>
                  <a:srgbClr val="002E46"/>
                </a:solidFill>
                <a:latin typeface="Lucida Sans"/>
                <a:cs typeface="Lucida Sans"/>
              </a:rPr>
              <a:t> </a:t>
            </a:r>
            <a:r>
              <a:rPr sz="1200" spc="-40" dirty="0">
                <a:solidFill>
                  <a:srgbClr val="002E46"/>
                </a:solidFill>
                <a:latin typeface="Lucida Sans"/>
                <a:cs typeface="Lucida Sans"/>
              </a:rPr>
              <a:t>can</a:t>
            </a:r>
            <a:r>
              <a:rPr sz="1200" spc="-90" dirty="0">
                <a:solidFill>
                  <a:srgbClr val="002E46"/>
                </a:solidFill>
                <a:latin typeface="Lucida Sans"/>
                <a:cs typeface="Lucida Sans"/>
              </a:rPr>
              <a:t> </a:t>
            </a:r>
            <a:r>
              <a:rPr sz="1200" spc="-55" dirty="0">
                <a:solidFill>
                  <a:srgbClr val="002E46"/>
                </a:solidFill>
                <a:latin typeface="Lucida Sans"/>
                <a:cs typeface="Lucida Sans"/>
              </a:rPr>
              <a:t>save</a:t>
            </a:r>
            <a:r>
              <a:rPr sz="1200" spc="-95" dirty="0">
                <a:solidFill>
                  <a:srgbClr val="002E46"/>
                </a:solidFill>
                <a:latin typeface="Lucida Sans"/>
                <a:cs typeface="Lucida Sans"/>
              </a:rPr>
              <a:t> </a:t>
            </a:r>
            <a:r>
              <a:rPr sz="1200" spc="-75" dirty="0">
                <a:solidFill>
                  <a:srgbClr val="002E46"/>
                </a:solidFill>
                <a:latin typeface="Lucida Sans"/>
                <a:cs typeface="Lucida Sans"/>
              </a:rPr>
              <a:t>up</a:t>
            </a:r>
            <a:r>
              <a:rPr sz="1200" spc="-90" dirty="0">
                <a:solidFill>
                  <a:srgbClr val="002E46"/>
                </a:solidFill>
                <a:latin typeface="Lucida Sans"/>
                <a:cs typeface="Lucida Sans"/>
              </a:rPr>
              <a:t> </a:t>
            </a:r>
            <a:r>
              <a:rPr sz="1200" spc="-50" dirty="0">
                <a:solidFill>
                  <a:srgbClr val="002E46"/>
                </a:solidFill>
                <a:latin typeface="Lucida Sans"/>
                <a:cs typeface="Lucida Sans"/>
              </a:rPr>
              <a:t>to</a:t>
            </a:r>
            <a:r>
              <a:rPr sz="1200" spc="-95" dirty="0">
                <a:solidFill>
                  <a:srgbClr val="002E46"/>
                </a:solidFill>
                <a:latin typeface="Lucida Sans"/>
                <a:cs typeface="Lucida Sans"/>
              </a:rPr>
              <a:t> </a:t>
            </a:r>
            <a:r>
              <a:rPr sz="1200" spc="-120" dirty="0">
                <a:solidFill>
                  <a:srgbClr val="002E46"/>
                </a:solidFill>
                <a:latin typeface="Lucida Sans"/>
                <a:cs typeface="Lucida Sans"/>
              </a:rPr>
              <a:t>8</a:t>
            </a:r>
            <a:r>
              <a:rPr sz="1200" spc="-95" dirty="0">
                <a:solidFill>
                  <a:srgbClr val="002E46"/>
                </a:solidFill>
                <a:latin typeface="Lucida Sans"/>
                <a:cs typeface="Lucida Sans"/>
              </a:rPr>
              <a:t> </a:t>
            </a:r>
            <a:r>
              <a:rPr sz="1200" spc="-45" dirty="0">
                <a:solidFill>
                  <a:srgbClr val="002E46"/>
                </a:solidFill>
                <a:latin typeface="Lucida Sans"/>
                <a:cs typeface="Lucida Sans"/>
              </a:rPr>
              <a:t>lives</a:t>
            </a:r>
            <a:r>
              <a:rPr sz="1200" spc="-90" dirty="0">
                <a:solidFill>
                  <a:srgbClr val="002E46"/>
                </a:solidFill>
                <a:latin typeface="Lucida Sans"/>
                <a:cs typeface="Lucida Sans"/>
              </a:rPr>
              <a:t> </a:t>
            </a:r>
            <a:r>
              <a:rPr sz="1200" spc="-70" dirty="0">
                <a:solidFill>
                  <a:srgbClr val="002E46"/>
                </a:solidFill>
                <a:latin typeface="Lucida Sans"/>
                <a:cs typeface="Lucida Sans"/>
              </a:rPr>
              <a:t>through</a:t>
            </a:r>
            <a:r>
              <a:rPr sz="1200" spc="-95" dirty="0">
                <a:solidFill>
                  <a:srgbClr val="002E46"/>
                </a:solidFill>
                <a:latin typeface="Lucida Sans"/>
                <a:cs typeface="Lucida Sans"/>
              </a:rPr>
              <a:t> </a:t>
            </a:r>
            <a:r>
              <a:rPr sz="1200" spc="-70" dirty="0">
                <a:solidFill>
                  <a:srgbClr val="002E46"/>
                </a:solidFill>
                <a:latin typeface="Lucida Sans"/>
                <a:cs typeface="Lucida Sans"/>
              </a:rPr>
              <a:t>organ</a:t>
            </a:r>
            <a:r>
              <a:rPr sz="1200" spc="-90" dirty="0">
                <a:solidFill>
                  <a:srgbClr val="002E46"/>
                </a:solidFill>
                <a:latin typeface="Lucida Sans"/>
                <a:cs typeface="Lucida Sans"/>
              </a:rPr>
              <a:t> </a:t>
            </a:r>
            <a:r>
              <a:rPr sz="1200" spc="-65" dirty="0">
                <a:solidFill>
                  <a:srgbClr val="002E46"/>
                </a:solidFill>
                <a:latin typeface="Lucida Sans"/>
                <a:cs typeface="Lucida Sans"/>
              </a:rPr>
              <a:t>donation.</a:t>
            </a:r>
            <a:endParaRPr sz="1200">
              <a:latin typeface="Lucida Sans"/>
              <a:cs typeface="Lucida Sans"/>
            </a:endParaRPr>
          </a:p>
        </p:txBody>
      </p:sp>
      <p:sp>
        <p:nvSpPr>
          <p:cNvPr id="18" name="object 18"/>
          <p:cNvSpPr txBox="1"/>
          <p:nvPr/>
        </p:nvSpPr>
        <p:spPr>
          <a:xfrm>
            <a:off x="6624680" y="4777433"/>
            <a:ext cx="3867150" cy="657860"/>
          </a:xfrm>
          <a:prstGeom prst="rect">
            <a:avLst/>
          </a:prstGeom>
        </p:spPr>
        <p:txBody>
          <a:bodyPr vert="horz" wrap="square" lIns="0" tIns="30480" rIns="0" bIns="0" rtlCol="0">
            <a:spAutoFit/>
          </a:bodyPr>
          <a:lstStyle/>
          <a:p>
            <a:pPr marL="12700">
              <a:lnSpc>
                <a:spcPct val="100000"/>
              </a:lnSpc>
              <a:spcBef>
                <a:spcPts val="240"/>
              </a:spcBef>
            </a:pPr>
            <a:r>
              <a:rPr sz="1400" b="1" spc="35" dirty="0">
                <a:solidFill>
                  <a:srgbClr val="002E46"/>
                </a:solidFill>
                <a:latin typeface="Calibri"/>
                <a:cs typeface="Calibri"/>
              </a:rPr>
              <a:t>1</a:t>
            </a:r>
            <a:endParaRPr sz="1400" dirty="0">
              <a:latin typeface="Calibri"/>
              <a:cs typeface="Calibri"/>
            </a:endParaRPr>
          </a:p>
          <a:p>
            <a:pPr marL="12700" marR="5080" indent="36195">
              <a:lnSpc>
                <a:spcPts val="1600"/>
              </a:lnSpc>
              <a:spcBef>
                <a:spcPts val="40"/>
              </a:spcBef>
            </a:pPr>
            <a:r>
              <a:rPr sz="1200" spc="-60" dirty="0">
                <a:solidFill>
                  <a:srgbClr val="002E46"/>
                </a:solidFill>
                <a:latin typeface="Lucida Sans"/>
                <a:cs typeface="Lucida Sans"/>
              </a:rPr>
              <a:t>Although</a:t>
            </a:r>
            <a:r>
              <a:rPr sz="1200" spc="-95" dirty="0">
                <a:solidFill>
                  <a:srgbClr val="002E46"/>
                </a:solidFill>
                <a:latin typeface="Lucida Sans"/>
                <a:cs typeface="Lucida Sans"/>
              </a:rPr>
              <a:t> </a:t>
            </a:r>
            <a:r>
              <a:rPr sz="1200" spc="-55" dirty="0">
                <a:solidFill>
                  <a:srgbClr val="002E46"/>
                </a:solidFill>
                <a:latin typeface="Lucida Sans"/>
                <a:cs typeface="Lucida Sans"/>
              </a:rPr>
              <a:t>anyone</a:t>
            </a:r>
            <a:r>
              <a:rPr sz="1200" spc="-95" dirty="0">
                <a:solidFill>
                  <a:srgbClr val="002E46"/>
                </a:solidFill>
                <a:latin typeface="Lucida Sans"/>
                <a:cs typeface="Lucida Sans"/>
              </a:rPr>
              <a:t> </a:t>
            </a:r>
            <a:r>
              <a:rPr sz="1200" spc="-40" dirty="0">
                <a:solidFill>
                  <a:srgbClr val="002E46"/>
                </a:solidFill>
                <a:latin typeface="Lucida Sans"/>
                <a:cs typeface="Lucida Sans"/>
              </a:rPr>
              <a:t>can</a:t>
            </a:r>
            <a:r>
              <a:rPr sz="1200" spc="-90" dirty="0">
                <a:solidFill>
                  <a:srgbClr val="002E46"/>
                </a:solidFill>
                <a:latin typeface="Lucida Sans"/>
                <a:cs typeface="Lucida Sans"/>
              </a:rPr>
              <a:t> </a:t>
            </a:r>
            <a:r>
              <a:rPr sz="1200" spc="-75" dirty="0">
                <a:solidFill>
                  <a:srgbClr val="002E46"/>
                </a:solidFill>
                <a:latin typeface="Lucida Sans"/>
                <a:cs typeface="Lucida Sans"/>
              </a:rPr>
              <a:t>register,</a:t>
            </a:r>
            <a:r>
              <a:rPr sz="1200" spc="-95" dirty="0">
                <a:solidFill>
                  <a:srgbClr val="002E46"/>
                </a:solidFill>
                <a:latin typeface="Lucida Sans"/>
                <a:cs typeface="Lucida Sans"/>
              </a:rPr>
              <a:t> </a:t>
            </a:r>
            <a:r>
              <a:rPr sz="1200" spc="-50" dirty="0">
                <a:solidFill>
                  <a:srgbClr val="002E46"/>
                </a:solidFill>
                <a:latin typeface="Lucida Sans"/>
                <a:cs typeface="Lucida Sans"/>
              </a:rPr>
              <a:t>only</a:t>
            </a:r>
            <a:r>
              <a:rPr sz="1200" spc="-90" dirty="0">
                <a:solidFill>
                  <a:srgbClr val="002E46"/>
                </a:solidFill>
                <a:latin typeface="Lucida Sans"/>
                <a:cs typeface="Lucida Sans"/>
              </a:rPr>
              <a:t> </a:t>
            </a:r>
            <a:r>
              <a:rPr sz="1200" spc="-5" dirty="0">
                <a:solidFill>
                  <a:srgbClr val="002E46"/>
                </a:solidFill>
                <a:latin typeface="Lucida Sans"/>
                <a:cs typeface="Lucida Sans"/>
              </a:rPr>
              <a:t>1%</a:t>
            </a:r>
            <a:r>
              <a:rPr sz="1200" spc="-95" dirty="0">
                <a:solidFill>
                  <a:srgbClr val="002E46"/>
                </a:solidFill>
                <a:latin typeface="Lucida Sans"/>
                <a:cs typeface="Lucida Sans"/>
              </a:rPr>
              <a:t> </a:t>
            </a:r>
            <a:r>
              <a:rPr sz="1200" spc="-55" dirty="0">
                <a:solidFill>
                  <a:srgbClr val="002E46"/>
                </a:solidFill>
                <a:latin typeface="Lucida Sans"/>
                <a:cs typeface="Lucida Sans"/>
              </a:rPr>
              <a:t>of</a:t>
            </a:r>
            <a:r>
              <a:rPr sz="1200" spc="-90" dirty="0">
                <a:solidFill>
                  <a:srgbClr val="002E46"/>
                </a:solidFill>
                <a:latin typeface="Lucida Sans"/>
                <a:cs typeface="Lucida Sans"/>
              </a:rPr>
              <a:t> </a:t>
            </a:r>
            <a:r>
              <a:rPr sz="1200" spc="-50" dirty="0">
                <a:solidFill>
                  <a:srgbClr val="002E46"/>
                </a:solidFill>
                <a:latin typeface="Lucida Sans"/>
                <a:cs typeface="Lucida Sans"/>
              </a:rPr>
              <a:t>people</a:t>
            </a:r>
            <a:r>
              <a:rPr sz="1200" spc="-95" dirty="0">
                <a:solidFill>
                  <a:srgbClr val="002E46"/>
                </a:solidFill>
                <a:latin typeface="Lucida Sans"/>
                <a:cs typeface="Lucida Sans"/>
              </a:rPr>
              <a:t> </a:t>
            </a:r>
            <a:r>
              <a:rPr sz="1200" spc="-30" dirty="0">
                <a:solidFill>
                  <a:srgbClr val="002E46"/>
                </a:solidFill>
                <a:latin typeface="Lucida Sans"/>
                <a:cs typeface="Lucida Sans"/>
              </a:rPr>
              <a:t>actually  </a:t>
            </a:r>
            <a:r>
              <a:rPr sz="1200" spc="-45" dirty="0">
                <a:solidFill>
                  <a:srgbClr val="002E46"/>
                </a:solidFill>
                <a:latin typeface="Lucida Sans"/>
                <a:cs typeface="Lucida Sans"/>
              </a:rPr>
              <a:t>qualify</a:t>
            </a:r>
            <a:r>
              <a:rPr sz="1200" spc="-95" dirty="0">
                <a:solidFill>
                  <a:srgbClr val="002E46"/>
                </a:solidFill>
                <a:latin typeface="Lucida Sans"/>
                <a:cs typeface="Lucida Sans"/>
              </a:rPr>
              <a:t> </a:t>
            </a:r>
            <a:r>
              <a:rPr sz="1200" spc="-50" dirty="0">
                <a:solidFill>
                  <a:srgbClr val="002E46"/>
                </a:solidFill>
                <a:latin typeface="Lucida Sans"/>
                <a:cs typeface="Lucida Sans"/>
              </a:rPr>
              <a:t>to</a:t>
            </a:r>
            <a:r>
              <a:rPr sz="1200" spc="-95" dirty="0">
                <a:solidFill>
                  <a:srgbClr val="002E46"/>
                </a:solidFill>
                <a:latin typeface="Lucida Sans"/>
                <a:cs typeface="Lucida Sans"/>
              </a:rPr>
              <a:t> </a:t>
            </a:r>
            <a:r>
              <a:rPr sz="1200" spc="-55" dirty="0">
                <a:solidFill>
                  <a:srgbClr val="002E46"/>
                </a:solidFill>
                <a:latin typeface="Lucida Sans"/>
                <a:cs typeface="Lucida Sans"/>
              </a:rPr>
              <a:t>become</a:t>
            </a:r>
            <a:r>
              <a:rPr sz="1200" spc="-95" dirty="0">
                <a:solidFill>
                  <a:srgbClr val="002E46"/>
                </a:solidFill>
                <a:latin typeface="Lucida Sans"/>
                <a:cs typeface="Lucida Sans"/>
              </a:rPr>
              <a:t> </a:t>
            </a:r>
            <a:r>
              <a:rPr sz="1200" spc="-45" dirty="0">
                <a:solidFill>
                  <a:srgbClr val="002E46"/>
                </a:solidFill>
                <a:latin typeface="Lucida Sans"/>
                <a:cs typeface="Lucida Sans"/>
              </a:rPr>
              <a:t>an</a:t>
            </a:r>
            <a:r>
              <a:rPr sz="1200" spc="-95" dirty="0">
                <a:solidFill>
                  <a:srgbClr val="002E46"/>
                </a:solidFill>
                <a:latin typeface="Lucida Sans"/>
                <a:cs typeface="Lucida Sans"/>
              </a:rPr>
              <a:t> </a:t>
            </a:r>
            <a:r>
              <a:rPr sz="1200" spc="-70" dirty="0">
                <a:solidFill>
                  <a:srgbClr val="002E46"/>
                </a:solidFill>
                <a:latin typeface="Lucida Sans"/>
                <a:cs typeface="Lucida Sans"/>
              </a:rPr>
              <a:t>organ</a:t>
            </a:r>
            <a:r>
              <a:rPr sz="1200" spc="-95" dirty="0">
                <a:solidFill>
                  <a:srgbClr val="002E46"/>
                </a:solidFill>
                <a:latin typeface="Lucida Sans"/>
                <a:cs typeface="Lucida Sans"/>
              </a:rPr>
              <a:t> </a:t>
            </a:r>
            <a:r>
              <a:rPr sz="1200" spc="-65" dirty="0">
                <a:solidFill>
                  <a:srgbClr val="002E46"/>
                </a:solidFill>
                <a:latin typeface="Lucida Sans"/>
                <a:cs typeface="Lucida Sans"/>
              </a:rPr>
              <a:t>donor</a:t>
            </a:r>
            <a:r>
              <a:rPr sz="1200" spc="-95" dirty="0">
                <a:solidFill>
                  <a:srgbClr val="002E46"/>
                </a:solidFill>
                <a:latin typeface="Lucida Sans"/>
                <a:cs typeface="Lucida Sans"/>
              </a:rPr>
              <a:t> </a:t>
            </a:r>
            <a:r>
              <a:rPr sz="1200" spc="-40" dirty="0">
                <a:solidFill>
                  <a:srgbClr val="002E46"/>
                </a:solidFill>
                <a:latin typeface="Lucida Sans"/>
                <a:cs typeface="Lucida Sans"/>
              </a:rPr>
              <a:t>after</a:t>
            </a:r>
            <a:r>
              <a:rPr sz="1200" spc="-95" dirty="0">
                <a:solidFill>
                  <a:srgbClr val="002E46"/>
                </a:solidFill>
                <a:latin typeface="Lucida Sans"/>
                <a:cs typeface="Lucida Sans"/>
              </a:rPr>
              <a:t> </a:t>
            </a:r>
            <a:r>
              <a:rPr sz="1200" spc="-85" dirty="0">
                <a:solidFill>
                  <a:srgbClr val="002E46"/>
                </a:solidFill>
                <a:latin typeface="Lucida Sans"/>
                <a:cs typeface="Lucida Sans"/>
              </a:rPr>
              <a:t>passing.</a:t>
            </a:r>
            <a:endParaRPr sz="1200" dirty="0">
              <a:latin typeface="Lucida Sans"/>
              <a:cs typeface="Lucida Sans"/>
            </a:endParaRPr>
          </a:p>
        </p:txBody>
      </p:sp>
      <p:sp>
        <p:nvSpPr>
          <p:cNvPr id="19" name="object 19"/>
          <p:cNvSpPr/>
          <p:nvPr/>
        </p:nvSpPr>
        <p:spPr>
          <a:xfrm>
            <a:off x="0" y="0"/>
            <a:ext cx="12189460" cy="1600200"/>
          </a:xfrm>
          <a:custGeom>
            <a:avLst/>
            <a:gdLst/>
            <a:ahLst/>
            <a:cxnLst/>
            <a:rect l="l" t="t" r="r" b="b"/>
            <a:pathLst>
              <a:path w="12189460" h="1600200">
                <a:moveTo>
                  <a:pt x="0" y="1600200"/>
                </a:moveTo>
                <a:lnTo>
                  <a:pt x="12188952" y="1600200"/>
                </a:lnTo>
                <a:lnTo>
                  <a:pt x="12188952" y="0"/>
                </a:lnTo>
                <a:lnTo>
                  <a:pt x="0" y="0"/>
                </a:lnTo>
                <a:lnTo>
                  <a:pt x="0" y="1600200"/>
                </a:lnTo>
                <a:close/>
              </a:path>
            </a:pathLst>
          </a:custGeom>
          <a:solidFill>
            <a:srgbClr val="BCDA87"/>
          </a:solidFill>
        </p:spPr>
        <p:txBody>
          <a:bodyPr wrap="square" lIns="0" tIns="0" rIns="0" bIns="0" rtlCol="0"/>
          <a:lstStyle/>
          <a:p>
            <a:endParaRPr/>
          </a:p>
        </p:txBody>
      </p:sp>
      <p:sp>
        <p:nvSpPr>
          <p:cNvPr id="20" name="object 20"/>
          <p:cNvSpPr txBox="1"/>
          <p:nvPr/>
        </p:nvSpPr>
        <p:spPr>
          <a:xfrm>
            <a:off x="673100" y="487259"/>
            <a:ext cx="2798445" cy="694055"/>
          </a:xfrm>
          <a:prstGeom prst="rect">
            <a:avLst/>
          </a:prstGeom>
        </p:spPr>
        <p:txBody>
          <a:bodyPr vert="horz" wrap="square" lIns="0" tIns="77470" rIns="0" bIns="0" rtlCol="0">
            <a:spAutoFit/>
          </a:bodyPr>
          <a:lstStyle/>
          <a:p>
            <a:pPr marL="12700">
              <a:lnSpc>
                <a:spcPct val="100000"/>
              </a:lnSpc>
              <a:spcBef>
                <a:spcPts val="610"/>
              </a:spcBef>
            </a:pPr>
            <a:r>
              <a:rPr sz="1300" i="1" spc="10" dirty="0">
                <a:solidFill>
                  <a:srgbClr val="002E46"/>
                </a:solidFill>
                <a:latin typeface="Trebuchet MS"/>
                <a:cs typeface="Trebuchet MS"/>
              </a:rPr>
              <a:t>Donation </a:t>
            </a:r>
            <a:r>
              <a:rPr sz="1300" i="1" spc="-5" dirty="0">
                <a:solidFill>
                  <a:srgbClr val="002E46"/>
                </a:solidFill>
                <a:latin typeface="Trebuchet MS"/>
                <a:cs typeface="Trebuchet MS"/>
              </a:rPr>
              <a:t>Education</a:t>
            </a:r>
            <a:r>
              <a:rPr sz="1300" i="1" spc="-280" dirty="0">
                <a:solidFill>
                  <a:srgbClr val="002E46"/>
                </a:solidFill>
                <a:latin typeface="Trebuchet MS"/>
                <a:cs typeface="Trebuchet MS"/>
              </a:rPr>
              <a:t> </a:t>
            </a:r>
            <a:r>
              <a:rPr sz="1300" i="1" spc="-45" dirty="0">
                <a:solidFill>
                  <a:srgbClr val="002E46"/>
                </a:solidFill>
                <a:latin typeface="Trebuchet MS"/>
                <a:cs typeface="Trebuchet MS"/>
              </a:rPr>
              <a:t>for </a:t>
            </a:r>
            <a:r>
              <a:rPr sz="1300" i="1" spc="-30" dirty="0">
                <a:solidFill>
                  <a:srgbClr val="002E46"/>
                </a:solidFill>
                <a:latin typeface="Trebuchet MS"/>
                <a:cs typeface="Trebuchet MS"/>
              </a:rPr>
              <a:t>the </a:t>
            </a:r>
            <a:r>
              <a:rPr sz="1300" i="1" dirty="0">
                <a:solidFill>
                  <a:srgbClr val="002E46"/>
                </a:solidFill>
                <a:latin typeface="Trebuchet MS"/>
                <a:cs typeface="Trebuchet MS"/>
              </a:rPr>
              <a:t>Classroom</a:t>
            </a:r>
            <a:endParaRPr sz="1300">
              <a:latin typeface="Trebuchet MS"/>
              <a:cs typeface="Trebuchet MS"/>
            </a:endParaRPr>
          </a:p>
          <a:p>
            <a:pPr marL="12700">
              <a:lnSpc>
                <a:spcPct val="100000"/>
              </a:lnSpc>
              <a:spcBef>
                <a:spcPts val="790"/>
              </a:spcBef>
            </a:pPr>
            <a:r>
              <a:rPr sz="2000" b="1" spc="60" dirty="0">
                <a:solidFill>
                  <a:srgbClr val="002E46"/>
                </a:solidFill>
                <a:latin typeface="Calibri"/>
                <a:cs typeface="Calibri"/>
              </a:rPr>
              <a:t>Organ</a:t>
            </a:r>
            <a:r>
              <a:rPr sz="2000" b="1" spc="20" dirty="0">
                <a:solidFill>
                  <a:srgbClr val="002E46"/>
                </a:solidFill>
                <a:latin typeface="Calibri"/>
                <a:cs typeface="Calibri"/>
              </a:rPr>
              <a:t> </a:t>
            </a:r>
            <a:r>
              <a:rPr sz="2000" b="1" spc="55" dirty="0">
                <a:solidFill>
                  <a:srgbClr val="002E46"/>
                </a:solidFill>
                <a:latin typeface="Calibri"/>
                <a:cs typeface="Calibri"/>
              </a:rPr>
              <a:t>Donation</a:t>
            </a:r>
            <a:endParaRPr sz="2000">
              <a:latin typeface="Calibri"/>
              <a:cs typeface="Calibri"/>
            </a:endParaRPr>
          </a:p>
        </p:txBody>
      </p:sp>
      <p:sp>
        <p:nvSpPr>
          <p:cNvPr id="21" name="object 21"/>
          <p:cNvSpPr/>
          <p:nvPr/>
        </p:nvSpPr>
        <p:spPr>
          <a:xfrm>
            <a:off x="10942040" y="590435"/>
            <a:ext cx="507365" cy="217804"/>
          </a:xfrm>
          <a:custGeom>
            <a:avLst/>
            <a:gdLst/>
            <a:ahLst/>
            <a:cxnLst/>
            <a:rect l="l" t="t" r="r" b="b"/>
            <a:pathLst>
              <a:path w="507365" h="217804">
                <a:moveTo>
                  <a:pt x="0" y="217462"/>
                </a:moveTo>
                <a:lnTo>
                  <a:pt x="506971" y="217462"/>
                </a:lnTo>
                <a:lnTo>
                  <a:pt x="506971" y="0"/>
                </a:lnTo>
                <a:lnTo>
                  <a:pt x="0" y="0"/>
                </a:lnTo>
                <a:lnTo>
                  <a:pt x="0" y="217462"/>
                </a:lnTo>
                <a:close/>
              </a:path>
            </a:pathLst>
          </a:custGeom>
          <a:solidFill>
            <a:srgbClr val="94BDE3"/>
          </a:solidFill>
        </p:spPr>
        <p:txBody>
          <a:bodyPr wrap="square" lIns="0" tIns="0" rIns="0" bIns="0" rtlCol="0"/>
          <a:lstStyle/>
          <a:p>
            <a:endParaRPr/>
          </a:p>
        </p:txBody>
      </p:sp>
      <p:sp>
        <p:nvSpPr>
          <p:cNvPr id="22" name="object 22"/>
          <p:cNvSpPr/>
          <p:nvPr/>
        </p:nvSpPr>
        <p:spPr>
          <a:xfrm>
            <a:off x="10942040" y="807897"/>
            <a:ext cx="507365" cy="292100"/>
          </a:xfrm>
          <a:custGeom>
            <a:avLst/>
            <a:gdLst/>
            <a:ahLst/>
            <a:cxnLst/>
            <a:rect l="l" t="t" r="r" b="b"/>
            <a:pathLst>
              <a:path w="507365" h="292100">
                <a:moveTo>
                  <a:pt x="0" y="291655"/>
                </a:moveTo>
                <a:lnTo>
                  <a:pt x="506971" y="291655"/>
                </a:lnTo>
                <a:lnTo>
                  <a:pt x="506971" y="0"/>
                </a:lnTo>
                <a:lnTo>
                  <a:pt x="0" y="0"/>
                </a:lnTo>
                <a:lnTo>
                  <a:pt x="0" y="291655"/>
                </a:lnTo>
                <a:close/>
              </a:path>
            </a:pathLst>
          </a:custGeom>
          <a:solidFill>
            <a:srgbClr val="B3D687"/>
          </a:solidFill>
        </p:spPr>
        <p:txBody>
          <a:bodyPr wrap="square" lIns="0" tIns="0" rIns="0" bIns="0" rtlCol="0"/>
          <a:lstStyle/>
          <a:p>
            <a:endParaRPr/>
          </a:p>
        </p:txBody>
      </p:sp>
      <p:sp>
        <p:nvSpPr>
          <p:cNvPr id="23" name="object 23"/>
          <p:cNvSpPr/>
          <p:nvPr/>
        </p:nvSpPr>
        <p:spPr>
          <a:xfrm>
            <a:off x="10982360" y="627755"/>
            <a:ext cx="430530" cy="109855"/>
          </a:xfrm>
          <a:custGeom>
            <a:avLst/>
            <a:gdLst/>
            <a:ahLst/>
            <a:cxnLst/>
            <a:rect l="l" t="t" r="r" b="b"/>
            <a:pathLst>
              <a:path w="430529" h="109854">
                <a:moveTo>
                  <a:pt x="264629" y="2578"/>
                </a:moveTo>
                <a:lnTo>
                  <a:pt x="250050" y="2578"/>
                </a:lnTo>
                <a:lnTo>
                  <a:pt x="227317" y="107226"/>
                </a:lnTo>
                <a:lnTo>
                  <a:pt x="252196" y="107226"/>
                </a:lnTo>
                <a:lnTo>
                  <a:pt x="254774" y="87071"/>
                </a:lnTo>
                <a:lnTo>
                  <a:pt x="264629" y="87071"/>
                </a:lnTo>
                <a:lnTo>
                  <a:pt x="264629" y="68618"/>
                </a:lnTo>
                <a:lnTo>
                  <a:pt x="257771" y="68618"/>
                </a:lnTo>
                <a:lnTo>
                  <a:pt x="264629" y="21450"/>
                </a:lnTo>
                <a:lnTo>
                  <a:pt x="264629" y="2578"/>
                </a:lnTo>
                <a:close/>
              </a:path>
              <a:path w="430529" h="109854">
                <a:moveTo>
                  <a:pt x="279641" y="2578"/>
                </a:moveTo>
                <a:lnTo>
                  <a:pt x="264629" y="2578"/>
                </a:lnTo>
                <a:lnTo>
                  <a:pt x="264629" y="21450"/>
                </a:lnTo>
                <a:lnTo>
                  <a:pt x="265061" y="21450"/>
                </a:lnTo>
                <a:lnTo>
                  <a:pt x="271919" y="68618"/>
                </a:lnTo>
                <a:lnTo>
                  <a:pt x="264629" y="68618"/>
                </a:lnTo>
                <a:lnTo>
                  <a:pt x="264629" y="87071"/>
                </a:lnTo>
                <a:lnTo>
                  <a:pt x="274065" y="87071"/>
                </a:lnTo>
                <a:lnTo>
                  <a:pt x="277494" y="107226"/>
                </a:lnTo>
                <a:lnTo>
                  <a:pt x="300659" y="107226"/>
                </a:lnTo>
                <a:lnTo>
                  <a:pt x="300659" y="99504"/>
                </a:lnTo>
                <a:lnTo>
                  <a:pt x="279641" y="2578"/>
                </a:lnTo>
                <a:close/>
              </a:path>
              <a:path w="430529" h="109854">
                <a:moveTo>
                  <a:pt x="300659" y="99504"/>
                </a:moveTo>
                <a:lnTo>
                  <a:pt x="300659" y="107226"/>
                </a:lnTo>
                <a:lnTo>
                  <a:pt x="302374" y="107226"/>
                </a:lnTo>
                <a:lnTo>
                  <a:pt x="300659" y="99504"/>
                </a:lnTo>
                <a:close/>
              </a:path>
              <a:path w="430529" h="109854">
                <a:moveTo>
                  <a:pt x="342684" y="23596"/>
                </a:moveTo>
                <a:lnTo>
                  <a:pt x="318249" y="23596"/>
                </a:lnTo>
                <a:lnTo>
                  <a:pt x="318249" y="107226"/>
                </a:lnTo>
                <a:lnTo>
                  <a:pt x="342684" y="107226"/>
                </a:lnTo>
                <a:lnTo>
                  <a:pt x="342684" y="23596"/>
                </a:lnTo>
                <a:close/>
              </a:path>
              <a:path w="430529" h="109854">
                <a:moveTo>
                  <a:pt x="300659" y="2578"/>
                </a:moveTo>
                <a:lnTo>
                  <a:pt x="298945" y="2578"/>
                </a:lnTo>
                <a:lnTo>
                  <a:pt x="298945" y="23596"/>
                </a:lnTo>
                <a:lnTo>
                  <a:pt x="300659" y="23596"/>
                </a:lnTo>
                <a:lnTo>
                  <a:pt x="300659" y="2578"/>
                </a:lnTo>
                <a:close/>
              </a:path>
              <a:path w="430529" h="109854">
                <a:moveTo>
                  <a:pt x="362838" y="2578"/>
                </a:moveTo>
                <a:lnTo>
                  <a:pt x="300659" y="2578"/>
                </a:lnTo>
                <a:lnTo>
                  <a:pt x="300659" y="23596"/>
                </a:lnTo>
                <a:lnTo>
                  <a:pt x="362838" y="23596"/>
                </a:lnTo>
                <a:lnTo>
                  <a:pt x="362838" y="2578"/>
                </a:lnTo>
                <a:close/>
              </a:path>
              <a:path w="430529" h="109854">
                <a:moveTo>
                  <a:pt x="428472" y="2578"/>
                </a:moveTo>
                <a:lnTo>
                  <a:pt x="372287" y="2578"/>
                </a:lnTo>
                <a:lnTo>
                  <a:pt x="372287" y="107226"/>
                </a:lnTo>
                <a:lnTo>
                  <a:pt x="430187" y="107226"/>
                </a:lnTo>
                <a:lnTo>
                  <a:pt x="430187" y="86639"/>
                </a:lnTo>
                <a:lnTo>
                  <a:pt x="396722" y="86639"/>
                </a:lnTo>
                <a:lnTo>
                  <a:pt x="396722" y="63906"/>
                </a:lnTo>
                <a:lnTo>
                  <a:pt x="427621" y="63906"/>
                </a:lnTo>
                <a:lnTo>
                  <a:pt x="427621" y="42887"/>
                </a:lnTo>
                <a:lnTo>
                  <a:pt x="396722" y="42887"/>
                </a:lnTo>
                <a:lnTo>
                  <a:pt x="396722" y="23596"/>
                </a:lnTo>
                <a:lnTo>
                  <a:pt x="428472" y="23596"/>
                </a:lnTo>
                <a:lnTo>
                  <a:pt x="428472" y="2578"/>
                </a:lnTo>
                <a:close/>
              </a:path>
              <a:path w="430529" h="109854">
                <a:moveTo>
                  <a:pt x="110223" y="0"/>
                </a:moveTo>
                <a:lnTo>
                  <a:pt x="95947" y="2300"/>
                </a:lnTo>
                <a:lnTo>
                  <a:pt x="85453" y="8420"/>
                </a:lnTo>
                <a:lnTo>
                  <a:pt x="78981" y="18159"/>
                </a:lnTo>
                <a:lnTo>
                  <a:pt x="76771" y="31318"/>
                </a:lnTo>
                <a:lnTo>
                  <a:pt x="76771" y="74206"/>
                </a:lnTo>
                <a:lnTo>
                  <a:pt x="78499" y="89540"/>
                </a:lnTo>
                <a:lnTo>
                  <a:pt x="84167" y="100691"/>
                </a:lnTo>
                <a:lnTo>
                  <a:pt x="94500" y="107499"/>
                </a:lnTo>
                <a:lnTo>
                  <a:pt x="110223" y="109804"/>
                </a:lnTo>
                <a:lnTo>
                  <a:pt x="110223" y="90931"/>
                </a:lnTo>
                <a:lnTo>
                  <a:pt x="102488" y="90931"/>
                </a:lnTo>
                <a:lnTo>
                  <a:pt x="101206" y="81927"/>
                </a:lnTo>
                <a:lnTo>
                  <a:pt x="101206" y="26593"/>
                </a:lnTo>
                <a:lnTo>
                  <a:pt x="102488" y="18872"/>
                </a:lnTo>
                <a:lnTo>
                  <a:pt x="110223" y="18872"/>
                </a:lnTo>
                <a:lnTo>
                  <a:pt x="110223" y="0"/>
                </a:lnTo>
                <a:close/>
              </a:path>
              <a:path w="430529" h="109854">
                <a:moveTo>
                  <a:pt x="110223" y="0"/>
                </a:moveTo>
                <a:lnTo>
                  <a:pt x="110223" y="18872"/>
                </a:lnTo>
                <a:lnTo>
                  <a:pt x="118363" y="18872"/>
                </a:lnTo>
                <a:lnTo>
                  <a:pt x="118795" y="26593"/>
                </a:lnTo>
                <a:lnTo>
                  <a:pt x="118795" y="81927"/>
                </a:lnTo>
                <a:lnTo>
                  <a:pt x="118363" y="90931"/>
                </a:lnTo>
                <a:lnTo>
                  <a:pt x="110223" y="90931"/>
                </a:lnTo>
                <a:lnTo>
                  <a:pt x="110223" y="109804"/>
                </a:lnTo>
                <a:lnTo>
                  <a:pt x="125878" y="107558"/>
                </a:lnTo>
                <a:lnTo>
                  <a:pt x="136063" y="100849"/>
                </a:lnTo>
                <a:lnTo>
                  <a:pt x="141582" y="89717"/>
                </a:lnTo>
                <a:lnTo>
                  <a:pt x="143243" y="74206"/>
                </a:lnTo>
                <a:lnTo>
                  <a:pt x="143243" y="31318"/>
                </a:lnTo>
                <a:lnTo>
                  <a:pt x="141098" y="17916"/>
                </a:lnTo>
                <a:lnTo>
                  <a:pt x="134772" y="8096"/>
                </a:lnTo>
                <a:lnTo>
                  <a:pt x="124426" y="2057"/>
                </a:lnTo>
                <a:lnTo>
                  <a:pt x="110223" y="0"/>
                </a:lnTo>
                <a:close/>
              </a:path>
              <a:path w="430529" h="109854">
                <a:moveTo>
                  <a:pt x="180136" y="2578"/>
                </a:moveTo>
                <a:lnTo>
                  <a:pt x="154825" y="2578"/>
                </a:lnTo>
                <a:lnTo>
                  <a:pt x="154825" y="107226"/>
                </a:lnTo>
                <a:lnTo>
                  <a:pt x="177990" y="107226"/>
                </a:lnTo>
                <a:lnTo>
                  <a:pt x="175844" y="48894"/>
                </a:lnTo>
                <a:lnTo>
                  <a:pt x="195011" y="48894"/>
                </a:lnTo>
                <a:lnTo>
                  <a:pt x="180136" y="2578"/>
                </a:lnTo>
                <a:close/>
              </a:path>
              <a:path w="430529" h="109854">
                <a:moveTo>
                  <a:pt x="195011" y="48894"/>
                </a:moveTo>
                <a:lnTo>
                  <a:pt x="176275" y="48894"/>
                </a:lnTo>
                <a:lnTo>
                  <a:pt x="195148" y="107226"/>
                </a:lnTo>
                <a:lnTo>
                  <a:pt x="220014" y="107226"/>
                </a:lnTo>
                <a:lnTo>
                  <a:pt x="220014" y="61340"/>
                </a:lnTo>
                <a:lnTo>
                  <a:pt x="199008" y="61340"/>
                </a:lnTo>
                <a:lnTo>
                  <a:pt x="195011" y="48894"/>
                </a:lnTo>
                <a:close/>
              </a:path>
              <a:path w="430529" h="109854">
                <a:moveTo>
                  <a:pt x="220014" y="2578"/>
                </a:moveTo>
                <a:lnTo>
                  <a:pt x="197294" y="2578"/>
                </a:lnTo>
                <a:lnTo>
                  <a:pt x="199440" y="61340"/>
                </a:lnTo>
                <a:lnTo>
                  <a:pt x="220014" y="61340"/>
                </a:lnTo>
                <a:lnTo>
                  <a:pt x="220014" y="2578"/>
                </a:lnTo>
                <a:close/>
              </a:path>
              <a:path w="430529" h="109854">
                <a:moveTo>
                  <a:pt x="32588" y="2578"/>
                </a:moveTo>
                <a:lnTo>
                  <a:pt x="0" y="2578"/>
                </a:lnTo>
                <a:lnTo>
                  <a:pt x="0" y="107226"/>
                </a:lnTo>
                <a:lnTo>
                  <a:pt x="32588" y="107226"/>
                </a:lnTo>
                <a:lnTo>
                  <a:pt x="32588" y="88785"/>
                </a:lnTo>
                <a:lnTo>
                  <a:pt x="27876" y="88785"/>
                </a:lnTo>
                <a:lnTo>
                  <a:pt x="24434" y="88353"/>
                </a:lnTo>
                <a:lnTo>
                  <a:pt x="24434" y="21450"/>
                </a:lnTo>
                <a:lnTo>
                  <a:pt x="32588" y="21450"/>
                </a:lnTo>
                <a:lnTo>
                  <a:pt x="32588" y="2578"/>
                </a:lnTo>
                <a:close/>
              </a:path>
              <a:path w="430529" h="109854">
                <a:moveTo>
                  <a:pt x="32588" y="2578"/>
                </a:moveTo>
                <a:lnTo>
                  <a:pt x="32588" y="21882"/>
                </a:lnTo>
                <a:lnTo>
                  <a:pt x="38595" y="23164"/>
                </a:lnTo>
                <a:lnTo>
                  <a:pt x="40741" y="25742"/>
                </a:lnTo>
                <a:lnTo>
                  <a:pt x="40741" y="69062"/>
                </a:lnTo>
                <a:lnTo>
                  <a:pt x="41160" y="80213"/>
                </a:lnTo>
                <a:lnTo>
                  <a:pt x="41160" y="86639"/>
                </a:lnTo>
                <a:lnTo>
                  <a:pt x="32588" y="88353"/>
                </a:lnTo>
                <a:lnTo>
                  <a:pt x="32588" y="107226"/>
                </a:lnTo>
                <a:lnTo>
                  <a:pt x="40741" y="107226"/>
                </a:lnTo>
                <a:lnTo>
                  <a:pt x="48450" y="106794"/>
                </a:lnTo>
                <a:lnTo>
                  <a:pt x="54889" y="102514"/>
                </a:lnTo>
                <a:lnTo>
                  <a:pt x="62191" y="98221"/>
                </a:lnTo>
                <a:lnTo>
                  <a:pt x="65189" y="90500"/>
                </a:lnTo>
                <a:lnTo>
                  <a:pt x="65189" y="33451"/>
                </a:lnTo>
                <a:lnTo>
                  <a:pt x="40309" y="3009"/>
                </a:lnTo>
                <a:lnTo>
                  <a:pt x="32588" y="2578"/>
                </a:lnTo>
                <a:close/>
              </a:path>
              <a:path w="430529" h="109854">
                <a:moveTo>
                  <a:pt x="32588" y="88353"/>
                </a:moveTo>
                <a:lnTo>
                  <a:pt x="30441" y="88785"/>
                </a:lnTo>
                <a:lnTo>
                  <a:pt x="32588" y="88785"/>
                </a:lnTo>
                <a:lnTo>
                  <a:pt x="32588" y="88353"/>
                </a:lnTo>
                <a:close/>
              </a:path>
              <a:path w="430529" h="109854">
                <a:moveTo>
                  <a:pt x="32588" y="21450"/>
                </a:moveTo>
                <a:lnTo>
                  <a:pt x="27876" y="21450"/>
                </a:lnTo>
                <a:lnTo>
                  <a:pt x="30441" y="21882"/>
                </a:lnTo>
                <a:lnTo>
                  <a:pt x="32588" y="21882"/>
                </a:lnTo>
                <a:lnTo>
                  <a:pt x="32588" y="21450"/>
                </a:lnTo>
                <a:close/>
              </a:path>
            </a:pathLst>
          </a:custGeom>
          <a:solidFill>
            <a:srgbClr val="241F21"/>
          </a:solidFill>
        </p:spPr>
        <p:txBody>
          <a:bodyPr wrap="square" lIns="0" tIns="0" rIns="0" bIns="0" rtlCol="0"/>
          <a:lstStyle/>
          <a:p>
            <a:endParaRPr/>
          </a:p>
        </p:txBody>
      </p:sp>
      <p:sp>
        <p:nvSpPr>
          <p:cNvPr id="24" name="object 24"/>
          <p:cNvSpPr/>
          <p:nvPr/>
        </p:nvSpPr>
        <p:spPr>
          <a:xfrm>
            <a:off x="10988350" y="1032894"/>
            <a:ext cx="100965" cy="0"/>
          </a:xfrm>
          <a:custGeom>
            <a:avLst/>
            <a:gdLst/>
            <a:ahLst/>
            <a:cxnLst/>
            <a:rect l="l" t="t" r="r" b="b"/>
            <a:pathLst>
              <a:path w="100965">
                <a:moveTo>
                  <a:pt x="0" y="0"/>
                </a:moveTo>
                <a:lnTo>
                  <a:pt x="100368" y="0"/>
                </a:lnTo>
              </a:path>
            </a:pathLst>
          </a:custGeom>
          <a:ln w="38100">
            <a:solidFill>
              <a:srgbClr val="241F21"/>
            </a:solidFill>
          </a:ln>
        </p:spPr>
        <p:txBody>
          <a:bodyPr wrap="square" lIns="0" tIns="0" rIns="0" bIns="0" rtlCol="0"/>
          <a:lstStyle/>
          <a:p>
            <a:endParaRPr/>
          </a:p>
        </p:txBody>
      </p:sp>
      <p:sp>
        <p:nvSpPr>
          <p:cNvPr id="25" name="object 25"/>
          <p:cNvSpPr/>
          <p:nvPr/>
        </p:nvSpPr>
        <p:spPr>
          <a:xfrm>
            <a:off x="11010873" y="860174"/>
            <a:ext cx="0" cy="153670"/>
          </a:xfrm>
          <a:custGeom>
            <a:avLst/>
            <a:gdLst/>
            <a:ahLst/>
            <a:cxnLst/>
            <a:rect l="l" t="t" r="r" b="b"/>
            <a:pathLst>
              <a:path h="153669">
                <a:moveTo>
                  <a:pt x="0" y="0"/>
                </a:moveTo>
                <a:lnTo>
                  <a:pt x="0" y="153670"/>
                </a:lnTo>
              </a:path>
            </a:pathLst>
          </a:custGeom>
          <a:ln w="45046">
            <a:solidFill>
              <a:srgbClr val="241F21"/>
            </a:solidFill>
          </a:ln>
        </p:spPr>
        <p:txBody>
          <a:bodyPr wrap="square" lIns="0" tIns="0" rIns="0" bIns="0" rtlCol="0"/>
          <a:lstStyle/>
          <a:p>
            <a:endParaRPr/>
          </a:p>
        </p:txBody>
      </p:sp>
      <p:sp>
        <p:nvSpPr>
          <p:cNvPr id="26" name="object 26"/>
          <p:cNvSpPr/>
          <p:nvPr/>
        </p:nvSpPr>
        <p:spPr>
          <a:xfrm>
            <a:off x="11128392" y="860657"/>
            <a:ext cx="0" cy="191770"/>
          </a:xfrm>
          <a:custGeom>
            <a:avLst/>
            <a:gdLst/>
            <a:ahLst/>
            <a:cxnLst/>
            <a:rect l="l" t="t" r="r" b="b"/>
            <a:pathLst>
              <a:path h="191769">
                <a:moveTo>
                  <a:pt x="0" y="0"/>
                </a:moveTo>
                <a:lnTo>
                  <a:pt x="0" y="191287"/>
                </a:lnTo>
              </a:path>
            </a:pathLst>
          </a:custGeom>
          <a:ln w="45034">
            <a:solidFill>
              <a:srgbClr val="241F21"/>
            </a:solidFill>
          </a:ln>
        </p:spPr>
        <p:txBody>
          <a:bodyPr wrap="square" lIns="0" tIns="0" rIns="0" bIns="0" rtlCol="0"/>
          <a:lstStyle/>
          <a:p>
            <a:endParaRPr/>
          </a:p>
        </p:txBody>
      </p:sp>
      <p:sp>
        <p:nvSpPr>
          <p:cNvPr id="27" name="object 27"/>
          <p:cNvSpPr/>
          <p:nvPr/>
        </p:nvSpPr>
        <p:spPr>
          <a:xfrm>
            <a:off x="11176220" y="970664"/>
            <a:ext cx="45085" cy="81280"/>
          </a:xfrm>
          <a:custGeom>
            <a:avLst/>
            <a:gdLst/>
            <a:ahLst/>
            <a:cxnLst/>
            <a:rect l="l" t="t" r="r" b="b"/>
            <a:pathLst>
              <a:path w="45084" h="81280">
                <a:moveTo>
                  <a:pt x="0" y="81279"/>
                </a:moveTo>
                <a:lnTo>
                  <a:pt x="44602" y="81279"/>
                </a:lnTo>
                <a:lnTo>
                  <a:pt x="44602" y="0"/>
                </a:lnTo>
                <a:lnTo>
                  <a:pt x="0" y="0"/>
                </a:lnTo>
                <a:lnTo>
                  <a:pt x="0" y="81279"/>
                </a:lnTo>
                <a:close/>
              </a:path>
            </a:pathLst>
          </a:custGeom>
          <a:solidFill>
            <a:srgbClr val="241F21"/>
          </a:solidFill>
        </p:spPr>
        <p:txBody>
          <a:bodyPr wrap="square" lIns="0" tIns="0" rIns="0" bIns="0" rtlCol="0"/>
          <a:lstStyle/>
          <a:p>
            <a:endParaRPr/>
          </a:p>
        </p:txBody>
      </p:sp>
      <p:sp>
        <p:nvSpPr>
          <p:cNvPr id="28" name="object 28"/>
          <p:cNvSpPr/>
          <p:nvPr/>
        </p:nvSpPr>
        <p:spPr>
          <a:xfrm>
            <a:off x="11176220" y="951614"/>
            <a:ext cx="100965" cy="0"/>
          </a:xfrm>
          <a:custGeom>
            <a:avLst/>
            <a:gdLst/>
            <a:ahLst/>
            <a:cxnLst/>
            <a:rect l="l" t="t" r="r" b="b"/>
            <a:pathLst>
              <a:path w="100965">
                <a:moveTo>
                  <a:pt x="0" y="0"/>
                </a:moveTo>
                <a:lnTo>
                  <a:pt x="100799" y="0"/>
                </a:lnTo>
              </a:path>
            </a:pathLst>
          </a:custGeom>
          <a:ln w="38100">
            <a:solidFill>
              <a:srgbClr val="241F21"/>
            </a:solidFill>
          </a:ln>
        </p:spPr>
        <p:txBody>
          <a:bodyPr wrap="square" lIns="0" tIns="0" rIns="0" bIns="0" rtlCol="0"/>
          <a:lstStyle/>
          <a:p>
            <a:endParaRPr/>
          </a:p>
        </p:txBody>
      </p:sp>
      <p:sp>
        <p:nvSpPr>
          <p:cNvPr id="29" name="object 29"/>
          <p:cNvSpPr/>
          <p:nvPr/>
        </p:nvSpPr>
        <p:spPr>
          <a:xfrm>
            <a:off x="11176220" y="898274"/>
            <a:ext cx="45085" cy="34290"/>
          </a:xfrm>
          <a:custGeom>
            <a:avLst/>
            <a:gdLst/>
            <a:ahLst/>
            <a:cxnLst/>
            <a:rect l="l" t="t" r="r" b="b"/>
            <a:pathLst>
              <a:path w="45084" h="34290">
                <a:moveTo>
                  <a:pt x="0" y="34290"/>
                </a:moveTo>
                <a:lnTo>
                  <a:pt x="44602" y="34290"/>
                </a:lnTo>
                <a:lnTo>
                  <a:pt x="44602" y="0"/>
                </a:lnTo>
                <a:lnTo>
                  <a:pt x="0" y="0"/>
                </a:lnTo>
                <a:lnTo>
                  <a:pt x="0" y="34290"/>
                </a:lnTo>
                <a:close/>
              </a:path>
            </a:pathLst>
          </a:custGeom>
          <a:solidFill>
            <a:srgbClr val="241F21"/>
          </a:solidFill>
        </p:spPr>
        <p:txBody>
          <a:bodyPr wrap="square" lIns="0" tIns="0" rIns="0" bIns="0" rtlCol="0"/>
          <a:lstStyle/>
          <a:p>
            <a:endParaRPr/>
          </a:p>
        </p:txBody>
      </p:sp>
      <p:sp>
        <p:nvSpPr>
          <p:cNvPr id="30" name="object 30"/>
          <p:cNvSpPr/>
          <p:nvPr/>
        </p:nvSpPr>
        <p:spPr>
          <a:xfrm>
            <a:off x="11176220" y="879224"/>
            <a:ext cx="106045" cy="0"/>
          </a:xfrm>
          <a:custGeom>
            <a:avLst/>
            <a:gdLst/>
            <a:ahLst/>
            <a:cxnLst/>
            <a:rect l="l" t="t" r="r" b="b"/>
            <a:pathLst>
              <a:path w="106045">
                <a:moveTo>
                  <a:pt x="0" y="0"/>
                </a:moveTo>
                <a:lnTo>
                  <a:pt x="105511" y="0"/>
                </a:lnTo>
              </a:path>
            </a:pathLst>
          </a:custGeom>
          <a:ln w="38100">
            <a:solidFill>
              <a:srgbClr val="241F21"/>
            </a:solidFill>
          </a:ln>
        </p:spPr>
        <p:txBody>
          <a:bodyPr wrap="square" lIns="0" tIns="0" rIns="0" bIns="0" rtlCol="0"/>
          <a:lstStyle/>
          <a:p>
            <a:endParaRPr/>
          </a:p>
        </p:txBody>
      </p:sp>
      <p:sp>
        <p:nvSpPr>
          <p:cNvPr id="31" name="object 31"/>
          <p:cNvSpPr/>
          <p:nvPr/>
        </p:nvSpPr>
        <p:spPr>
          <a:xfrm>
            <a:off x="11303170" y="1032894"/>
            <a:ext cx="106680" cy="0"/>
          </a:xfrm>
          <a:custGeom>
            <a:avLst/>
            <a:gdLst/>
            <a:ahLst/>
            <a:cxnLst/>
            <a:rect l="l" t="t" r="r" b="b"/>
            <a:pathLst>
              <a:path w="106679">
                <a:moveTo>
                  <a:pt x="0" y="0"/>
                </a:moveTo>
                <a:lnTo>
                  <a:pt x="106362" y="0"/>
                </a:lnTo>
              </a:path>
            </a:pathLst>
          </a:custGeom>
          <a:ln w="38100">
            <a:solidFill>
              <a:srgbClr val="241F21"/>
            </a:solidFill>
          </a:ln>
        </p:spPr>
        <p:txBody>
          <a:bodyPr wrap="square" lIns="0" tIns="0" rIns="0" bIns="0" rtlCol="0"/>
          <a:lstStyle/>
          <a:p>
            <a:endParaRPr/>
          </a:p>
        </p:txBody>
      </p:sp>
      <p:sp>
        <p:nvSpPr>
          <p:cNvPr id="32" name="object 32"/>
          <p:cNvSpPr/>
          <p:nvPr/>
        </p:nvSpPr>
        <p:spPr>
          <a:xfrm>
            <a:off x="11303170" y="971934"/>
            <a:ext cx="45085" cy="41910"/>
          </a:xfrm>
          <a:custGeom>
            <a:avLst/>
            <a:gdLst/>
            <a:ahLst/>
            <a:cxnLst/>
            <a:rect l="l" t="t" r="r" b="b"/>
            <a:pathLst>
              <a:path w="45084" h="41909">
                <a:moveTo>
                  <a:pt x="0" y="41910"/>
                </a:moveTo>
                <a:lnTo>
                  <a:pt x="45034" y="41910"/>
                </a:lnTo>
                <a:lnTo>
                  <a:pt x="45034" y="0"/>
                </a:lnTo>
                <a:lnTo>
                  <a:pt x="0" y="0"/>
                </a:lnTo>
                <a:lnTo>
                  <a:pt x="0" y="41910"/>
                </a:lnTo>
                <a:close/>
              </a:path>
            </a:pathLst>
          </a:custGeom>
          <a:solidFill>
            <a:srgbClr val="241F21"/>
          </a:solidFill>
        </p:spPr>
        <p:txBody>
          <a:bodyPr wrap="square" lIns="0" tIns="0" rIns="0" bIns="0" rtlCol="0"/>
          <a:lstStyle/>
          <a:p>
            <a:endParaRPr/>
          </a:p>
        </p:txBody>
      </p:sp>
      <p:sp>
        <p:nvSpPr>
          <p:cNvPr id="33" name="object 33"/>
          <p:cNvSpPr/>
          <p:nvPr/>
        </p:nvSpPr>
        <p:spPr>
          <a:xfrm>
            <a:off x="11303170" y="952884"/>
            <a:ext cx="101600" cy="0"/>
          </a:xfrm>
          <a:custGeom>
            <a:avLst/>
            <a:gdLst/>
            <a:ahLst/>
            <a:cxnLst/>
            <a:rect l="l" t="t" r="r" b="b"/>
            <a:pathLst>
              <a:path w="101600">
                <a:moveTo>
                  <a:pt x="0" y="0"/>
                </a:moveTo>
                <a:lnTo>
                  <a:pt x="101219" y="0"/>
                </a:lnTo>
              </a:path>
            </a:pathLst>
          </a:custGeom>
          <a:ln w="38100">
            <a:solidFill>
              <a:srgbClr val="241F21"/>
            </a:solidFill>
          </a:ln>
        </p:spPr>
        <p:txBody>
          <a:bodyPr wrap="square" lIns="0" tIns="0" rIns="0" bIns="0" rtlCol="0"/>
          <a:lstStyle/>
          <a:p>
            <a:endParaRPr/>
          </a:p>
        </p:txBody>
      </p:sp>
      <p:sp>
        <p:nvSpPr>
          <p:cNvPr id="34" name="object 34"/>
          <p:cNvSpPr/>
          <p:nvPr/>
        </p:nvSpPr>
        <p:spPr>
          <a:xfrm>
            <a:off x="11303170" y="898274"/>
            <a:ext cx="45085" cy="35560"/>
          </a:xfrm>
          <a:custGeom>
            <a:avLst/>
            <a:gdLst/>
            <a:ahLst/>
            <a:cxnLst/>
            <a:rect l="l" t="t" r="r" b="b"/>
            <a:pathLst>
              <a:path w="45084" h="35559">
                <a:moveTo>
                  <a:pt x="0" y="35560"/>
                </a:moveTo>
                <a:lnTo>
                  <a:pt x="45034" y="35560"/>
                </a:lnTo>
                <a:lnTo>
                  <a:pt x="45034" y="0"/>
                </a:lnTo>
                <a:lnTo>
                  <a:pt x="0" y="0"/>
                </a:lnTo>
                <a:lnTo>
                  <a:pt x="0" y="35560"/>
                </a:lnTo>
                <a:close/>
              </a:path>
            </a:pathLst>
          </a:custGeom>
          <a:solidFill>
            <a:srgbClr val="241F21"/>
          </a:solidFill>
        </p:spPr>
        <p:txBody>
          <a:bodyPr wrap="square" lIns="0" tIns="0" rIns="0" bIns="0" rtlCol="0"/>
          <a:lstStyle/>
          <a:p>
            <a:endParaRPr/>
          </a:p>
        </p:txBody>
      </p:sp>
      <p:sp>
        <p:nvSpPr>
          <p:cNvPr id="35" name="object 35"/>
          <p:cNvSpPr/>
          <p:nvPr/>
        </p:nvSpPr>
        <p:spPr>
          <a:xfrm>
            <a:off x="11303170" y="879224"/>
            <a:ext cx="103505" cy="0"/>
          </a:xfrm>
          <a:custGeom>
            <a:avLst/>
            <a:gdLst/>
            <a:ahLst/>
            <a:cxnLst/>
            <a:rect l="l" t="t" r="r" b="b"/>
            <a:pathLst>
              <a:path w="103504">
                <a:moveTo>
                  <a:pt x="0" y="0"/>
                </a:moveTo>
                <a:lnTo>
                  <a:pt x="103365" y="0"/>
                </a:lnTo>
              </a:path>
            </a:pathLst>
          </a:custGeom>
          <a:ln w="38100">
            <a:solidFill>
              <a:srgbClr val="241F21"/>
            </a:solidFill>
          </a:ln>
        </p:spPr>
        <p:txBody>
          <a:bodyPr wrap="square" lIns="0" tIns="0" rIns="0" bIns="0" rtlCol="0"/>
          <a:lstStyle/>
          <a:p>
            <a:endParaRPr/>
          </a:p>
        </p:txBody>
      </p:sp>
      <p:sp>
        <p:nvSpPr>
          <p:cNvPr id="36" name="object 36"/>
          <p:cNvSpPr/>
          <p:nvPr/>
        </p:nvSpPr>
        <p:spPr>
          <a:xfrm>
            <a:off x="10926591" y="1098892"/>
            <a:ext cx="267970" cy="0"/>
          </a:xfrm>
          <a:custGeom>
            <a:avLst/>
            <a:gdLst/>
            <a:ahLst/>
            <a:cxnLst/>
            <a:rect l="l" t="t" r="r" b="b"/>
            <a:pathLst>
              <a:path w="267970">
                <a:moveTo>
                  <a:pt x="0" y="0"/>
                </a:moveTo>
                <a:lnTo>
                  <a:pt x="267639" y="0"/>
                </a:lnTo>
              </a:path>
            </a:pathLst>
          </a:custGeom>
          <a:ln w="26669">
            <a:solidFill>
              <a:srgbClr val="241F21"/>
            </a:solidFill>
          </a:ln>
        </p:spPr>
        <p:txBody>
          <a:bodyPr wrap="square" lIns="0" tIns="0" rIns="0" bIns="0" rtlCol="0"/>
          <a:lstStyle/>
          <a:p>
            <a:endParaRPr/>
          </a:p>
        </p:txBody>
      </p:sp>
      <p:sp>
        <p:nvSpPr>
          <p:cNvPr id="37" name="object 37"/>
          <p:cNvSpPr/>
          <p:nvPr/>
        </p:nvSpPr>
        <p:spPr>
          <a:xfrm>
            <a:off x="10939894" y="602957"/>
            <a:ext cx="0" cy="482600"/>
          </a:xfrm>
          <a:custGeom>
            <a:avLst/>
            <a:gdLst/>
            <a:ahLst/>
            <a:cxnLst/>
            <a:rect l="l" t="t" r="r" b="b"/>
            <a:pathLst>
              <a:path h="482600">
                <a:moveTo>
                  <a:pt x="0" y="0"/>
                </a:moveTo>
                <a:lnTo>
                  <a:pt x="0" y="482600"/>
                </a:lnTo>
              </a:path>
            </a:pathLst>
          </a:custGeom>
          <a:ln w="26606">
            <a:solidFill>
              <a:srgbClr val="241F21"/>
            </a:solidFill>
          </a:ln>
        </p:spPr>
        <p:txBody>
          <a:bodyPr wrap="square" lIns="0" tIns="0" rIns="0" bIns="0" rtlCol="0"/>
          <a:lstStyle/>
          <a:p>
            <a:endParaRPr/>
          </a:p>
        </p:txBody>
      </p:sp>
      <p:sp>
        <p:nvSpPr>
          <p:cNvPr id="38" name="object 38"/>
          <p:cNvSpPr/>
          <p:nvPr/>
        </p:nvSpPr>
        <p:spPr>
          <a:xfrm>
            <a:off x="10926591" y="589622"/>
            <a:ext cx="267970" cy="0"/>
          </a:xfrm>
          <a:custGeom>
            <a:avLst/>
            <a:gdLst/>
            <a:ahLst/>
            <a:cxnLst/>
            <a:rect l="l" t="t" r="r" b="b"/>
            <a:pathLst>
              <a:path w="267970">
                <a:moveTo>
                  <a:pt x="0" y="0"/>
                </a:moveTo>
                <a:lnTo>
                  <a:pt x="267639" y="0"/>
                </a:lnTo>
              </a:path>
            </a:pathLst>
          </a:custGeom>
          <a:ln w="26670">
            <a:solidFill>
              <a:srgbClr val="241F21"/>
            </a:solidFill>
          </a:ln>
        </p:spPr>
        <p:txBody>
          <a:bodyPr wrap="square" lIns="0" tIns="0" rIns="0" bIns="0" rtlCol="0"/>
          <a:lstStyle/>
          <a:p>
            <a:endParaRPr/>
          </a:p>
        </p:txBody>
      </p:sp>
      <p:sp>
        <p:nvSpPr>
          <p:cNvPr id="39" name="object 39"/>
          <p:cNvSpPr/>
          <p:nvPr/>
        </p:nvSpPr>
        <p:spPr>
          <a:xfrm>
            <a:off x="11194230" y="1098892"/>
            <a:ext cx="267970" cy="0"/>
          </a:xfrm>
          <a:custGeom>
            <a:avLst/>
            <a:gdLst/>
            <a:ahLst/>
            <a:cxnLst/>
            <a:rect l="l" t="t" r="r" b="b"/>
            <a:pathLst>
              <a:path w="267970">
                <a:moveTo>
                  <a:pt x="0" y="0"/>
                </a:moveTo>
                <a:lnTo>
                  <a:pt x="267639" y="0"/>
                </a:lnTo>
              </a:path>
            </a:pathLst>
          </a:custGeom>
          <a:ln w="26669">
            <a:solidFill>
              <a:srgbClr val="241F21"/>
            </a:solidFill>
          </a:ln>
        </p:spPr>
        <p:txBody>
          <a:bodyPr wrap="square" lIns="0" tIns="0" rIns="0" bIns="0" rtlCol="0"/>
          <a:lstStyle/>
          <a:p>
            <a:endParaRPr/>
          </a:p>
        </p:txBody>
      </p:sp>
      <p:sp>
        <p:nvSpPr>
          <p:cNvPr id="40" name="object 40"/>
          <p:cNvSpPr/>
          <p:nvPr/>
        </p:nvSpPr>
        <p:spPr>
          <a:xfrm>
            <a:off x="11448574" y="602957"/>
            <a:ext cx="0" cy="482600"/>
          </a:xfrm>
          <a:custGeom>
            <a:avLst/>
            <a:gdLst/>
            <a:ahLst/>
            <a:cxnLst/>
            <a:rect l="l" t="t" r="r" b="b"/>
            <a:pathLst>
              <a:path h="482600">
                <a:moveTo>
                  <a:pt x="0" y="0"/>
                </a:moveTo>
                <a:lnTo>
                  <a:pt x="0" y="482600"/>
                </a:lnTo>
              </a:path>
            </a:pathLst>
          </a:custGeom>
          <a:ln w="26593">
            <a:solidFill>
              <a:srgbClr val="241F21"/>
            </a:solidFill>
          </a:ln>
        </p:spPr>
        <p:txBody>
          <a:bodyPr wrap="square" lIns="0" tIns="0" rIns="0" bIns="0" rtlCol="0"/>
          <a:lstStyle/>
          <a:p>
            <a:endParaRPr/>
          </a:p>
        </p:txBody>
      </p:sp>
      <p:sp>
        <p:nvSpPr>
          <p:cNvPr id="41" name="object 41"/>
          <p:cNvSpPr/>
          <p:nvPr/>
        </p:nvSpPr>
        <p:spPr>
          <a:xfrm>
            <a:off x="11194230" y="589622"/>
            <a:ext cx="267970" cy="0"/>
          </a:xfrm>
          <a:custGeom>
            <a:avLst/>
            <a:gdLst/>
            <a:ahLst/>
            <a:cxnLst/>
            <a:rect l="l" t="t" r="r" b="b"/>
            <a:pathLst>
              <a:path w="267970">
                <a:moveTo>
                  <a:pt x="0" y="0"/>
                </a:moveTo>
                <a:lnTo>
                  <a:pt x="267639" y="0"/>
                </a:lnTo>
              </a:path>
            </a:pathLst>
          </a:custGeom>
          <a:ln w="26670">
            <a:solidFill>
              <a:srgbClr val="241F21"/>
            </a:solidFill>
          </a:ln>
        </p:spPr>
        <p:txBody>
          <a:bodyPr wrap="square" lIns="0" tIns="0" rIns="0" bIns="0" rtlCol="0"/>
          <a:lstStyle/>
          <a:p>
            <a:endParaRPr/>
          </a:p>
        </p:txBody>
      </p:sp>
      <p:sp>
        <p:nvSpPr>
          <p:cNvPr id="42" name="object 42"/>
          <p:cNvSpPr/>
          <p:nvPr/>
        </p:nvSpPr>
        <p:spPr>
          <a:xfrm>
            <a:off x="10934744" y="777876"/>
            <a:ext cx="521970" cy="67310"/>
          </a:xfrm>
          <a:custGeom>
            <a:avLst/>
            <a:gdLst/>
            <a:ahLst/>
            <a:cxnLst/>
            <a:rect l="l" t="t" r="r" b="b"/>
            <a:pathLst>
              <a:path w="521970" h="67309">
                <a:moveTo>
                  <a:pt x="521550" y="31750"/>
                </a:moveTo>
                <a:lnTo>
                  <a:pt x="259486" y="31750"/>
                </a:lnTo>
                <a:lnTo>
                  <a:pt x="315192" y="33265"/>
                </a:lnTo>
                <a:lnTo>
                  <a:pt x="369457" y="37701"/>
                </a:lnTo>
                <a:lnTo>
                  <a:pt x="422076" y="44895"/>
                </a:lnTo>
                <a:lnTo>
                  <a:pt x="472843" y="54683"/>
                </a:lnTo>
                <a:lnTo>
                  <a:pt x="521550" y="66903"/>
                </a:lnTo>
                <a:lnTo>
                  <a:pt x="521550" y="31750"/>
                </a:lnTo>
                <a:close/>
              </a:path>
              <a:path w="521970" h="67309">
                <a:moveTo>
                  <a:pt x="259486" y="0"/>
                </a:moveTo>
                <a:lnTo>
                  <a:pt x="204914" y="1272"/>
                </a:lnTo>
                <a:lnTo>
                  <a:pt x="151474" y="5036"/>
                </a:lnTo>
                <a:lnTo>
                  <a:pt x="99371" y="11208"/>
                </a:lnTo>
                <a:lnTo>
                  <a:pt x="48811" y="19708"/>
                </a:lnTo>
                <a:lnTo>
                  <a:pt x="0" y="30454"/>
                </a:lnTo>
                <a:lnTo>
                  <a:pt x="0" y="66484"/>
                </a:lnTo>
                <a:lnTo>
                  <a:pt x="48231" y="54308"/>
                </a:lnTo>
                <a:lnTo>
                  <a:pt x="98562" y="44623"/>
                </a:lnTo>
                <a:lnTo>
                  <a:pt x="150727" y="37553"/>
                </a:lnTo>
                <a:lnTo>
                  <a:pt x="204458" y="33221"/>
                </a:lnTo>
                <a:lnTo>
                  <a:pt x="259486" y="31750"/>
                </a:lnTo>
                <a:lnTo>
                  <a:pt x="521550" y="31750"/>
                </a:lnTo>
                <a:lnTo>
                  <a:pt x="521550" y="31305"/>
                </a:lnTo>
                <a:lnTo>
                  <a:pt x="472227" y="20310"/>
                </a:lnTo>
                <a:lnTo>
                  <a:pt x="421153" y="11579"/>
                </a:lnTo>
                <a:lnTo>
                  <a:pt x="368534" y="5214"/>
                </a:lnTo>
                <a:lnTo>
                  <a:pt x="314576" y="1320"/>
                </a:lnTo>
                <a:lnTo>
                  <a:pt x="259486" y="0"/>
                </a:lnTo>
                <a:close/>
              </a:path>
            </a:pathLst>
          </a:custGeom>
          <a:solidFill>
            <a:srgbClr val="241F21"/>
          </a:solidFill>
        </p:spPr>
        <p:txBody>
          <a:bodyPr wrap="square" lIns="0" tIns="0" rIns="0" bIns="0" rtlCol="0"/>
          <a:lstStyle/>
          <a:p>
            <a:endParaRPr/>
          </a:p>
        </p:txBody>
      </p:sp>
      <p:sp>
        <p:nvSpPr>
          <p:cNvPr id="43" name="object 43"/>
          <p:cNvSpPr/>
          <p:nvPr/>
        </p:nvSpPr>
        <p:spPr>
          <a:xfrm>
            <a:off x="11086572" y="752855"/>
            <a:ext cx="85349" cy="89954"/>
          </a:xfrm>
          <a:prstGeom prst="rect">
            <a:avLst/>
          </a:prstGeom>
          <a:blipFill>
            <a:blip r:embed="rId2" cstate="print"/>
            <a:stretch>
              <a:fillRect/>
            </a:stretch>
          </a:blipFill>
        </p:spPr>
        <p:txBody>
          <a:bodyPr wrap="square" lIns="0" tIns="0" rIns="0" bIns="0" rtlCol="0"/>
          <a:lstStyle/>
          <a:p>
            <a:endParaRPr/>
          </a:p>
        </p:txBody>
      </p:sp>
      <p:sp>
        <p:nvSpPr>
          <p:cNvPr id="44" name="object 44"/>
          <p:cNvSpPr/>
          <p:nvPr/>
        </p:nvSpPr>
        <p:spPr>
          <a:xfrm>
            <a:off x="11471883" y="576068"/>
            <a:ext cx="31750" cy="31750"/>
          </a:xfrm>
          <a:custGeom>
            <a:avLst/>
            <a:gdLst/>
            <a:ahLst/>
            <a:cxnLst/>
            <a:rect l="l" t="t" r="r" b="b"/>
            <a:pathLst>
              <a:path w="31750" h="31750">
                <a:moveTo>
                  <a:pt x="19938" y="0"/>
                </a:moveTo>
                <a:lnTo>
                  <a:pt x="11302" y="0"/>
                </a:lnTo>
                <a:lnTo>
                  <a:pt x="7632" y="1524"/>
                </a:lnTo>
                <a:lnTo>
                  <a:pt x="1549" y="7607"/>
                </a:lnTo>
                <a:lnTo>
                  <a:pt x="5" y="11277"/>
                </a:lnTo>
                <a:lnTo>
                  <a:pt x="0" y="19926"/>
                </a:lnTo>
                <a:lnTo>
                  <a:pt x="1523" y="23609"/>
                </a:lnTo>
                <a:lnTo>
                  <a:pt x="7581" y="29743"/>
                </a:lnTo>
                <a:lnTo>
                  <a:pt x="11264" y="31267"/>
                </a:lnTo>
                <a:lnTo>
                  <a:pt x="19938" y="31267"/>
                </a:lnTo>
                <a:lnTo>
                  <a:pt x="23634" y="29743"/>
                </a:lnTo>
                <a:lnTo>
                  <a:pt x="24229" y="29146"/>
                </a:lnTo>
                <a:lnTo>
                  <a:pt x="11874" y="29146"/>
                </a:lnTo>
                <a:lnTo>
                  <a:pt x="8674" y="27825"/>
                </a:lnTo>
                <a:lnTo>
                  <a:pt x="3418" y="22517"/>
                </a:lnTo>
                <a:lnTo>
                  <a:pt x="2214" y="19583"/>
                </a:lnTo>
                <a:lnTo>
                  <a:pt x="2120" y="11887"/>
                </a:lnTo>
                <a:lnTo>
                  <a:pt x="3441" y="8712"/>
                </a:lnTo>
                <a:lnTo>
                  <a:pt x="8712" y="3454"/>
                </a:lnTo>
                <a:lnTo>
                  <a:pt x="11887" y="2120"/>
                </a:lnTo>
                <a:lnTo>
                  <a:pt x="24235" y="2120"/>
                </a:lnTo>
                <a:lnTo>
                  <a:pt x="23634" y="1524"/>
                </a:lnTo>
                <a:lnTo>
                  <a:pt x="19938" y="0"/>
                </a:lnTo>
                <a:close/>
              </a:path>
              <a:path w="31750" h="31750">
                <a:moveTo>
                  <a:pt x="24235" y="2120"/>
                </a:moveTo>
                <a:lnTo>
                  <a:pt x="19367" y="2120"/>
                </a:lnTo>
                <a:lnTo>
                  <a:pt x="22555" y="3454"/>
                </a:lnTo>
                <a:lnTo>
                  <a:pt x="27825" y="8712"/>
                </a:lnTo>
                <a:lnTo>
                  <a:pt x="29146" y="11887"/>
                </a:lnTo>
                <a:lnTo>
                  <a:pt x="29051" y="19583"/>
                </a:lnTo>
                <a:lnTo>
                  <a:pt x="27825" y="22542"/>
                </a:lnTo>
                <a:lnTo>
                  <a:pt x="22580" y="27825"/>
                </a:lnTo>
                <a:lnTo>
                  <a:pt x="19380" y="29146"/>
                </a:lnTo>
                <a:lnTo>
                  <a:pt x="24229" y="29146"/>
                </a:lnTo>
                <a:lnTo>
                  <a:pt x="29743" y="23609"/>
                </a:lnTo>
                <a:lnTo>
                  <a:pt x="31262" y="19926"/>
                </a:lnTo>
                <a:lnTo>
                  <a:pt x="31141" y="10972"/>
                </a:lnTo>
                <a:lnTo>
                  <a:pt x="29743" y="7594"/>
                </a:lnTo>
                <a:lnTo>
                  <a:pt x="24235" y="2120"/>
                </a:lnTo>
                <a:close/>
              </a:path>
              <a:path w="31750" h="31750">
                <a:moveTo>
                  <a:pt x="17475" y="6972"/>
                </a:moveTo>
                <a:lnTo>
                  <a:pt x="9309" y="6972"/>
                </a:lnTo>
                <a:lnTo>
                  <a:pt x="9309" y="24079"/>
                </a:lnTo>
                <a:lnTo>
                  <a:pt x="12255" y="24079"/>
                </a:lnTo>
                <a:lnTo>
                  <a:pt x="12255" y="17335"/>
                </a:lnTo>
                <a:lnTo>
                  <a:pt x="21167" y="17335"/>
                </a:lnTo>
                <a:lnTo>
                  <a:pt x="20866" y="16891"/>
                </a:lnTo>
                <a:lnTo>
                  <a:pt x="19875" y="16332"/>
                </a:lnTo>
                <a:lnTo>
                  <a:pt x="18541" y="16116"/>
                </a:lnTo>
                <a:lnTo>
                  <a:pt x="19596" y="15951"/>
                </a:lnTo>
                <a:lnTo>
                  <a:pt x="20434" y="15671"/>
                </a:lnTo>
                <a:lnTo>
                  <a:pt x="21129" y="15227"/>
                </a:lnTo>
                <a:lnTo>
                  <a:pt x="12255" y="15227"/>
                </a:lnTo>
                <a:lnTo>
                  <a:pt x="12255" y="9093"/>
                </a:lnTo>
                <a:lnTo>
                  <a:pt x="22306" y="9093"/>
                </a:lnTo>
                <a:lnTo>
                  <a:pt x="21831" y="8318"/>
                </a:lnTo>
                <a:lnTo>
                  <a:pt x="19037" y="7175"/>
                </a:lnTo>
                <a:lnTo>
                  <a:pt x="17475" y="6972"/>
                </a:lnTo>
                <a:close/>
              </a:path>
              <a:path w="31750" h="31750">
                <a:moveTo>
                  <a:pt x="21167" y="17335"/>
                </a:moveTo>
                <a:lnTo>
                  <a:pt x="16319" y="17335"/>
                </a:lnTo>
                <a:lnTo>
                  <a:pt x="17462" y="17526"/>
                </a:lnTo>
                <a:lnTo>
                  <a:pt x="19215" y="18529"/>
                </a:lnTo>
                <a:lnTo>
                  <a:pt x="19761" y="19837"/>
                </a:lnTo>
                <a:lnTo>
                  <a:pt x="19801" y="23609"/>
                </a:lnTo>
                <a:lnTo>
                  <a:pt x="19913" y="24079"/>
                </a:lnTo>
                <a:lnTo>
                  <a:pt x="22720" y="24079"/>
                </a:lnTo>
                <a:lnTo>
                  <a:pt x="22529" y="23723"/>
                </a:lnTo>
                <a:lnTo>
                  <a:pt x="22415" y="19583"/>
                </a:lnTo>
                <a:lnTo>
                  <a:pt x="22097" y="18707"/>
                </a:lnTo>
                <a:lnTo>
                  <a:pt x="21167" y="17335"/>
                </a:lnTo>
                <a:close/>
              </a:path>
              <a:path w="31750" h="31750">
                <a:moveTo>
                  <a:pt x="22306" y="9093"/>
                </a:moveTo>
                <a:lnTo>
                  <a:pt x="16598" y="9093"/>
                </a:lnTo>
                <a:lnTo>
                  <a:pt x="17830" y="9309"/>
                </a:lnTo>
                <a:lnTo>
                  <a:pt x="19367" y="10147"/>
                </a:lnTo>
                <a:lnTo>
                  <a:pt x="19761" y="10972"/>
                </a:lnTo>
                <a:lnTo>
                  <a:pt x="19761" y="13500"/>
                </a:lnTo>
                <a:lnTo>
                  <a:pt x="19164" y="14376"/>
                </a:lnTo>
                <a:lnTo>
                  <a:pt x="17322" y="15100"/>
                </a:lnTo>
                <a:lnTo>
                  <a:pt x="16344" y="15227"/>
                </a:lnTo>
                <a:lnTo>
                  <a:pt x="21129" y="15227"/>
                </a:lnTo>
                <a:lnTo>
                  <a:pt x="22161" y="14566"/>
                </a:lnTo>
                <a:lnTo>
                  <a:pt x="22694" y="13500"/>
                </a:lnTo>
                <a:lnTo>
                  <a:pt x="22696" y="9728"/>
                </a:lnTo>
                <a:lnTo>
                  <a:pt x="22306" y="9093"/>
                </a:lnTo>
                <a:close/>
              </a:path>
            </a:pathLst>
          </a:custGeom>
          <a:solidFill>
            <a:srgbClr val="241F21"/>
          </a:solidFill>
        </p:spPr>
        <p:txBody>
          <a:bodyPr wrap="square" lIns="0" tIns="0" rIns="0" bIns="0" rtlCol="0"/>
          <a:lstStyle/>
          <a:p>
            <a:endParaRPr/>
          </a:p>
        </p:txBody>
      </p:sp>
      <p:sp>
        <p:nvSpPr>
          <p:cNvPr id="45" name="object 45"/>
          <p:cNvSpPr txBox="1"/>
          <p:nvPr/>
        </p:nvSpPr>
        <p:spPr>
          <a:xfrm>
            <a:off x="4518152" y="612621"/>
            <a:ext cx="5238750" cy="508000"/>
          </a:xfrm>
          <a:prstGeom prst="rect">
            <a:avLst/>
          </a:prstGeom>
        </p:spPr>
        <p:txBody>
          <a:bodyPr vert="horz" wrap="square" lIns="0" tIns="40640" rIns="0" bIns="0" rtlCol="0">
            <a:spAutoFit/>
          </a:bodyPr>
          <a:lstStyle/>
          <a:p>
            <a:pPr marL="12700">
              <a:lnSpc>
                <a:spcPct val="100000"/>
              </a:lnSpc>
              <a:spcBef>
                <a:spcPts val="320"/>
              </a:spcBef>
            </a:pPr>
            <a:r>
              <a:rPr sz="1400" spc="114" dirty="0">
                <a:solidFill>
                  <a:srgbClr val="002E46"/>
                </a:solidFill>
                <a:latin typeface="Arial Narrow"/>
                <a:cs typeface="Arial Narrow"/>
              </a:rPr>
              <a:t>Organ</a:t>
            </a:r>
            <a:r>
              <a:rPr sz="1400" spc="15" dirty="0">
                <a:solidFill>
                  <a:srgbClr val="002E46"/>
                </a:solidFill>
                <a:latin typeface="Arial Narrow"/>
                <a:cs typeface="Arial Narrow"/>
              </a:rPr>
              <a:t> </a:t>
            </a:r>
            <a:r>
              <a:rPr sz="1400" spc="140" dirty="0">
                <a:solidFill>
                  <a:srgbClr val="002E46"/>
                </a:solidFill>
                <a:latin typeface="Arial Narrow"/>
                <a:cs typeface="Arial Narrow"/>
              </a:rPr>
              <a:t>donation</a:t>
            </a:r>
            <a:r>
              <a:rPr sz="1400" spc="15" dirty="0">
                <a:solidFill>
                  <a:srgbClr val="002E46"/>
                </a:solidFill>
                <a:latin typeface="Arial Narrow"/>
                <a:cs typeface="Arial Narrow"/>
              </a:rPr>
              <a:t> </a:t>
            </a:r>
            <a:r>
              <a:rPr sz="1400" spc="60" dirty="0">
                <a:solidFill>
                  <a:srgbClr val="002E46"/>
                </a:solidFill>
                <a:latin typeface="Arial Narrow"/>
                <a:cs typeface="Arial Narrow"/>
              </a:rPr>
              <a:t>is</a:t>
            </a:r>
            <a:r>
              <a:rPr sz="1400" spc="15" dirty="0">
                <a:solidFill>
                  <a:srgbClr val="002E46"/>
                </a:solidFill>
                <a:latin typeface="Arial Narrow"/>
                <a:cs typeface="Arial Narrow"/>
              </a:rPr>
              <a:t> </a:t>
            </a:r>
            <a:r>
              <a:rPr sz="1400" spc="120" dirty="0">
                <a:solidFill>
                  <a:srgbClr val="002E46"/>
                </a:solidFill>
                <a:latin typeface="Arial Narrow"/>
                <a:cs typeface="Arial Narrow"/>
              </a:rPr>
              <a:t>a</a:t>
            </a:r>
            <a:r>
              <a:rPr sz="1400" spc="15" dirty="0">
                <a:solidFill>
                  <a:srgbClr val="002E46"/>
                </a:solidFill>
                <a:latin typeface="Arial Narrow"/>
                <a:cs typeface="Arial Narrow"/>
              </a:rPr>
              <a:t> </a:t>
            </a:r>
            <a:r>
              <a:rPr sz="1400" spc="80" dirty="0">
                <a:solidFill>
                  <a:srgbClr val="002E46"/>
                </a:solidFill>
                <a:latin typeface="Arial Narrow"/>
                <a:cs typeface="Arial Narrow"/>
              </a:rPr>
              <a:t>selfless</a:t>
            </a:r>
            <a:r>
              <a:rPr sz="1400" spc="20" dirty="0">
                <a:solidFill>
                  <a:srgbClr val="002E46"/>
                </a:solidFill>
                <a:latin typeface="Arial Narrow"/>
                <a:cs typeface="Arial Narrow"/>
              </a:rPr>
              <a:t> </a:t>
            </a:r>
            <a:r>
              <a:rPr sz="1400" spc="110" dirty="0">
                <a:solidFill>
                  <a:srgbClr val="002E46"/>
                </a:solidFill>
                <a:latin typeface="Arial Narrow"/>
                <a:cs typeface="Arial Narrow"/>
              </a:rPr>
              <a:t>decision</a:t>
            </a:r>
            <a:r>
              <a:rPr sz="1400" spc="15" dirty="0">
                <a:solidFill>
                  <a:srgbClr val="002E46"/>
                </a:solidFill>
                <a:latin typeface="Arial Narrow"/>
                <a:cs typeface="Arial Narrow"/>
              </a:rPr>
              <a:t> </a:t>
            </a:r>
            <a:r>
              <a:rPr sz="1400" spc="155" dirty="0">
                <a:solidFill>
                  <a:srgbClr val="002E46"/>
                </a:solidFill>
                <a:latin typeface="Arial Narrow"/>
                <a:cs typeface="Arial Narrow"/>
              </a:rPr>
              <a:t>to</a:t>
            </a:r>
            <a:r>
              <a:rPr sz="1400" spc="15" dirty="0">
                <a:solidFill>
                  <a:srgbClr val="002E46"/>
                </a:solidFill>
                <a:latin typeface="Arial Narrow"/>
                <a:cs typeface="Arial Narrow"/>
              </a:rPr>
              <a:t> </a:t>
            </a:r>
            <a:r>
              <a:rPr sz="1400" spc="95" dirty="0">
                <a:solidFill>
                  <a:srgbClr val="002E46"/>
                </a:solidFill>
                <a:latin typeface="Arial Narrow"/>
                <a:cs typeface="Arial Narrow"/>
              </a:rPr>
              <a:t>share</a:t>
            </a:r>
            <a:r>
              <a:rPr sz="1400" spc="15" dirty="0">
                <a:solidFill>
                  <a:srgbClr val="002E46"/>
                </a:solidFill>
                <a:latin typeface="Arial Narrow"/>
                <a:cs typeface="Arial Narrow"/>
              </a:rPr>
              <a:t> </a:t>
            </a:r>
            <a:r>
              <a:rPr sz="1400" spc="140" dirty="0">
                <a:solidFill>
                  <a:srgbClr val="002E46"/>
                </a:solidFill>
                <a:latin typeface="Arial Narrow"/>
                <a:cs typeface="Arial Narrow"/>
              </a:rPr>
              <a:t>the</a:t>
            </a:r>
            <a:r>
              <a:rPr sz="1400" spc="15" dirty="0">
                <a:solidFill>
                  <a:srgbClr val="002E46"/>
                </a:solidFill>
                <a:latin typeface="Arial Narrow"/>
                <a:cs typeface="Arial Narrow"/>
              </a:rPr>
              <a:t> </a:t>
            </a:r>
            <a:r>
              <a:rPr sz="1400" spc="125" dirty="0">
                <a:solidFill>
                  <a:srgbClr val="002E46"/>
                </a:solidFill>
                <a:latin typeface="Arial Narrow"/>
                <a:cs typeface="Arial Narrow"/>
              </a:rPr>
              <a:t>gift</a:t>
            </a:r>
            <a:r>
              <a:rPr sz="1400" spc="20" dirty="0">
                <a:solidFill>
                  <a:srgbClr val="002E46"/>
                </a:solidFill>
                <a:latin typeface="Arial Narrow"/>
                <a:cs typeface="Arial Narrow"/>
              </a:rPr>
              <a:t> </a:t>
            </a:r>
            <a:r>
              <a:rPr sz="1400" spc="145" dirty="0">
                <a:solidFill>
                  <a:srgbClr val="002E46"/>
                </a:solidFill>
                <a:latin typeface="Arial Narrow"/>
                <a:cs typeface="Arial Narrow"/>
              </a:rPr>
              <a:t>of</a:t>
            </a:r>
            <a:r>
              <a:rPr sz="1400" spc="15" dirty="0">
                <a:solidFill>
                  <a:srgbClr val="002E46"/>
                </a:solidFill>
                <a:latin typeface="Arial Narrow"/>
                <a:cs typeface="Arial Narrow"/>
              </a:rPr>
              <a:t> </a:t>
            </a:r>
            <a:r>
              <a:rPr sz="1400" spc="95" dirty="0">
                <a:solidFill>
                  <a:srgbClr val="002E46"/>
                </a:solidFill>
                <a:latin typeface="Arial Narrow"/>
                <a:cs typeface="Arial Narrow"/>
              </a:rPr>
              <a:t>life.</a:t>
            </a:r>
            <a:endParaRPr sz="1400">
              <a:latin typeface="Arial Narrow"/>
              <a:cs typeface="Arial Narrow"/>
            </a:endParaRPr>
          </a:p>
          <a:p>
            <a:pPr marL="12700">
              <a:lnSpc>
                <a:spcPct val="100000"/>
              </a:lnSpc>
              <a:spcBef>
                <a:spcPts val="219"/>
              </a:spcBef>
            </a:pPr>
            <a:r>
              <a:rPr sz="1400" spc="-40" dirty="0">
                <a:solidFill>
                  <a:srgbClr val="002E46"/>
                </a:solidFill>
                <a:latin typeface="Lucida Sans"/>
                <a:cs typeface="Lucida Sans"/>
              </a:rPr>
              <a:t>Read</a:t>
            </a:r>
            <a:r>
              <a:rPr sz="1400" spc="-114" dirty="0">
                <a:solidFill>
                  <a:srgbClr val="002E46"/>
                </a:solidFill>
                <a:latin typeface="Lucida Sans"/>
                <a:cs typeface="Lucida Sans"/>
              </a:rPr>
              <a:t> </a:t>
            </a:r>
            <a:r>
              <a:rPr sz="1400" spc="-55" dirty="0">
                <a:solidFill>
                  <a:srgbClr val="002E46"/>
                </a:solidFill>
                <a:latin typeface="Lucida Sans"/>
                <a:cs typeface="Lucida Sans"/>
              </a:rPr>
              <a:t>below</a:t>
            </a:r>
            <a:r>
              <a:rPr sz="1400" spc="-110" dirty="0">
                <a:solidFill>
                  <a:srgbClr val="002E46"/>
                </a:solidFill>
                <a:latin typeface="Lucida Sans"/>
                <a:cs typeface="Lucida Sans"/>
              </a:rPr>
              <a:t> </a:t>
            </a:r>
            <a:r>
              <a:rPr sz="1400" spc="-55" dirty="0">
                <a:solidFill>
                  <a:srgbClr val="002E46"/>
                </a:solidFill>
                <a:latin typeface="Lucida Sans"/>
                <a:cs typeface="Lucida Sans"/>
              </a:rPr>
              <a:t>to</a:t>
            </a:r>
            <a:r>
              <a:rPr sz="1400" spc="-110" dirty="0">
                <a:solidFill>
                  <a:srgbClr val="002E46"/>
                </a:solidFill>
                <a:latin typeface="Lucida Sans"/>
                <a:cs typeface="Lucida Sans"/>
              </a:rPr>
              <a:t> </a:t>
            </a:r>
            <a:r>
              <a:rPr sz="1400" spc="-45" dirty="0">
                <a:solidFill>
                  <a:srgbClr val="002E46"/>
                </a:solidFill>
                <a:latin typeface="Lucida Sans"/>
                <a:cs typeface="Lucida Sans"/>
              </a:rPr>
              <a:t>learn</a:t>
            </a:r>
            <a:r>
              <a:rPr sz="1400" spc="-114" dirty="0">
                <a:solidFill>
                  <a:srgbClr val="002E46"/>
                </a:solidFill>
                <a:latin typeface="Lucida Sans"/>
                <a:cs typeface="Lucida Sans"/>
              </a:rPr>
              <a:t> </a:t>
            </a:r>
            <a:r>
              <a:rPr sz="1400" spc="-75" dirty="0">
                <a:solidFill>
                  <a:srgbClr val="002E46"/>
                </a:solidFill>
                <a:latin typeface="Lucida Sans"/>
                <a:cs typeface="Lucida Sans"/>
              </a:rPr>
              <a:t>more</a:t>
            </a:r>
            <a:r>
              <a:rPr sz="1400" spc="-110" dirty="0">
                <a:solidFill>
                  <a:srgbClr val="002E46"/>
                </a:solidFill>
                <a:latin typeface="Lucida Sans"/>
                <a:cs typeface="Lucida Sans"/>
              </a:rPr>
              <a:t> </a:t>
            </a:r>
            <a:r>
              <a:rPr sz="1400" spc="-60" dirty="0">
                <a:solidFill>
                  <a:srgbClr val="002E46"/>
                </a:solidFill>
                <a:latin typeface="Lucida Sans"/>
                <a:cs typeface="Lucida Sans"/>
              </a:rPr>
              <a:t>about</a:t>
            </a:r>
            <a:r>
              <a:rPr sz="1400" spc="-110" dirty="0">
                <a:solidFill>
                  <a:srgbClr val="002E46"/>
                </a:solidFill>
                <a:latin typeface="Lucida Sans"/>
                <a:cs typeface="Lucida Sans"/>
              </a:rPr>
              <a:t> </a:t>
            </a:r>
            <a:r>
              <a:rPr sz="1400" spc="-75" dirty="0">
                <a:solidFill>
                  <a:srgbClr val="002E46"/>
                </a:solidFill>
                <a:latin typeface="Lucida Sans"/>
                <a:cs typeface="Lucida Sans"/>
              </a:rPr>
              <a:t>this</a:t>
            </a:r>
            <a:r>
              <a:rPr sz="1400" spc="-110" dirty="0">
                <a:solidFill>
                  <a:srgbClr val="002E46"/>
                </a:solidFill>
                <a:latin typeface="Lucida Sans"/>
                <a:cs typeface="Lucida Sans"/>
              </a:rPr>
              <a:t> </a:t>
            </a:r>
            <a:r>
              <a:rPr sz="1400" spc="-60" dirty="0">
                <a:solidFill>
                  <a:srgbClr val="002E46"/>
                </a:solidFill>
                <a:latin typeface="Lucida Sans"/>
                <a:cs typeface="Lucida Sans"/>
              </a:rPr>
              <a:t>incredible</a:t>
            </a:r>
            <a:r>
              <a:rPr sz="1400" spc="-114" dirty="0">
                <a:solidFill>
                  <a:srgbClr val="002E46"/>
                </a:solidFill>
                <a:latin typeface="Lucida Sans"/>
                <a:cs typeface="Lucida Sans"/>
              </a:rPr>
              <a:t> </a:t>
            </a:r>
            <a:r>
              <a:rPr sz="1400" spc="-50" dirty="0">
                <a:solidFill>
                  <a:srgbClr val="002E46"/>
                </a:solidFill>
                <a:latin typeface="Lucida Sans"/>
                <a:cs typeface="Lucida Sans"/>
              </a:rPr>
              <a:t>life-saving</a:t>
            </a:r>
            <a:r>
              <a:rPr sz="1400" spc="-110" dirty="0">
                <a:solidFill>
                  <a:srgbClr val="002E46"/>
                </a:solidFill>
                <a:latin typeface="Lucida Sans"/>
                <a:cs typeface="Lucida Sans"/>
              </a:rPr>
              <a:t> </a:t>
            </a:r>
            <a:r>
              <a:rPr sz="1400" spc="-75" dirty="0">
                <a:solidFill>
                  <a:srgbClr val="002E46"/>
                </a:solidFill>
                <a:latin typeface="Lucida Sans"/>
                <a:cs typeface="Lucida Sans"/>
              </a:rPr>
              <a:t>process!</a:t>
            </a:r>
            <a:endParaRPr sz="1400">
              <a:latin typeface="Lucida Sans"/>
              <a:cs typeface="Lucida Sans"/>
            </a:endParaRPr>
          </a:p>
        </p:txBody>
      </p:sp>
      <p:sp>
        <p:nvSpPr>
          <p:cNvPr id="46" name="object 46"/>
          <p:cNvSpPr/>
          <p:nvPr/>
        </p:nvSpPr>
        <p:spPr>
          <a:xfrm>
            <a:off x="4064508" y="512063"/>
            <a:ext cx="0" cy="676910"/>
          </a:xfrm>
          <a:custGeom>
            <a:avLst/>
            <a:gdLst/>
            <a:ahLst/>
            <a:cxnLst/>
            <a:rect l="l" t="t" r="r" b="b"/>
            <a:pathLst>
              <a:path h="676910">
                <a:moveTo>
                  <a:pt x="0" y="0"/>
                </a:moveTo>
                <a:lnTo>
                  <a:pt x="0" y="676757"/>
                </a:lnTo>
              </a:path>
            </a:pathLst>
          </a:custGeom>
          <a:ln w="25400">
            <a:solidFill>
              <a:srgbClr val="FFFFFF"/>
            </a:solidFill>
          </a:ln>
        </p:spPr>
        <p:txBody>
          <a:bodyPr wrap="square" lIns="0" tIns="0" rIns="0" bIns="0" rtlCol="0"/>
          <a:lstStyle/>
          <a:p>
            <a:endParaRPr/>
          </a:p>
        </p:txBody>
      </p:sp>
      <p:sp>
        <p:nvSpPr>
          <p:cNvPr id="47" name="object 47"/>
          <p:cNvSpPr/>
          <p:nvPr/>
        </p:nvSpPr>
        <p:spPr>
          <a:xfrm>
            <a:off x="685800" y="2286000"/>
            <a:ext cx="502920" cy="502920"/>
          </a:xfrm>
          <a:custGeom>
            <a:avLst/>
            <a:gdLst/>
            <a:ahLst/>
            <a:cxnLst/>
            <a:rect l="l" t="t" r="r" b="b"/>
            <a:pathLst>
              <a:path w="502919" h="502919">
                <a:moveTo>
                  <a:pt x="251459" y="0"/>
                </a:moveTo>
                <a:lnTo>
                  <a:pt x="206260" y="4051"/>
                </a:lnTo>
                <a:lnTo>
                  <a:pt x="163718" y="15732"/>
                </a:lnTo>
                <a:lnTo>
                  <a:pt x="124544" y="34332"/>
                </a:lnTo>
                <a:lnTo>
                  <a:pt x="89448" y="59141"/>
                </a:lnTo>
                <a:lnTo>
                  <a:pt x="59141" y="89448"/>
                </a:lnTo>
                <a:lnTo>
                  <a:pt x="34332" y="124544"/>
                </a:lnTo>
                <a:lnTo>
                  <a:pt x="15732" y="163718"/>
                </a:lnTo>
                <a:lnTo>
                  <a:pt x="4051" y="206260"/>
                </a:lnTo>
                <a:lnTo>
                  <a:pt x="0" y="251460"/>
                </a:lnTo>
                <a:lnTo>
                  <a:pt x="4051" y="296659"/>
                </a:lnTo>
                <a:lnTo>
                  <a:pt x="15732" y="339201"/>
                </a:lnTo>
                <a:lnTo>
                  <a:pt x="34332" y="378375"/>
                </a:lnTo>
                <a:lnTo>
                  <a:pt x="59141" y="413471"/>
                </a:lnTo>
                <a:lnTo>
                  <a:pt x="89448" y="443778"/>
                </a:lnTo>
                <a:lnTo>
                  <a:pt x="124544" y="468587"/>
                </a:lnTo>
                <a:lnTo>
                  <a:pt x="163718" y="487187"/>
                </a:lnTo>
                <a:lnTo>
                  <a:pt x="206260" y="498868"/>
                </a:lnTo>
                <a:lnTo>
                  <a:pt x="251459" y="502920"/>
                </a:lnTo>
                <a:lnTo>
                  <a:pt x="296659" y="498868"/>
                </a:lnTo>
                <a:lnTo>
                  <a:pt x="339201" y="487187"/>
                </a:lnTo>
                <a:lnTo>
                  <a:pt x="378375" y="468587"/>
                </a:lnTo>
                <a:lnTo>
                  <a:pt x="413471" y="443778"/>
                </a:lnTo>
                <a:lnTo>
                  <a:pt x="443778" y="413471"/>
                </a:lnTo>
                <a:lnTo>
                  <a:pt x="468587" y="378375"/>
                </a:lnTo>
                <a:lnTo>
                  <a:pt x="487187" y="339201"/>
                </a:lnTo>
                <a:lnTo>
                  <a:pt x="498868" y="296659"/>
                </a:lnTo>
                <a:lnTo>
                  <a:pt x="502919" y="251460"/>
                </a:lnTo>
                <a:lnTo>
                  <a:pt x="498868" y="206260"/>
                </a:lnTo>
                <a:lnTo>
                  <a:pt x="487187" y="163718"/>
                </a:lnTo>
                <a:lnTo>
                  <a:pt x="468587" y="124544"/>
                </a:lnTo>
                <a:lnTo>
                  <a:pt x="443778" y="89448"/>
                </a:lnTo>
                <a:lnTo>
                  <a:pt x="413471" y="59141"/>
                </a:lnTo>
                <a:lnTo>
                  <a:pt x="378375" y="34332"/>
                </a:lnTo>
                <a:lnTo>
                  <a:pt x="339201" y="15732"/>
                </a:lnTo>
                <a:lnTo>
                  <a:pt x="296659" y="4051"/>
                </a:lnTo>
                <a:lnTo>
                  <a:pt x="251459" y="0"/>
                </a:lnTo>
                <a:close/>
              </a:path>
            </a:pathLst>
          </a:custGeom>
          <a:solidFill>
            <a:srgbClr val="F99D20"/>
          </a:solidFill>
        </p:spPr>
        <p:txBody>
          <a:bodyPr wrap="square" lIns="0" tIns="0" rIns="0" bIns="0" rtlCol="0"/>
          <a:lstStyle/>
          <a:p>
            <a:endParaRPr/>
          </a:p>
        </p:txBody>
      </p:sp>
      <p:sp>
        <p:nvSpPr>
          <p:cNvPr id="48" name="object 48"/>
          <p:cNvSpPr/>
          <p:nvPr/>
        </p:nvSpPr>
        <p:spPr>
          <a:xfrm>
            <a:off x="842123" y="2418248"/>
            <a:ext cx="190271" cy="238417"/>
          </a:xfrm>
          <a:prstGeom prst="rect">
            <a:avLst/>
          </a:prstGeom>
          <a:blipFill>
            <a:blip r:embed="rId3" cstate="print"/>
            <a:stretch>
              <a:fillRect/>
            </a:stretch>
          </a:blipFill>
        </p:spPr>
        <p:txBody>
          <a:bodyPr wrap="square" lIns="0" tIns="0" rIns="0" bIns="0" rtlCol="0"/>
          <a:lstStyle/>
          <a:p>
            <a:endParaRPr/>
          </a:p>
        </p:txBody>
      </p:sp>
      <p:sp>
        <p:nvSpPr>
          <p:cNvPr id="49" name="object 49"/>
          <p:cNvSpPr txBox="1">
            <a:spLocks noGrp="1"/>
          </p:cNvSpPr>
          <p:nvPr>
            <p:ph type="ftr" sz="quarter" idx="5"/>
          </p:nvPr>
        </p:nvSpPr>
        <p:spPr>
          <a:prstGeom prst="rect">
            <a:avLst/>
          </a:prstGeom>
        </p:spPr>
        <p:txBody>
          <a:bodyPr vert="horz" wrap="square" lIns="0" tIns="6350" rIns="0" bIns="0" rtlCol="0">
            <a:spAutoFit/>
          </a:bodyPr>
          <a:lstStyle/>
          <a:p>
            <a:pPr marL="12700">
              <a:lnSpc>
                <a:spcPct val="100000"/>
              </a:lnSpc>
              <a:spcBef>
                <a:spcPts val="50"/>
              </a:spcBef>
            </a:pPr>
            <a:r>
              <a:rPr spc="75" dirty="0"/>
              <a:t>DONATION </a:t>
            </a:r>
            <a:r>
              <a:rPr spc="70" dirty="0"/>
              <a:t>EDUCATION </a:t>
            </a:r>
            <a:r>
              <a:rPr spc="55" dirty="0"/>
              <a:t>FOR </a:t>
            </a:r>
            <a:r>
              <a:rPr spc="40" dirty="0"/>
              <a:t>THE </a:t>
            </a:r>
            <a:r>
              <a:rPr spc="75" dirty="0"/>
              <a:t>CLASSROOM </a:t>
            </a:r>
            <a:r>
              <a:rPr spc="-50" dirty="0"/>
              <a:t>| </a:t>
            </a:r>
            <a:r>
              <a:rPr spc="45" dirty="0"/>
              <a:t>FACT </a:t>
            </a:r>
            <a:r>
              <a:rPr spc="50" dirty="0"/>
              <a:t>SHEET</a:t>
            </a:r>
            <a:r>
              <a:rPr spc="185" dirty="0"/>
              <a:t> </a:t>
            </a:r>
            <a:r>
              <a:rPr spc="60" dirty="0"/>
              <a:t>PRESENTATION</a:t>
            </a:r>
            <a:r>
              <a:rPr spc="-80" dirty="0"/>
              <a:t> </a:t>
            </a:r>
          </a:p>
        </p:txBody>
      </p:sp>
      <p:sp>
        <p:nvSpPr>
          <p:cNvPr id="50" name="object 50"/>
          <p:cNvSpPr txBox="1">
            <a:spLocks noGrp="1"/>
          </p:cNvSpPr>
          <p:nvPr>
            <p:ph type="sldNum" sz="quarter" idx="7"/>
          </p:nvPr>
        </p:nvSpPr>
        <p:spPr>
          <a:prstGeom prst="rect">
            <a:avLst/>
          </a:prstGeom>
        </p:spPr>
        <p:txBody>
          <a:bodyPr vert="horz" wrap="square" lIns="0" tIns="6350" rIns="0" bIns="0" rtlCol="0">
            <a:spAutoFit/>
          </a:bodyPr>
          <a:lstStyle/>
          <a:p>
            <a:pPr marL="38100">
              <a:lnSpc>
                <a:spcPct val="100000"/>
              </a:lnSpc>
              <a:spcBef>
                <a:spcPts val="50"/>
              </a:spcBef>
            </a:pPr>
            <a:fld id="{81D60167-4931-47E6-BA6A-407CBD079E47}" type="slidenum">
              <a:rPr spc="55" dirty="0"/>
              <a:t>9</a:t>
            </a:fld>
            <a:r>
              <a:rPr spc="-90" dirty="0"/>
              <a:t>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TotalTime>
  <Words>2197</Words>
  <Application>Microsoft Macintosh PowerPoint</Application>
  <PresentationFormat>Widescreen</PresentationFormat>
  <Paragraphs>178</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 Narrow</vt:lpstr>
      <vt:lpstr>Calibri</vt:lpstr>
      <vt:lpstr>Cambria</vt:lpstr>
      <vt:lpstr>Gill Sans MT</vt:lpstr>
      <vt:lpstr>Lucida Sans</vt:lpstr>
      <vt:lpstr>Times New Roman</vt:lpstr>
      <vt:lpstr>Trebuchet MS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Donation Education Fact Sheet Presentation</dc:title>
  <dc:creator>Sarah Sonn</dc:creator>
  <cp:lastModifiedBy>Mike Hutto</cp:lastModifiedBy>
  <cp:revision>3</cp:revision>
  <dcterms:created xsi:type="dcterms:W3CDTF">2021-05-18T23:02:54Z</dcterms:created>
  <dcterms:modified xsi:type="dcterms:W3CDTF">2024-03-21T17:11:54Z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2021-04-22T00:00:00Z</vt:filetime>
  </property>
  <property fmtid="{D5CDD505-2E9C-101B-9397-08002B2CF9AE}" pid="3" name="Creator">
    <vt:lpwstr>Adobe InDesign 16.0 (Macintosh)</vt:lpwstr>
  </property>
  <property fmtid="{D5CDD505-2E9C-101B-9397-08002B2CF9AE}" pid="4" name="LastSaved">
    <vt:filetime>2021-05-18T00:00:00Z</vt:filetime>
  </property>
</Properties>
</file>