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114"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9/15/2022</a:t>
            </a:fld>
            <a:endParaRPr lang="en-US"/>
          </a:p>
        </p:txBody>
      </p:sp>
      <p:sp>
        <p:nvSpPr>
          <p:cNvPr id="6" name="Holder 6"/>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9/15/2022</a:t>
            </a:fld>
            <a:endParaRPr lang="en-US"/>
          </a:p>
        </p:txBody>
      </p:sp>
      <p:sp>
        <p:nvSpPr>
          <p:cNvPr id="6" name="Holder 6"/>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9/15/2022</a:t>
            </a:fld>
            <a:endParaRPr lang="en-US"/>
          </a:p>
        </p:txBody>
      </p:sp>
      <p:sp>
        <p:nvSpPr>
          <p:cNvPr id="7" name="Holder 7"/>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9/15/2022</a:t>
            </a:fld>
            <a:endParaRPr lang="en-US"/>
          </a:p>
        </p:txBody>
      </p:sp>
      <p:sp>
        <p:nvSpPr>
          <p:cNvPr id="5" name="Holder 5"/>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9/15/2022</a:t>
            </a:fld>
            <a:endParaRPr lang="en-US"/>
          </a:p>
        </p:txBody>
      </p:sp>
      <p:sp>
        <p:nvSpPr>
          <p:cNvPr id="4" name="Holder 4"/>
          <p:cNvSpPr>
            <a:spLocks noGrp="1"/>
          </p:cNvSpPr>
          <p:nvPr>
            <p:ph type="sldNum" sz="quarter" idx="7"/>
          </p:nvPr>
        </p:nvSpPr>
        <p:spPr/>
        <p:txBody>
          <a:bodyPr lIns="0" tIns="0" rIns="0" bIns="0"/>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73543" y="6388098"/>
            <a:ext cx="3634740" cy="127634"/>
          </a:xfrm>
          <a:prstGeom prst="rect">
            <a:avLst/>
          </a:prstGeom>
        </p:spPr>
        <p:txBody>
          <a:bodyPr wrap="square" lIns="0" tIns="0" rIns="0" bIns="0">
            <a:spAutoFit/>
          </a:bodyPr>
          <a:lstStyle>
            <a:lvl1pPr>
              <a:defRPr sz="700" b="0" i="0">
                <a:solidFill>
                  <a:srgbClr val="828EA0"/>
                </a:solidFill>
                <a:latin typeface="Cambria"/>
                <a:cs typeface="Cambria"/>
              </a:defRPr>
            </a:lvl1p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9/15/2022</a:t>
            </a:fld>
            <a:endParaRPr lang="en-US"/>
          </a:p>
        </p:txBody>
      </p:sp>
      <p:sp>
        <p:nvSpPr>
          <p:cNvPr id="6" name="Holder 6"/>
          <p:cNvSpPr>
            <a:spLocks noGrp="1"/>
          </p:cNvSpPr>
          <p:nvPr>
            <p:ph type="sldNum" sz="quarter" idx="7"/>
          </p:nvPr>
        </p:nvSpPr>
        <p:spPr>
          <a:xfrm>
            <a:off x="11361041" y="6388098"/>
            <a:ext cx="189229" cy="127634"/>
          </a:xfrm>
          <a:prstGeom prst="rect">
            <a:avLst/>
          </a:prstGeom>
        </p:spPr>
        <p:txBody>
          <a:bodyPr wrap="square" lIns="0" tIns="0" rIns="0" bIns="0">
            <a:spAutoFit/>
          </a:bodyPr>
          <a:lstStyle>
            <a:lvl1pPr>
              <a:defRPr sz="700" b="0" i="0">
                <a:solidFill>
                  <a:srgbClr val="828EA0"/>
                </a:solidFill>
                <a:latin typeface="Arial Narrow"/>
                <a:cs typeface="Arial Narrow"/>
              </a:defRPr>
            </a:lvl1pPr>
          </a:lstStyle>
          <a:p>
            <a:pPr marL="38100">
              <a:lnSpc>
                <a:spcPct val="100000"/>
              </a:lnSpc>
              <a:spcBef>
                <a:spcPts val="50"/>
              </a:spcBef>
            </a:pPr>
            <a:fld id="{81D60167-4931-47E6-BA6A-407CBD079E47}" type="slidenum">
              <a:rPr spc="55" dirty="0"/>
              <a:t>‹#›</a:t>
            </a:fld>
            <a:r>
              <a:rPr spc="-90" dirty="0"/>
              <a:t> </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31.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19.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22.pn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image" Target="../media/image8.png"/><Relationship Id="rId7" Type="http://schemas.openxmlformats.org/officeDocument/2006/relationships/image" Target="../media/image26.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25.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86243" y="6400798"/>
            <a:ext cx="10817225" cy="102235"/>
          </a:xfrm>
          <a:prstGeom prst="rect">
            <a:avLst/>
          </a:prstGeom>
        </p:spPr>
        <p:txBody>
          <a:bodyPr vert="horz" wrap="square" lIns="0" tIns="0" rIns="0" bIns="0" rtlCol="0">
            <a:spAutoFit/>
          </a:bodyPr>
          <a:lstStyle/>
          <a:p>
            <a:pPr>
              <a:lnSpc>
                <a:spcPts val="795"/>
              </a:lnSpc>
              <a:tabLst>
                <a:tab pos="10768965" algn="l"/>
              </a:tabLst>
            </a:pPr>
            <a:r>
              <a:rPr sz="700" spc="95" dirty="0">
                <a:solidFill>
                  <a:srgbClr val="828EA0"/>
                </a:solidFill>
                <a:latin typeface="Cambria"/>
                <a:cs typeface="Cambria"/>
              </a:rPr>
              <a:t>DON</a:t>
            </a:r>
            <a:r>
              <a:rPr sz="700" spc="65" dirty="0">
                <a:solidFill>
                  <a:srgbClr val="828EA0"/>
                </a:solidFill>
                <a:latin typeface="Cambria"/>
                <a:cs typeface="Cambria"/>
              </a:rPr>
              <a:t>A</a:t>
            </a:r>
            <a:r>
              <a:rPr sz="700" spc="80" dirty="0">
                <a:solidFill>
                  <a:srgbClr val="828EA0"/>
                </a:solidFill>
                <a:latin typeface="Cambria"/>
                <a:cs typeface="Cambria"/>
              </a:rPr>
              <a:t>TIO</a:t>
            </a:r>
            <a:r>
              <a:rPr sz="700" spc="5" dirty="0">
                <a:solidFill>
                  <a:srgbClr val="828EA0"/>
                </a:solidFill>
                <a:latin typeface="Cambria"/>
                <a:cs typeface="Cambria"/>
              </a:rPr>
              <a:t>N</a:t>
            </a:r>
            <a:r>
              <a:rPr sz="700" dirty="0">
                <a:solidFill>
                  <a:srgbClr val="828EA0"/>
                </a:solidFill>
                <a:latin typeface="Cambria"/>
                <a:cs typeface="Cambria"/>
              </a:rPr>
              <a:t> </a:t>
            </a:r>
            <a:r>
              <a:rPr sz="700" spc="5" dirty="0">
                <a:solidFill>
                  <a:srgbClr val="828EA0"/>
                </a:solidFill>
                <a:latin typeface="Cambria"/>
                <a:cs typeface="Cambria"/>
              </a:rPr>
              <a:t> </a:t>
            </a:r>
            <a:r>
              <a:rPr sz="700" spc="90" dirty="0">
                <a:solidFill>
                  <a:srgbClr val="828EA0"/>
                </a:solidFill>
                <a:latin typeface="Cambria"/>
                <a:cs typeface="Cambria"/>
              </a:rPr>
              <a:t>EDUC</a:t>
            </a:r>
            <a:r>
              <a:rPr sz="700" spc="60" dirty="0">
                <a:solidFill>
                  <a:srgbClr val="828EA0"/>
                </a:solidFill>
                <a:latin typeface="Cambria"/>
                <a:cs typeface="Cambria"/>
              </a:rPr>
              <a:t>A</a:t>
            </a:r>
            <a:r>
              <a:rPr sz="700" spc="80" dirty="0">
                <a:solidFill>
                  <a:srgbClr val="828EA0"/>
                </a:solidFill>
                <a:latin typeface="Cambria"/>
                <a:cs typeface="Cambria"/>
              </a:rPr>
              <a:t>TIO</a:t>
            </a:r>
            <a:r>
              <a:rPr sz="700" spc="5" dirty="0">
                <a:solidFill>
                  <a:srgbClr val="828EA0"/>
                </a:solidFill>
                <a:latin typeface="Cambria"/>
                <a:cs typeface="Cambria"/>
              </a:rPr>
              <a:t>N</a:t>
            </a:r>
            <a:r>
              <a:rPr sz="700" dirty="0">
                <a:solidFill>
                  <a:srgbClr val="828EA0"/>
                </a:solidFill>
                <a:latin typeface="Cambria"/>
                <a:cs typeface="Cambria"/>
              </a:rPr>
              <a:t> </a:t>
            </a:r>
            <a:r>
              <a:rPr sz="700" spc="5" dirty="0">
                <a:solidFill>
                  <a:srgbClr val="828EA0"/>
                </a:solidFill>
                <a:latin typeface="Cambria"/>
                <a:cs typeface="Cambria"/>
              </a:rPr>
              <a:t> </a:t>
            </a:r>
            <a:r>
              <a:rPr sz="700" spc="80" dirty="0">
                <a:solidFill>
                  <a:srgbClr val="828EA0"/>
                </a:solidFill>
                <a:latin typeface="Cambria"/>
                <a:cs typeface="Cambria"/>
              </a:rPr>
              <a:t>FO</a:t>
            </a:r>
            <a:r>
              <a:rPr sz="700" spc="5" dirty="0">
                <a:solidFill>
                  <a:srgbClr val="828EA0"/>
                </a:solidFill>
                <a:latin typeface="Cambria"/>
                <a:cs typeface="Cambria"/>
              </a:rPr>
              <a:t>R</a:t>
            </a:r>
            <a:r>
              <a:rPr sz="700" dirty="0">
                <a:solidFill>
                  <a:srgbClr val="828EA0"/>
                </a:solidFill>
                <a:latin typeface="Cambria"/>
                <a:cs typeface="Cambria"/>
              </a:rPr>
              <a:t> </a:t>
            </a:r>
            <a:r>
              <a:rPr sz="700" spc="5" dirty="0">
                <a:solidFill>
                  <a:srgbClr val="828EA0"/>
                </a:solidFill>
                <a:latin typeface="Cambria"/>
                <a:cs typeface="Cambria"/>
              </a:rPr>
              <a:t> </a:t>
            </a:r>
            <a:r>
              <a:rPr sz="700" spc="65" dirty="0">
                <a:solidFill>
                  <a:srgbClr val="828EA0"/>
                </a:solidFill>
                <a:latin typeface="Cambria"/>
                <a:cs typeface="Cambria"/>
              </a:rPr>
              <a:t>TH</a:t>
            </a:r>
            <a:r>
              <a:rPr sz="700" spc="-10" dirty="0">
                <a:solidFill>
                  <a:srgbClr val="828EA0"/>
                </a:solidFill>
                <a:latin typeface="Cambria"/>
                <a:cs typeface="Cambria"/>
              </a:rPr>
              <a:t>E</a:t>
            </a:r>
            <a:r>
              <a:rPr sz="700" dirty="0">
                <a:solidFill>
                  <a:srgbClr val="828EA0"/>
                </a:solidFill>
                <a:latin typeface="Cambria"/>
                <a:cs typeface="Cambria"/>
              </a:rPr>
              <a:t> </a:t>
            </a:r>
            <a:r>
              <a:rPr sz="700" spc="5" dirty="0">
                <a:solidFill>
                  <a:srgbClr val="828EA0"/>
                </a:solidFill>
                <a:latin typeface="Cambria"/>
                <a:cs typeface="Cambria"/>
              </a:rPr>
              <a:t> </a:t>
            </a:r>
            <a:r>
              <a:rPr sz="700" spc="70" dirty="0">
                <a:solidFill>
                  <a:srgbClr val="828EA0"/>
                </a:solidFill>
                <a:latin typeface="Cambria"/>
                <a:cs typeface="Cambria"/>
              </a:rPr>
              <a:t>CLASS</a:t>
            </a:r>
            <a:r>
              <a:rPr sz="700" spc="65" dirty="0">
                <a:solidFill>
                  <a:srgbClr val="828EA0"/>
                </a:solidFill>
                <a:latin typeface="Cambria"/>
                <a:cs typeface="Cambria"/>
              </a:rPr>
              <a:t>R</a:t>
            </a:r>
            <a:r>
              <a:rPr sz="700" spc="110" dirty="0">
                <a:solidFill>
                  <a:srgbClr val="828EA0"/>
                </a:solidFill>
                <a:latin typeface="Cambria"/>
                <a:cs typeface="Cambria"/>
              </a:rPr>
              <a:t>OO</a:t>
            </a:r>
            <a:r>
              <a:rPr sz="700" spc="45" dirty="0">
                <a:solidFill>
                  <a:srgbClr val="828EA0"/>
                </a:solidFill>
                <a:latin typeface="Cambria"/>
                <a:cs typeface="Cambria"/>
              </a:rPr>
              <a:t>M</a:t>
            </a:r>
            <a:r>
              <a:rPr sz="700" dirty="0">
                <a:solidFill>
                  <a:srgbClr val="828EA0"/>
                </a:solidFill>
                <a:latin typeface="Cambria"/>
                <a:cs typeface="Cambria"/>
              </a:rPr>
              <a:t>  </a:t>
            </a:r>
            <a:r>
              <a:rPr sz="700" spc="-50" dirty="0">
                <a:solidFill>
                  <a:srgbClr val="828EA0"/>
                </a:solidFill>
                <a:latin typeface="Cambria"/>
                <a:cs typeface="Cambria"/>
              </a:rPr>
              <a:t>|</a:t>
            </a:r>
            <a:r>
              <a:rPr sz="700" dirty="0">
                <a:solidFill>
                  <a:srgbClr val="828EA0"/>
                </a:solidFill>
                <a:latin typeface="Cambria"/>
                <a:cs typeface="Cambria"/>
              </a:rPr>
              <a:t>  </a:t>
            </a:r>
            <a:r>
              <a:rPr sz="700" spc="30" dirty="0">
                <a:solidFill>
                  <a:srgbClr val="828EA0"/>
                </a:solidFill>
                <a:latin typeface="Cambria"/>
                <a:cs typeface="Cambria"/>
              </a:rPr>
              <a:t>F</a:t>
            </a:r>
            <a:r>
              <a:rPr sz="700" spc="75" dirty="0">
                <a:solidFill>
                  <a:srgbClr val="828EA0"/>
                </a:solidFill>
                <a:latin typeface="Cambria"/>
                <a:cs typeface="Cambria"/>
              </a:rPr>
              <a:t>AC</a:t>
            </a:r>
            <a:r>
              <a:rPr sz="700" dirty="0">
                <a:solidFill>
                  <a:srgbClr val="828EA0"/>
                </a:solidFill>
                <a:latin typeface="Cambria"/>
                <a:cs typeface="Cambria"/>
              </a:rPr>
              <a:t>T </a:t>
            </a:r>
            <a:r>
              <a:rPr sz="700" spc="5" dirty="0">
                <a:solidFill>
                  <a:srgbClr val="828EA0"/>
                </a:solidFill>
                <a:latin typeface="Cambria"/>
                <a:cs typeface="Cambria"/>
              </a:rPr>
              <a:t> </a:t>
            </a:r>
            <a:r>
              <a:rPr sz="700" spc="65" dirty="0">
                <a:solidFill>
                  <a:srgbClr val="828EA0"/>
                </a:solidFill>
                <a:latin typeface="Cambria"/>
                <a:cs typeface="Cambria"/>
              </a:rPr>
              <a:t>SHEE</a:t>
            </a:r>
            <a:r>
              <a:rPr sz="700" spc="-10" dirty="0">
                <a:solidFill>
                  <a:srgbClr val="828EA0"/>
                </a:solidFill>
                <a:latin typeface="Cambria"/>
                <a:cs typeface="Cambria"/>
              </a:rPr>
              <a:t>T</a:t>
            </a:r>
            <a:r>
              <a:rPr sz="700" dirty="0">
                <a:solidFill>
                  <a:srgbClr val="828EA0"/>
                </a:solidFill>
                <a:latin typeface="Cambria"/>
                <a:cs typeface="Cambria"/>
              </a:rPr>
              <a:t> </a:t>
            </a:r>
            <a:r>
              <a:rPr sz="700" spc="5" dirty="0">
                <a:solidFill>
                  <a:srgbClr val="828EA0"/>
                </a:solidFill>
                <a:latin typeface="Cambria"/>
                <a:cs typeface="Cambria"/>
              </a:rPr>
              <a:t> </a:t>
            </a:r>
            <a:r>
              <a:rPr sz="700" spc="65" dirty="0">
                <a:solidFill>
                  <a:srgbClr val="828EA0"/>
                </a:solidFill>
                <a:latin typeface="Cambria"/>
                <a:cs typeface="Cambria"/>
              </a:rPr>
              <a:t>PRESEN</a:t>
            </a:r>
            <a:r>
              <a:rPr sz="700" spc="35" dirty="0">
                <a:solidFill>
                  <a:srgbClr val="828EA0"/>
                </a:solidFill>
                <a:latin typeface="Cambria"/>
                <a:cs typeface="Cambria"/>
              </a:rPr>
              <a:t>TA</a:t>
            </a:r>
            <a:r>
              <a:rPr sz="700" spc="80" dirty="0">
                <a:solidFill>
                  <a:srgbClr val="828EA0"/>
                </a:solidFill>
                <a:latin typeface="Cambria"/>
                <a:cs typeface="Cambria"/>
              </a:rPr>
              <a:t>TIO</a:t>
            </a:r>
            <a:r>
              <a:rPr sz="700" spc="5" dirty="0">
                <a:solidFill>
                  <a:srgbClr val="828EA0"/>
                </a:solidFill>
                <a:latin typeface="Cambria"/>
                <a:cs typeface="Cambria"/>
              </a:rPr>
              <a:t>N</a:t>
            </a:r>
            <a:r>
              <a:rPr sz="700" dirty="0">
                <a:solidFill>
                  <a:srgbClr val="828EA0"/>
                </a:solidFill>
                <a:latin typeface="Cambria"/>
                <a:cs typeface="Cambria"/>
              </a:rPr>
              <a:t>	</a:t>
            </a:r>
            <a:r>
              <a:rPr sz="700" spc="55" dirty="0">
                <a:solidFill>
                  <a:srgbClr val="828EA0"/>
                </a:solidFill>
                <a:latin typeface="Arial Narrow"/>
                <a:cs typeface="Arial Narrow"/>
              </a:rPr>
              <a:t>1</a:t>
            </a:r>
            <a:endParaRPr sz="700">
              <a:latin typeface="Arial Narrow"/>
              <a:cs typeface="Arial Narrow"/>
            </a:endParaRPr>
          </a:p>
        </p:txBody>
      </p:sp>
      <p:sp>
        <p:nvSpPr>
          <p:cNvPr id="3" name="object 3"/>
          <p:cNvSpPr/>
          <p:nvPr/>
        </p:nvSpPr>
        <p:spPr>
          <a:xfrm>
            <a:off x="0" y="0"/>
            <a:ext cx="12189460" cy="6858000"/>
          </a:xfrm>
          <a:custGeom>
            <a:avLst/>
            <a:gdLst/>
            <a:ahLst/>
            <a:cxnLst/>
            <a:rect l="l" t="t" r="r" b="b"/>
            <a:pathLst>
              <a:path w="12189460" h="6858000">
                <a:moveTo>
                  <a:pt x="0" y="6858000"/>
                </a:moveTo>
                <a:lnTo>
                  <a:pt x="12188952" y="6858000"/>
                </a:lnTo>
                <a:lnTo>
                  <a:pt x="12188952" y="0"/>
                </a:lnTo>
                <a:lnTo>
                  <a:pt x="0" y="0"/>
                </a:lnTo>
                <a:lnTo>
                  <a:pt x="0" y="6858000"/>
                </a:lnTo>
                <a:close/>
              </a:path>
            </a:pathLst>
          </a:custGeom>
          <a:solidFill>
            <a:srgbClr val="B0CFED"/>
          </a:solidFill>
        </p:spPr>
        <p:txBody>
          <a:bodyPr wrap="square" lIns="0" tIns="0" rIns="0" bIns="0" rtlCol="0"/>
          <a:lstStyle/>
          <a:p>
            <a:endParaRPr/>
          </a:p>
        </p:txBody>
      </p:sp>
      <p:sp>
        <p:nvSpPr>
          <p:cNvPr id="4" name="object 4"/>
          <p:cNvSpPr txBox="1"/>
          <p:nvPr/>
        </p:nvSpPr>
        <p:spPr>
          <a:xfrm>
            <a:off x="3948846" y="3558285"/>
            <a:ext cx="4291330" cy="330200"/>
          </a:xfrm>
          <a:prstGeom prst="rect">
            <a:avLst/>
          </a:prstGeom>
        </p:spPr>
        <p:txBody>
          <a:bodyPr vert="horz" wrap="square" lIns="0" tIns="12700" rIns="0" bIns="0" rtlCol="0">
            <a:spAutoFit/>
          </a:bodyPr>
          <a:lstStyle/>
          <a:p>
            <a:pPr marL="12700">
              <a:lnSpc>
                <a:spcPct val="100000"/>
              </a:lnSpc>
              <a:spcBef>
                <a:spcPts val="100"/>
              </a:spcBef>
            </a:pPr>
            <a:r>
              <a:rPr sz="2000" i="1" spc="15" dirty="0">
                <a:solidFill>
                  <a:srgbClr val="243746"/>
                </a:solidFill>
                <a:latin typeface="Trebuchet MS"/>
                <a:cs typeface="Trebuchet MS"/>
              </a:rPr>
              <a:t>Donation </a:t>
            </a:r>
            <a:r>
              <a:rPr sz="2000" i="1" spc="-5" dirty="0">
                <a:solidFill>
                  <a:srgbClr val="243746"/>
                </a:solidFill>
                <a:latin typeface="Trebuchet MS"/>
                <a:cs typeface="Trebuchet MS"/>
              </a:rPr>
              <a:t>Education</a:t>
            </a:r>
            <a:r>
              <a:rPr sz="2000" i="1" spc="-445" dirty="0">
                <a:solidFill>
                  <a:srgbClr val="243746"/>
                </a:solidFill>
                <a:latin typeface="Trebuchet MS"/>
                <a:cs typeface="Trebuchet MS"/>
              </a:rPr>
              <a:t> </a:t>
            </a:r>
            <a:r>
              <a:rPr sz="2000" i="1" spc="-65" dirty="0">
                <a:solidFill>
                  <a:srgbClr val="243746"/>
                </a:solidFill>
                <a:latin typeface="Trebuchet MS"/>
                <a:cs typeface="Trebuchet MS"/>
              </a:rPr>
              <a:t>for </a:t>
            </a:r>
            <a:r>
              <a:rPr sz="2000" i="1" spc="-50" dirty="0">
                <a:solidFill>
                  <a:srgbClr val="243746"/>
                </a:solidFill>
                <a:latin typeface="Trebuchet MS"/>
                <a:cs typeface="Trebuchet MS"/>
              </a:rPr>
              <a:t>the </a:t>
            </a:r>
            <a:r>
              <a:rPr sz="2000" i="1" spc="5" dirty="0">
                <a:solidFill>
                  <a:srgbClr val="243746"/>
                </a:solidFill>
                <a:latin typeface="Trebuchet MS"/>
                <a:cs typeface="Trebuchet MS"/>
              </a:rPr>
              <a:t>Classroom</a:t>
            </a:r>
            <a:endParaRPr sz="2000">
              <a:latin typeface="Trebuchet MS"/>
              <a:cs typeface="Trebuchet MS"/>
            </a:endParaRPr>
          </a:p>
        </p:txBody>
      </p:sp>
      <p:sp>
        <p:nvSpPr>
          <p:cNvPr id="5" name="object 5"/>
          <p:cNvSpPr txBox="1"/>
          <p:nvPr/>
        </p:nvSpPr>
        <p:spPr>
          <a:xfrm>
            <a:off x="3444282" y="3996435"/>
            <a:ext cx="5300980" cy="635000"/>
          </a:xfrm>
          <a:prstGeom prst="rect">
            <a:avLst/>
          </a:prstGeom>
        </p:spPr>
        <p:txBody>
          <a:bodyPr vert="horz" wrap="square" lIns="0" tIns="12700" rIns="0" bIns="0" rtlCol="0">
            <a:spAutoFit/>
          </a:bodyPr>
          <a:lstStyle/>
          <a:p>
            <a:pPr marL="12700">
              <a:lnSpc>
                <a:spcPct val="100000"/>
              </a:lnSpc>
              <a:spcBef>
                <a:spcPts val="100"/>
              </a:spcBef>
            </a:pPr>
            <a:r>
              <a:rPr sz="4000" b="1" spc="125" dirty="0">
                <a:solidFill>
                  <a:srgbClr val="243746"/>
                </a:solidFill>
                <a:latin typeface="Calibri"/>
                <a:cs typeface="Calibri"/>
              </a:rPr>
              <a:t>Fact </a:t>
            </a:r>
            <a:r>
              <a:rPr sz="4000" b="1" spc="85" dirty="0">
                <a:solidFill>
                  <a:srgbClr val="243746"/>
                </a:solidFill>
                <a:latin typeface="Calibri"/>
                <a:cs typeface="Calibri"/>
              </a:rPr>
              <a:t>Sheet</a:t>
            </a:r>
            <a:r>
              <a:rPr sz="4000" b="1" spc="-60" dirty="0">
                <a:solidFill>
                  <a:srgbClr val="243746"/>
                </a:solidFill>
                <a:latin typeface="Calibri"/>
                <a:cs typeface="Calibri"/>
              </a:rPr>
              <a:t> </a:t>
            </a:r>
            <a:r>
              <a:rPr sz="4000" b="1" spc="80" dirty="0">
                <a:solidFill>
                  <a:srgbClr val="243746"/>
                </a:solidFill>
                <a:latin typeface="Calibri"/>
                <a:cs typeface="Calibri"/>
              </a:rPr>
              <a:t>Presentation</a:t>
            </a:r>
            <a:endParaRPr sz="4000">
              <a:latin typeface="Calibri"/>
              <a:cs typeface="Calibri"/>
            </a:endParaRPr>
          </a:p>
        </p:txBody>
      </p:sp>
      <p:sp>
        <p:nvSpPr>
          <p:cNvPr id="6" name="object 6"/>
          <p:cNvSpPr/>
          <p:nvPr/>
        </p:nvSpPr>
        <p:spPr>
          <a:xfrm>
            <a:off x="5642927" y="1953171"/>
            <a:ext cx="839469" cy="360045"/>
          </a:xfrm>
          <a:custGeom>
            <a:avLst/>
            <a:gdLst/>
            <a:ahLst/>
            <a:cxnLst/>
            <a:rect l="l" t="t" r="r" b="b"/>
            <a:pathLst>
              <a:path w="839470" h="360044">
                <a:moveTo>
                  <a:pt x="0" y="359905"/>
                </a:moveTo>
                <a:lnTo>
                  <a:pt x="839050" y="359905"/>
                </a:lnTo>
                <a:lnTo>
                  <a:pt x="839050" y="0"/>
                </a:lnTo>
                <a:lnTo>
                  <a:pt x="0" y="0"/>
                </a:lnTo>
                <a:lnTo>
                  <a:pt x="0" y="359905"/>
                </a:lnTo>
                <a:close/>
              </a:path>
            </a:pathLst>
          </a:custGeom>
          <a:solidFill>
            <a:srgbClr val="94BDE3"/>
          </a:solidFill>
        </p:spPr>
        <p:txBody>
          <a:bodyPr wrap="square" lIns="0" tIns="0" rIns="0" bIns="0" rtlCol="0"/>
          <a:lstStyle/>
          <a:p>
            <a:endParaRPr/>
          </a:p>
        </p:txBody>
      </p:sp>
      <p:sp>
        <p:nvSpPr>
          <p:cNvPr id="7" name="object 7"/>
          <p:cNvSpPr/>
          <p:nvPr/>
        </p:nvSpPr>
        <p:spPr>
          <a:xfrm>
            <a:off x="5642927" y="2313076"/>
            <a:ext cx="839469" cy="483234"/>
          </a:xfrm>
          <a:custGeom>
            <a:avLst/>
            <a:gdLst/>
            <a:ahLst/>
            <a:cxnLst/>
            <a:rect l="l" t="t" r="r" b="b"/>
            <a:pathLst>
              <a:path w="839470" h="483235">
                <a:moveTo>
                  <a:pt x="0" y="482688"/>
                </a:moveTo>
                <a:lnTo>
                  <a:pt x="839050" y="482688"/>
                </a:lnTo>
                <a:lnTo>
                  <a:pt x="839050" y="0"/>
                </a:lnTo>
                <a:lnTo>
                  <a:pt x="0" y="0"/>
                </a:lnTo>
                <a:lnTo>
                  <a:pt x="0" y="482688"/>
                </a:lnTo>
                <a:close/>
              </a:path>
            </a:pathLst>
          </a:custGeom>
          <a:solidFill>
            <a:srgbClr val="B3D687"/>
          </a:solidFill>
        </p:spPr>
        <p:txBody>
          <a:bodyPr wrap="square" lIns="0" tIns="0" rIns="0" bIns="0" rtlCol="0"/>
          <a:lstStyle/>
          <a:p>
            <a:endParaRPr/>
          </a:p>
        </p:txBody>
      </p:sp>
      <p:sp>
        <p:nvSpPr>
          <p:cNvPr id="8" name="object 8"/>
          <p:cNvSpPr/>
          <p:nvPr/>
        </p:nvSpPr>
        <p:spPr>
          <a:xfrm>
            <a:off x="5709649" y="2014928"/>
            <a:ext cx="712470" cy="182245"/>
          </a:xfrm>
          <a:custGeom>
            <a:avLst/>
            <a:gdLst/>
            <a:ahLst/>
            <a:cxnLst/>
            <a:rect l="l" t="t" r="r" b="b"/>
            <a:pathLst>
              <a:path w="712470" h="182244">
                <a:moveTo>
                  <a:pt x="437972" y="4254"/>
                </a:moveTo>
                <a:lnTo>
                  <a:pt x="413842" y="4254"/>
                </a:lnTo>
                <a:lnTo>
                  <a:pt x="376212" y="177457"/>
                </a:lnTo>
                <a:lnTo>
                  <a:pt x="417398" y="177457"/>
                </a:lnTo>
                <a:lnTo>
                  <a:pt x="421665" y="144106"/>
                </a:lnTo>
                <a:lnTo>
                  <a:pt x="437972" y="144106"/>
                </a:lnTo>
                <a:lnTo>
                  <a:pt x="437972" y="113563"/>
                </a:lnTo>
                <a:lnTo>
                  <a:pt x="426631" y="113563"/>
                </a:lnTo>
                <a:lnTo>
                  <a:pt x="437972" y="35483"/>
                </a:lnTo>
                <a:lnTo>
                  <a:pt x="437972" y="4254"/>
                </a:lnTo>
                <a:close/>
              </a:path>
              <a:path w="712470" h="182244">
                <a:moveTo>
                  <a:pt x="462826" y="4254"/>
                </a:moveTo>
                <a:lnTo>
                  <a:pt x="437972" y="4254"/>
                </a:lnTo>
                <a:lnTo>
                  <a:pt x="437972" y="35483"/>
                </a:lnTo>
                <a:lnTo>
                  <a:pt x="438683" y="35483"/>
                </a:lnTo>
                <a:lnTo>
                  <a:pt x="450049" y="113563"/>
                </a:lnTo>
                <a:lnTo>
                  <a:pt x="437972" y="113563"/>
                </a:lnTo>
                <a:lnTo>
                  <a:pt x="437972" y="144106"/>
                </a:lnTo>
                <a:lnTo>
                  <a:pt x="453593" y="144106"/>
                </a:lnTo>
                <a:lnTo>
                  <a:pt x="459270" y="177457"/>
                </a:lnTo>
                <a:lnTo>
                  <a:pt x="497611" y="177457"/>
                </a:lnTo>
                <a:lnTo>
                  <a:pt x="497611" y="164680"/>
                </a:lnTo>
                <a:lnTo>
                  <a:pt x="462826" y="4254"/>
                </a:lnTo>
                <a:close/>
              </a:path>
              <a:path w="712470" h="182244">
                <a:moveTo>
                  <a:pt x="497611" y="164680"/>
                </a:moveTo>
                <a:lnTo>
                  <a:pt x="497611" y="177457"/>
                </a:lnTo>
                <a:lnTo>
                  <a:pt x="500443" y="177457"/>
                </a:lnTo>
                <a:lnTo>
                  <a:pt x="497611" y="164680"/>
                </a:lnTo>
                <a:close/>
              </a:path>
              <a:path w="712470" h="182244">
                <a:moveTo>
                  <a:pt x="567169" y="39039"/>
                </a:moveTo>
                <a:lnTo>
                  <a:pt x="526719" y="39039"/>
                </a:lnTo>
                <a:lnTo>
                  <a:pt x="526719" y="177457"/>
                </a:lnTo>
                <a:lnTo>
                  <a:pt x="567169" y="177457"/>
                </a:lnTo>
                <a:lnTo>
                  <a:pt x="567169" y="39039"/>
                </a:lnTo>
                <a:close/>
              </a:path>
              <a:path w="712470" h="182244">
                <a:moveTo>
                  <a:pt x="497611" y="4254"/>
                </a:moveTo>
                <a:lnTo>
                  <a:pt x="494766" y="4254"/>
                </a:lnTo>
                <a:lnTo>
                  <a:pt x="494766" y="39039"/>
                </a:lnTo>
                <a:lnTo>
                  <a:pt x="497611" y="39039"/>
                </a:lnTo>
                <a:lnTo>
                  <a:pt x="497611" y="4254"/>
                </a:lnTo>
                <a:close/>
              </a:path>
              <a:path w="712470" h="182244">
                <a:moveTo>
                  <a:pt x="600532" y="4254"/>
                </a:moveTo>
                <a:lnTo>
                  <a:pt x="497611" y="4254"/>
                </a:lnTo>
                <a:lnTo>
                  <a:pt x="497611" y="39039"/>
                </a:lnTo>
                <a:lnTo>
                  <a:pt x="600532" y="39039"/>
                </a:lnTo>
                <a:lnTo>
                  <a:pt x="600532" y="4254"/>
                </a:lnTo>
                <a:close/>
              </a:path>
              <a:path w="712470" h="182244">
                <a:moveTo>
                  <a:pt x="709155" y="4254"/>
                </a:moveTo>
                <a:lnTo>
                  <a:pt x="616140" y="4254"/>
                </a:lnTo>
                <a:lnTo>
                  <a:pt x="616140" y="177457"/>
                </a:lnTo>
                <a:lnTo>
                  <a:pt x="711974" y="177457"/>
                </a:lnTo>
                <a:lnTo>
                  <a:pt x="711974" y="143383"/>
                </a:lnTo>
                <a:lnTo>
                  <a:pt x="656615" y="143383"/>
                </a:lnTo>
                <a:lnTo>
                  <a:pt x="656615" y="105765"/>
                </a:lnTo>
                <a:lnTo>
                  <a:pt x="707720" y="105765"/>
                </a:lnTo>
                <a:lnTo>
                  <a:pt x="707720" y="70980"/>
                </a:lnTo>
                <a:lnTo>
                  <a:pt x="656615" y="70980"/>
                </a:lnTo>
                <a:lnTo>
                  <a:pt x="656615" y="39039"/>
                </a:lnTo>
                <a:lnTo>
                  <a:pt x="709155" y="39039"/>
                </a:lnTo>
                <a:lnTo>
                  <a:pt x="709155" y="4254"/>
                </a:lnTo>
                <a:close/>
              </a:path>
              <a:path w="712470" h="182244">
                <a:moveTo>
                  <a:pt x="182435" y="0"/>
                </a:moveTo>
                <a:lnTo>
                  <a:pt x="158803" y="3804"/>
                </a:lnTo>
                <a:lnTo>
                  <a:pt x="141433" y="13931"/>
                </a:lnTo>
                <a:lnTo>
                  <a:pt x="130721" y="30050"/>
                </a:lnTo>
                <a:lnTo>
                  <a:pt x="127063" y="51828"/>
                </a:lnTo>
                <a:lnTo>
                  <a:pt x="127063" y="122796"/>
                </a:lnTo>
                <a:lnTo>
                  <a:pt x="129923" y="148179"/>
                </a:lnTo>
                <a:lnTo>
                  <a:pt x="139304" y="166638"/>
                </a:lnTo>
                <a:lnTo>
                  <a:pt x="156408" y="177908"/>
                </a:lnTo>
                <a:lnTo>
                  <a:pt x="182435" y="181724"/>
                </a:lnTo>
                <a:lnTo>
                  <a:pt x="182435" y="150495"/>
                </a:lnTo>
                <a:lnTo>
                  <a:pt x="174708" y="148009"/>
                </a:lnTo>
                <a:lnTo>
                  <a:pt x="170178" y="141797"/>
                </a:lnTo>
                <a:lnTo>
                  <a:pt x="168046" y="133719"/>
                </a:lnTo>
                <a:lnTo>
                  <a:pt x="167513" y="125641"/>
                </a:lnTo>
                <a:lnTo>
                  <a:pt x="167513" y="54660"/>
                </a:lnTo>
                <a:lnTo>
                  <a:pt x="168046" y="46509"/>
                </a:lnTo>
                <a:lnTo>
                  <a:pt x="170178" y="38954"/>
                </a:lnTo>
                <a:lnTo>
                  <a:pt x="174708" y="33393"/>
                </a:lnTo>
                <a:lnTo>
                  <a:pt x="182435" y="31229"/>
                </a:lnTo>
                <a:lnTo>
                  <a:pt x="182435" y="0"/>
                </a:lnTo>
                <a:close/>
              </a:path>
              <a:path w="712470" h="182244">
                <a:moveTo>
                  <a:pt x="182435" y="0"/>
                </a:moveTo>
                <a:lnTo>
                  <a:pt x="182435" y="31229"/>
                </a:lnTo>
                <a:lnTo>
                  <a:pt x="190342" y="33393"/>
                </a:lnTo>
                <a:lnTo>
                  <a:pt x="194586" y="38954"/>
                </a:lnTo>
                <a:lnTo>
                  <a:pt x="196301" y="46509"/>
                </a:lnTo>
                <a:lnTo>
                  <a:pt x="196510" y="51828"/>
                </a:lnTo>
                <a:lnTo>
                  <a:pt x="196621" y="125641"/>
                </a:lnTo>
                <a:lnTo>
                  <a:pt x="196301" y="133719"/>
                </a:lnTo>
                <a:lnTo>
                  <a:pt x="194586" y="141797"/>
                </a:lnTo>
                <a:lnTo>
                  <a:pt x="190342" y="148009"/>
                </a:lnTo>
                <a:lnTo>
                  <a:pt x="182435" y="150495"/>
                </a:lnTo>
                <a:lnTo>
                  <a:pt x="182435" y="181724"/>
                </a:lnTo>
                <a:lnTo>
                  <a:pt x="208344" y="178006"/>
                </a:lnTo>
                <a:lnTo>
                  <a:pt x="225199" y="166900"/>
                </a:lnTo>
                <a:lnTo>
                  <a:pt x="234334" y="148473"/>
                </a:lnTo>
                <a:lnTo>
                  <a:pt x="237083" y="122796"/>
                </a:lnTo>
                <a:lnTo>
                  <a:pt x="237083" y="51828"/>
                </a:lnTo>
                <a:lnTo>
                  <a:pt x="233534" y="29650"/>
                </a:lnTo>
                <a:lnTo>
                  <a:pt x="223065" y="13398"/>
                </a:lnTo>
                <a:lnTo>
                  <a:pt x="205943" y="3404"/>
                </a:lnTo>
                <a:lnTo>
                  <a:pt x="182435" y="0"/>
                </a:lnTo>
                <a:close/>
              </a:path>
              <a:path w="712470" h="182244">
                <a:moveTo>
                  <a:pt x="298132" y="4254"/>
                </a:moveTo>
                <a:lnTo>
                  <a:pt x="256247" y="4254"/>
                </a:lnTo>
                <a:lnTo>
                  <a:pt x="256247" y="177457"/>
                </a:lnTo>
                <a:lnTo>
                  <a:pt x="294589" y="177457"/>
                </a:lnTo>
                <a:lnTo>
                  <a:pt x="291033" y="80924"/>
                </a:lnTo>
                <a:lnTo>
                  <a:pt x="322761" y="80924"/>
                </a:lnTo>
                <a:lnTo>
                  <a:pt x="298132" y="4254"/>
                </a:lnTo>
                <a:close/>
              </a:path>
              <a:path w="712470" h="182244">
                <a:moveTo>
                  <a:pt x="322761" y="80924"/>
                </a:moveTo>
                <a:lnTo>
                  <a:pt x="291744" y="80924"/>
                </a:lnTo>
                <a:lnTo>
                  <a:pt x="322986" y="177457"/>
                </a:lnTo>
                <a:lnTo>
                  <a:pt x="364147" y="177457"/>
                </a:lnTo>
                <a:lnTo>
                  <a:pt x="364147" y="101511"/>
                </a:lnTo>
                <a:lnTo>
                  <a:pt x="329374" y="101511"/>
                </a:lnTo>
                <a:lnTo>
                  <a:pt x="322761" y="80924"/>
                </a:lnTo>
                <a:close/>
              </a:path>
              <a:path w="712470" h="182244">
                <a:moveTo>
                  <a:pt x="364147" y="4254"/>
                </a:moveTo>
                <a:lnTo>
                  <a:pt x="326529" y="4254"/>
                </a:lnTo>
                <a:lnTo>
                  <a:pt x="330085" y="101511"/>
                </a:lnTo>
                <a:lnTo>
                  <a:pt x="364147" y="101511"/>
                </a:lnTo>
                <a:lnTo>
                  <a:pt x="364147" y="4254"/>
                </a:lnTo>
                <a:close/>
              </a:path>
              <a:path w="712470" h="182244">
                <a:moveTo>
                  <a:pt x="53936" y="4254"/>
                </a:moveTo>
                <a:lnTo>
                  <a:pt x="0" y="4254"/>
                </a:lnTo>
                <a:lnTo>
                  <a:pt x="0" y="177457"/>
                </a:lnTo>
                <a:lnTo>
                  <a:pt x="53936" y="177457"/>
                </a:lnTo>
                <a:lnTo>
                  <a:pt x="53936" y="146939"/>
                </a:lnTo>
                <a:lnTo>
                  <a:pt x="46126" y="146939"/>
                </a:lnTo>
                <a:lnTo>
                  <a:pt x="40449" y="146227"/>
                </a:lnTo>
                <a:lnTo>
                  <a:pt x="40449" y="35483"/>
                </a:lnTo>
                <a:lnTo>
                  <a:pt x="53936" y="35483"/>
                </a:lnTo>
                <a:lnTo>
                  <a:pt x="53936" y="4254"/>
                </a:lnTo>
                <a:close/>
              </a:path>
              <a:path w="712470" h="182244">
                <a:moveTo>
                  <a:pt x="53936" y="4254"/>
                </a:moveTo>
                <a:lnTo>
                  <a:pt x="53936" y="36207"/>
                </a:lnTo>
                <a:lnTo>
                  <a:pt x="63881" y="38328"/>
                </a:lnTo>
                <a:lnTo>
                  <a:pt x="67437" y="42595"/>
                </a:lnTo>
                <a:lnTo>
                  <a:pt x="67437" y="114287"/>
                </a:lnTo>
                <a:lnTo>
                  <a:pt x="67618" y="126662"/>
                </a:lnTo>
                <a:lnTo>
                  <a:pt x="66273" y="136110"/>
                </a:lnTo>
                <a:lnTo>
                  <a:pt x="62134" y="142631"/>
                </a:lnTo>
                <a:lnTo>
                  <a:pt x="53936" y="146227"/>
                </a:lnTo>
                <a:lnTo>
                  <a:pt x="53936" y="177457"/>
                </a:lnTo>
                <a:lnTo>
                  <a:pt x="54660" y="177457"/>
                </a:lnTo>
                <a:lnTo>
                  <a:pt x="64207" y="177235"/>
                </a:lnTo>
                <a:lnTo>
                  <a:pt x="103901" y="154838"/>
                </a:lnTo>
                <a:lnTo>
                  <a:pt x="107899" y="132029"/>
                </a:lnTo>
                <a:lnTo>
                  <a:pt x="107899" y="55372"/>
                </a:lnTo>
                <a:lnTo>
                  <a:pt x="90157" y="12776"/>
                </a:lnTo>
                <a:lnTo>
                  <a:pt x="63487" y="4993"/>
                </a:lnTo>
                <a:lnTo>
                  <a:pt x="53936" y="4254"/>
                </a:lnTo>
                <a:close/>
              </a:path>
              <a:path w="712470" h="182244">
                <a:moveTo>
                  <a:pt x="53936" y="146227"/>
                </a:moveTo>
                <a:lnTo>
                  <a:pt x="50393" y="146939"/>
                </a:lnTo>
                <a:lnTo>
                  <a:pt x="53936" y="146939"/>
                </a:lnTo>
                <a:lnTo>
                  <a:pt x="53936" y="146227"/>
                </a:lnTo>
                <a:close/>
              </a:path>
              <a:path w="712470" h="182244">
                <a:moveTo>
                  <a:pt x="53936" y="35483"/>
                </a:moveTo>
                <a:lnTo>
                  <a:pt x="46126" y="35483"/>
                </a:lnTo>
                <a:lnTo>
                  <a:pt x="50393" y="36207"/>
                </a:lnTo>
                <a:lnTo>
                  <a:pt x="53936" y="36207"/>
                </a:lnTo>
                <a:lnTo>
                  <a:pt x="53936" y="35483"/>
                </a:lnTo>
                <a:close/>
              </a:path>
            </a:pathLst>
          </a:custGeom>
          <a:solidFill>
            <a:srgbClr val="241F21"/>
          </a:solidFill>
        </p:spPr>
        <p:txBody>
          <a:bodyPr wrap="square" lIns="0" tIns="0" rIns="0" bIns="0" rtlCol="0"/>
          <a:lstStyle/>
          <a:p>
            <a:endParaRPr/>
          </a:p>
        </p:txBody>
      </p:sp>
      <p:sp>
        <p:nvSpPr>
          <p:cNvPr id="9" name="object 9"/>
          <p:cNvSpPr/>
          <p:nvPr/>
        </p:nvSpPr>
        <p:spPr>
          <a:xfrm>
            <a:off x="5719570" y="2685219"/>
            <a:ext cx="166370" cy="0"/>
          </a:xfrm>
          <a:custGeom>
            <a:avLst/>
            <a:gdLst/>
            <a:ahLst/>
            <a:cxnLst/>
            <a:rect l="l" t="t" r="r" b="b"/>
            <a:pathLst>
              <a:path w="166370">
                <a:moveTo>
                  <a:pt x="0" y="0"/>
                </a:moveTo>
                <a:lnTo>
                  <a:pt x="166115" y="0"/>
                </a:lnTo>
              </a:path>
            </a:pathLst>
          </a:custGeom>
          <a:ln w="63500">
            <a:solidFill>
              <a:srgbClr val="241F21"/>
            </a:solidFill>
          </a:ln>
        </p:spPr>
        <p:txBody>
          <a:bodyPr wrap="square" lIns="0" tIns="0" rIns="0" bIns="0" rtlCol="0"/>
          <a:lstStyle/>
          <a:p>
            <a:endParaRPr/>
          </a:p>
        </p:txBody>
      </p:sp>
      <p:sp>
        <p:nvSpPr>
          <p:cNvPr id="10" name="object 10"/>
          <p:cNvSpPr/>
          <p:nvPr/>
        </p:nvSpPr>
        <p:spPr>
          <a:xfrm>
            <a:off x="5756851" y="2400739"/>
            <a:ext cx="0" cy="252729"/>
          </a:xfrm>
          <a:custGeom>
            <a:avLst/>
            <a:gdLst/>
            <a:ahLst/>
            <a:cxnLst/>
            <a:rect l="l" t="t" r="r" b="b"/>
            <a:pathLst>
              <a:path h="252730">
                <a:moveTo>
                  <a:pt x="0" y="0"/>
                </a:moveTo>
                <a:lnTo>
                  <a:pt x="0" y="252729"/>
                </a:lnTo>
              </a:path>
            </a:pathLst>
          </a:custGeom>
          <a:ln w="74561">
            <a:solidFill>
              <a:srgbClr val="241F21"/>
            </a:solidFill>
          </a:ln>
        </p:spPr>
        <p:txBody>
          <a:bodyPr wrap="square" lIns="0" tIns="0" rIns="0" bIns="0" rtlCol="0"/>
          <a:lstStyle/>
          <a:p>
            <a:endParaRPr/>
          </a:p>
        </p:txBody>
      </p:sp>
      <p:sp>
        <p:nvSpPr>
          <p:cNvPr id="11" name="object 11"/>
          <p:cNvSpPr/>
          <p:nvPr/>
        </p:nvSpPr>
        <p:spPr>
          <a:xfrm>
            <a:off x="5951352" y="2400371"/>
            <a:ext cx="0" cy="316865"/>
          </a:xfrm>
          <a:custGeom>
            <a:avLst/>
            <a:gdLst/>
            <a:ahLst/>
            <a:cxnLst/>
            <a:rect l="l" t="t" r="r" b="b"/>
            <a:pathLst>
              <a:path h="316864">
                <a:moveTo>
                  <a:pt x="0" y="0"/>
                </a:moveTo>
                <a:lnTo>
                  <a:pt x="0" y="316598"/>
                </a:lnTo>
              </a:path>
            </a:pathLst>
          </a:custGeom>
          <a:ln w="74536">
            <a:solidFill>
              <a:srgbClr val="241F21"/>
            </a:solidFill>
          </a:ln>
        </p:spPr>
        <p:txBody>
          <a:bodyPr wrap="square" lIns="0" tIns="0" rIns="0" bIns="0" rtlCol="0"/>
          <a:lstStyle/>
          <a:p>
            <a:endParaRPr/>
          </a:p>
        </p:txBody>
      </p:sp>
      <p:sp>
        <p:nvSpPr>
          <p:cNvPr id="12" name="object 12"/>
          <p:cNvSpPr/>
          <p:nvPr/>
        </p:nvSpPr>
        <p:spPr>
          <a:xfrm>
            <a:off x="6067404" y="2582349"/>
            <a:ext cx="0" cy="134620"/>
          </a:xfrm>
          <a:custGeom>
            <a:avLst/>
            <a:gdLst/>
            <a:ahLst/>
            <a:cxnLst/>
            <a:rect l="l" t="t" r="r" b="b"/>
            <a:pathLst>
              <a:path h="134619">
                <a:moveTo>
                  <a:pt x="0" y="0"/>
                </a:moveTo>
                <a:lnTo>
                  <a:pt x="0" y="134620"/>
                </a:lnTo>
              </a:path>
            </a:pathLst>
          </a:custGeom>
          <a:ln w="73825">
            <a:solidFill>
              <a:srgbClr val="241F21"/>
            </a:solidFill>
          </a:ln>
        </p:spPr>
        <p:txBody>
          <a:bodyPr wrap="square" lIns="0" tIns="0" rIns="0" bIns="0" rtlCol="0"/>
          <a:lstStyle/>
          <a:p>
            <a:endParaRPr/>
          </a:p>
        </p:txBody>
      </p:sp>
      <p:sp>
        <p:nvSpPr>
          <p:cNvPr id="13" name="object 13"/>
          <p:cNvSpPr/>
          <p:nvPr/>
        </p:nvSpPr>
        <p:spPr>
          <a:xfrm>
            <a:off x="6030491" y="2551234"/>
            <a:ext cx="167005" cy="0"/>
          </a:xfrm>
          <a:custGeom>
            <a:avLst/>
            <a:gdLst/>
            <a:ahLst/>
            <a:cxnLst/>
            <a:rect l="l" t="t" r="r" b="b"/>
            <a:pathLst>
              <a:path w="167004">
                <a:moveTo>
                  <a:pt x="0" y="0"/>
                </a:moveTo>
                <a:lnTo>
                  <a:pt x="166839" y="0"/>
                </a:lnTo>
              </a:path>
            </a:pathLst>
          </a:custGeom>
          <a:ln w="62229">
            <a:solidFill>
              <a:srgbClr val="241F21"/>
            </a:solidFill>
          </a:ln>
        </p:spPr>
        <p:txBody>
          <a:bodyPr wrap="square" lIns="0" tIns="0" rIns="0" bIns="0" rtlCol="0"/>
          <a:lstStyle/>
          <a:p>
            <a:endParaRPr/>
          </a:p>
        </p:txBody>
      </p:sp>
      <p:sp>
        <p:nvSpPr>
          <p:cNvPr id="14" name="object 14"/>
          <p:cNvSpPr/>
          <p:nvPr/>
        </p:nvSpPr>
        <p:spPr>
          <a:xfrm>
            <a:off x="6030491" y="2462969"/>
            <a:ext cx="74295" cy="57150"/>
          </a:xfrm>
          <a:custGeom>
            <a:avLst/>
            <a:gdLst/>
            <a:ahLst/>
            <a:cxnLst/>
            <a:rect l="l" t="t" r="r" b="b"/>
            <a:pathLst>
              <a:path w="74295" h="57150">
                <a:moveTo>
                  <a:pt x="0" y="57150"/>
                </a:moveTo>
                <a:lnTo>
                  <a:pt x="73825" y="57150"/>
                </a:lnTo>
                <a:lnTo>
                  <a:pt x="73825" y="0"/>
                </a:lnTo>
                <a:lnTo>
                  <a:pt x="0" y="0"/>
                </a:lnTo>
                <a:lnTo>
                  <a:pt x="0" y="57150"/>
                </a:lnTo>
                <a:close/>
              </a:path>
            </a:pathLst>
          </a:custGeom>
          <a:solidFill>
            <a:srgbClr val="241F21"/>
          </a:solidFill>
        </p:spPr>
        <p:txBody>
          <a:bodyPr wrap="square" lIns="0" tIns="0" rIns="0" bIns="0" rtlCol="0"/>
          <a:lstStyle/>
          <a:p>
            <a:endParaRPr/>
          </a:p>
        </p:txBody>
      </p:sp>
      <p:sp>
        <p:nvSpPr>
          <p:cNvPr id="15" name="object 15"/>
          <p:cNvSpPr/>
          <p:nvPr/>
        </p:nvSpPr>
        <p:spPr>
          <a:xfrm>
            <a:off x="6030491" y="2431854"/>
            <a:ext cx="174625" cy="0"/>
          </a:xfrm>
          <a:custGeom>
            <a:avLst/>
            <a:gdLst/>
            <a:ahLst/>
            <a:cxnLst/>
            <a:rect l="l" t="t" r="r" b="b"/>
            <a:pathLst>
              <a:path w="174625">
                <a:moveTo>
                  <a:pt x="0" y="0"/>
                </a:moveTo>
                <a:lnTo>
                  <a:pt x="174625" y="0"/>
                </a:lnTo>
              </a:path>
            </a:pathLst>
          </a:custGeom>
          <a:ln w="62229">
            <a:solidFill>
              <a:srgbClr val="241F21"/>
            </a:solidFill>
          </a:ln>
        </p:spPr>
        <p:txBody>
          <a:bodyPr wrap="square" lIns="0" tIns="0" rIns="0" bIns="0" rtlCol="0"/>
          <a:lstStyle/>
          <a:p>
            <a:endParaRPr/>
          </a:p>
        </p:txBody>
      </p:sp>
      <p:sp>
        <p:nvSpPr>
          <p:cNvPr id="16" name="object 16"/>
          <p:cNvSpPr/>
          <p:nvPr/>
        </p:nvSpPr>
        <p:spPr>
          <a:xfrm>
            <a:off x="6240613" y="2685219"/>
            <a:ext cx="176530" cy="0"/>
          </a:xfrm>
          <a:custGeom>
            <a:avLst/>
            <a:gdLst/>
            <a:ahLst/>
            <a:cxnLst/>
            <a:rect l="l" t="t" r="r" b="b"/>
            <a:pathLst>
              <a:path w="176529">
                <a:moveTo>
                  <a:pt x="0" y="0"/>
                </a:moveTo>
                <a:lnTo>
                  <a:pt x="176034" y="0"/>
                </a:lnTo>
              </a:path>
            </a:pathLst>
          </a:custGeom>
          <a:ln w="63500">
            <a:solidFill>
              <a:srgbClr val="241F21"/>
            </a:solidFill>
          </a:ln>
        </p:spPr>
        <p:txBody>
          <a:bodyPr wrap="square" lIns="0" tIns="0" rIns="0" bIns="0" rtlCol="0"/>
          <a:lstStyle/>
          <a:p>
            <a:endParaRPr/>
          </a:p>
        </p:txBody>
      </p:sp>
      <p:sp>
        <p:nvSpPr>
          <p:cNvPr id="17" name="object 17"/>
          <p:cNvSpPr/>
          <p:nvPr/>
        </p:nvSpPr>
        <p:spPr>
          <a:xfrm>
            <a:off x="6240613" y="2584889"/>
            <a:ext cx="74930" cy="68580"/>
          </a:xfrm>
          <a:custGeom>
            <a:avLst/>
            <a:gdLst/>
            <a:ahLst/>
            <a:cxnLst/>
            <a:rect l="l" t="t" r="r" b="b"/>
            <a:pathLst>
              <a:path w="74929" h="68580">
                <a:moveTo>
                  <a:pt x="0" y="68579"/>
                </a:moveTo>
                <a:lnTo>
                  <a:pt x="74536" y="68579"/>
                </a:lnTo>
                <a:lnTo>
                  <a:pt x="74536" y="0"/>
                </a:lnTo>
                <a:lnTo>
                  <a:pt x="0" y="0"/>
                </a:lnTo>
                <a:lnTo>
                  <a:pt x="0" y="68579"/>
                </a:lnTo>
                <a:close/>
              </a:path>
            </a:pathLst>
          </a:custGeom>
          <a:solidFill>
            <a:srgbClr val="241F21"/>
          </a:solidFill>
        </p:spPr>
        <p:txBody>
          <a:bodyPr wrap="square" lIns="0" tIns="0" rIns="0" bIns="0" rtlCol="0"/>
          <a:lstStyle/>
          <a:p>
            <a:endParaRPr/>
          </a:p>
        </p:txBody>
      </p:sp>
      <p:sp>
        <p:nvSpPr>
          <p:cNvPr id="18" name="object 18"/>
          <p:cNvSpPr/>
          <p:nvPr/>
        </p:nvSpPr>
        <p:spPr>
          <a:xfrm>
            <a:off x="6240613" y="2553139"/>
            <a:ext cx="167640" cy="0"/>
          </a:xfrm>
          <a:custGeom>
            <a:avLst/>
            <a:gdLst/>
            <a:ahLst/>
            <a:cxnLst/>
            <a:rect l="l" t="t" r="r" b="b"/>
            <a:pathLst>
              <a:path w="167639">
                <a:moveTo>
                  <a:pt x="0" y="0"/>
                </a:moveTo>
                <a:lnTo>
                  <a:pt x="167525" y="0"/>
                </a:lnTo>
              </a:path>
            </a:pathLst>
          </a:custGeom>
          <a:ln w="63500">
            <a:solidFill>
              <a:srgbClr val="241F21"/>
            </a:solidFill>
          </a:ln>
        </p:spPr>
        <p:txBody>
          <a:bodyPr wrap="square" lIns="0" tIns="0" rIns="0" bIns="0" rtlCol="0"/>
          <a:lstStyle/>
          <a:p>
            <a:endParaRPr/>
          </a:p>
        </p:txBody>
      </p:sp>
      <p:sp>
        <p:nvSpPr>
          <p:cNvPr id="19" name="object 19"/>
          <p:cNvSpPr/>
          <p:nvPr/>
        </p:nvSpPr>
        <p:spPr>
          <a:xfrm>
            <a:off x="6240613" y="2462969"/>
            <a:ext cx="74930" cy="58419"/>
          </a:xfrm>
          <a:custGeom>
            <a:avLst/>
            <a:gdLst/>
            <a:ahLst/>
            <a:cxnLst/>
            <a:rect l="l" t="t" r="r" b="b"/>
            <a:pathLst>
              <a:path w="74929" h="58419">
                <a:moveTo>
                  <a:pt x="0" y="58419"/>
                </a:moveTo>
                <a:lnTo>
                  <a:pt x="74536" y="58419"/>
                </a:lnTo>
                <a:lnTo>
                  <a:pt x="74536" y="0"/>
                </a:lnTo>
                <a:lnTo>
                  <a:pt x="0" y="0"/>
                </a:lnTo>
                <a:lnTo>
                  <a:pt x="0" y="58419"/>
                </a:lnTo>
                <a:close/>
              </a:path>
            </a:pathLst>
          </a:custGeom>
          <a:solidFill>
            <a:srgbClr val="241F21"/>
          </a:solidFill>
        </p:spPr>
        <p:txBody>
          <a:bodyPr wrap="square" lIns="0" tIns="0" rIns="0" bIns="0" rtlCol="0"/>
          <a:lstStyle/>
          <a:p>
            <a:endParaRPr/>
          </a:p>
        </p:txBody>
      </p:sp>
      <p:sp>
        <p:nvSpPr>
          <p:cNvPr id="20" name="object 20"/>
          <p:cNvSpPr/>
          <p:nvPr/>
        </p:nvSpPr>
        <p:spPr>
          <a:xfrm>
            <a:off x="6240613" y="2431854"/>
            <a:ext cx="171450" cy="0"/>
          </a:xfrm>
          <a:custGeom>
            <a:avLst/>
            <a:gdLst/>
            <a:ahLst/>
            <a:cxnLst/>
            <a:rect l="l" t="t" r="r" b="b"/>
            <a:pathLst>
              <a:path w="171450">
                <a:moveTo>
                  <a:pt x="0" y="0"/>
                </a:moveTo>
                <a:lnTo>
                  <a:pt x="171081" y="0"/>
                </a:lnTo>
              </a:path>
            </a:pathLst>
          </a:custGeom>
          <a:ln w="62229">
            <a:solidFill>
              <a:srgbClr val="241F21"/>
            </a:solidFill>
          </a:ln>
        </p:spPr>
        <p:txBody>
          <a:bodyPr wrap="square" lIns="0" tIns="0" rIns="0" bIns="0" rtlCol="0"/>
          <a:lstStyle/>
          <a:p>
            <a:endParaRPr/>
          </a:p>
        </p:txBody>
      </p:sp>
      <p:sp>
        <p:nvSpPr>
          <p:cNvPr id="21" name="object 21"/>
          <p:cNvSpPr/>
          <p:nvPr/>
        </p:nvSpPr>
        <p:spPr>
          <a:xfrm>
            <a:off x="5617360" y="2793977"/>
            <a:ext cx="443230" cy="0"/>
          </a:xfrm>
          <a:custGeom>
            <a:avLst/>
            <a:gdLst/>
            <a:ahLst/>
            <a:cxnLst/>
            <a:rect l="l" t="t" r="r" b="b"/>
            <a:pathLst>
              <a:path w="443229">
                <a:moveTo>
                  <a:pt x="0" y="0"/>
                </a:moveTo>
                <a:lnTo>
                  <a:pt x="442950" y="0"/>
                </a:lnTo>
              </a:path>
            </a:pathLst>
          </a:custGeom>
          <a:ln w="44450">
            <a:solidFill>
              <a:srgbClr val="241F21"/>
            </a:solidFill>
          </a:ln>
        </p:spPr>
        <p:txBody>
          <a:bodyPr wrap="square" lIns="0" tIns="0" rIns="0" bIns="0" rtlCol="0"/>
          <a:lstStyle/>
          <a:p>
            <a:endParaRPr/>
          </a:p>
        </p:txBody>
      </p:sp>
      <p:sp>
        <p:nvSpPr>
          <p:cNvPr id="22" name="object 22"/>
          <p:cNvSpPr/>
          <p:nvPr/>
        </p:nvSpPr>
        <p:spPr>
          <a:xfrm>
            <a:off x="5639370" y="1974192"/>
            <a:ext cx="0" cy="797560"/>
          </a:xfrm>
          <a:custGeom>
            <a:avLst/>
            <a:gdLst/>
            <a:ahLst/>
            <a:cxnLst/>
            <a:rect l="l" t="t" r="r" b="b"/>
            <a:pathLst>
              <a:path h="797560">
                <a:moveTo>
                  <a:pt x="0" y="0"/>
                </a:moveTo>
                <a:lnTo>
                  <a:pt x="0" y="797560"/>
                </a:lnTo>
              </a:path>
            </a:pathLst>
          </a:custGeom>
          <a:ln w="44018">
            <a:solidFill>
              <a:srgbClr val="241F21"/>
            </a:solidFill>
          </a:ln>
        </p:spPr>
        <p:txBody>
          <a:bodyPr wrap="square" lIns="0" tIns="0" rIns="0" bIns="0" rtlCol="0"/>
          <a:lstStyle/>
          <a:p>
            <a:endParaRPr/>
          </a:p>
        </p:txBody>
      </p:sp>
      <p:sp>
        <p:nvSpPr>
          <p:cNvPr id="23" name="object 23"/>
          <p:cNvSpPr/>
          <p:nvPr/>
        </p:nvSpPr>
        <p:spPr>
          <a:xfrm>
            <a:off x="5617360" y="1951967"/>
            <a:ext cx="443230" cy="0"/>
          </a:xfrm>
          <a:custGeom>
            <a:avLst/>
            <a:gdLst/>
            <a:ahLst/>
            <a:cxnLst/>
            <a:rect l="l" t="t" r="r" b="b"/>
            <a:pathLst>
              <a:path w="443229">
                <a:moveTo>
                  <a:pt x="0" y="0"/>
                </a:moveTo>
                <a:lnTo>
                  <a:pt x="442950" y="0"/>
                </a:lnTo>
              </a:path>
            </a:pathLst>
          </a:custGeom>
          <a:ln w="44450">
            <a:solidFill>
              <a:srgbClr val="241F21"/>
            </a:solidFill>
          </a:ln>
        </p:spPr>
        <p:txBody>
          <a:bodyPr wrap="square" lIns="0" tIns="0" rIns="0" bIns="0" rtlCol="0"/>
          <a:lstStyle/>
          <a:p>
            <a:endParaRPr/>
          </a:p>
        </p:txBody>
      </p:sp>
      <p:sp>
        <p:nvSpPr>
          <p:cNvPr id="24" name="object 24"/>
          <p:cNvSpPr/>
          <p:nvPr/>
        </p:nvSpPr>
        <p:spPr>
          <a:xfrm>
            <a:off x="6060311" y="2793977"/>
            <a:ext cx="443230" cy="0"/>
          </a:xfrm>
          <a:custGeom>
            <a:avLst/>
            <a:gdLst/>
            <a:ahLst/>
            <a:cxnLst/>
            <a:rect l="l" t="t" r="r" b="b"/>
            <a:pathLst>
              <a:path w="443229">
                <a:moveTo>
                  <a:pt x="0" y="0"/>
                </a:moveTo>
                <a:lnTo>
                  <a:pt x="442950" y="0"/>
                </a:lnTo>
              </a:path>
            </a:pathLst>
          </a:custGeom>
          <a:ln w="44450">
            <a:solidFill>
              <a:srgbClr val="241F21"/>
            </a:solidFill>
          </a:ln>
        </p:spPr>
        <p:txBody>
          <a:bodyPr wrap="square" lIns="0" tIns="0" rIns="0" bIns="0" rtlCol="0"/>
          <a:lstStyle/>
          <a:p>
            <a:endParaRPr/>
          </a:p>
        </p:txBody>
      </p:sp>
      <p:sp>
        <p:nvSpPr>
          <p:cNvPr id="25" name="object 25"/>
          <p:cNvSpPr/>
          <p:nvPr/>
        </p:nvSpPr>
        <p:spPr>
          <a:xfrm>
            <a:off x="6481259" y="1974192"/>
            <a:ext cx="0" cy="797560"/>
          </a:xfrm>
          <a:custGeom>
            <a:avLst/>
            <a:gdLst/>
            <a:ahLst/>
            <a:cxnLst/>
            <a:rect l="l" t="t" r="r" b="b"/>
            <a:pathLst>
              <a:path h="797560">
                <a:moveTo>
                  <a:pt x="0" y="0"/>
                </a:moveTo>
                <a:lnTo>
                  <a:pt x="0" y="797560"/>
                </a:lnTo>
              </a:path>
            </a:pathLst>
          </a:custGeom>
          <a:ln w="44005">
            <a:solidFill>
              <a:srgbClr val="241F21"/>
            </a:solidFill>
          </a:ln>
        </p:spPr>
        <p:txBody>
          <a:bodyPr wrap="square" lIns="0" tIns="0" rIns="0" bIns="0" rtlCol="0"/>
          <a:lstStyle/>
          <a:p>
            <a:endParaRPr/>
          </a:p>
        </p:txBody>
      </p:sp>
      <p:sp>
        <p:nvSpPr>
          <p:cNvPr id="26" name="object 26"/>
          <p:cNvSpPr/>
          <p:nvPr/>
        </p:nvSpPr>
        <p:spPr>
          <a:xfrm>
            <a:off x="6060311" y="1951967"/>
            <a:ext cx="443230" cy="0"/>
          </a:xfrm>
          <a:custGeom>
            <a:avLst/>
            <a:gdLst/>
            <a:ahLst/>
            <a:cxnLst/>
            <a:rect l="l" t="t" r="r" b="b"/>
            <a:pathLst>
              <a:path w="443229">
                <a:moveTo>
                  <a:pt x="0" y="0"/>
                </a:moveTo>
                <a:lnTo>
                  <a:pt x="442950" y="0"/>
                </a:lnTo>
              </a:path>
            </a:pathLst>
          </a:custGeom>
          <a:ln w="44450">
            <a:solidFill>
              <a:srgbClr val="241F21"/>
            </a:solidFill>
          </a:ln>
        </p:spPr>
        <p:txBody>
          <a:bodyPr wrap="square" lIns="0" tIns="0" rIns="0" bIns="0" rtlCol="0"/>
          <a:lstStyle/>
          <a:p>
            <a:endParaRPr/>
          </a:p>
        </p:txBody>
      </p:sp>
      <p:sp>
        <p:nvSpPr>
          <p:cNvPr id="27" name="object 27"/>
          <p:cNvSpPr/>
          <p:nvPr/>
        </p:nvSpPr>
        <p:spPr>
          <a:xfrm>
            <a:off x="5630848" y="2263376"/>
            <a:ext cx="863600" cy="111125"/>
          </a:xfrm>
          <a:custGeom>
            <a:avLst/>
            <a:gdLst/>
            <a:ahLst/>
            <a:cxnLst/>
            <a:rect l="l" t="t" r="r" b="b"/>
            <a:pathLst>
              <a:path w="863600" h="111125">
                <a:moveTo>
                  <a:pt x="863193" y="52539"/>
                </a:moveTo>
                <a:lnTo>
                  <a:pt x="429463" y="52539"/>
                </a:lnTo>
                <a:lnTo>
                  <a:pt x="480958" y="53320"/>
                </a:lnTo>
                <a:lnTo>
                  <a:pt x="531763" y="55631"/>
                </a:lnTo>
                <a:lnTo>
                  <a:pt x="581820" y="59425"/>
                </a:lnTo>
                <a:lnTo>
                  <a:pt x="631072" y="64656"/>
                </a:lnTo>
                <a:lnTo>
                  <a:pt x="679458" y="71277"/>
                </a:lnTo>
                <a:lnTo>
                  <a:pt x="726922" y="79241"/>
                </a:lnTo>
                <a:lnTo>
                  <a:pt x="773405" y="88503"/>
                </a:lnTo>
                <a:lnTo>
                  <a:pt x="818848" y="99015"/>
                </a:lnTo>
                <a:lnTo>
                  <a:pt x="863193" y="110731"/>
                </a:lnTo>
                <a:lnTo>
                  <a:pt x="863193" y="52539"/>
                </a:lnTo>
                <a:close/>
              </a:path>
              <a:path w="863600" h="111125">
                <a:moveTo>
                  <a:pt x="429463" y="0"/>
                </a:moveTo>
                <a:lnTo>
                  <a:pt x="379074" y="653"/>
                </a:lnTo>
                <a:lnTo>
                  <a:pt x="329217" y="2597"/>
                </a:lnTo>
                <a:lnTo>
                  <a:pt x="279950" y="5809"/>
                </a:lnTo>
                <a:lnTo>
                  <a:pt x="231331" y="10266"/>
                </a:lnTo>
                <a:lnTo>
                  <a:pt x="183418" y="15944"/>
                </a:lnTo>
                <a:lnTo>
                  <a:pt x="136270" y="22820"/>
                </a:lnTo>
                <a:lnTo>
                  <a:pt x="89946" y="30871"/>
                </a:lnTo>
                <a:lnTo>
                  <a:pt x="44503" y="40074"/>
                </a:lnTo>
                <a:lnTo>
                  <a:pt x="0" y="50406"/>
                </a:lnTo>
                <a:lnTo>
                  <a:pt x="0" y="110032"/>
                </a:lnTo>
                <a:lnTo>
                  <a:pt x="43894" y="98341"/>
                </a:lnTo>
                <a:lnTo>
                  <a:pt x="88922" y="87893"/>
                </a:lnTo>
                <a:lnTo>
                  <a:pt x="135006" y="78724"/>
                </a:lnTo>
                <a:lnTo>
                  <a:pt x="182072" y="70869"/>
                </a:lnTo>
                <a:lnTo>
                  <a:pt x="230043" y="64364"/>
                </a:lnTo>
                <a:lnTo>
                  <a:pt x="278844" y="59244"/>
                </a:lnTo>
                <a:lnTo>
                  <a:pt x="328398" y="55542"/>
                </a:lnTo>
                <a:lnTo>
                  <a:pt x="378629" y="53296"/>
                </a:lnTo>
                <a:lnTo>
                  <a:pt x="429463" y="52539"/>
                </a:lnTo>
                <a:lnTo>
                  <a:pt x="863193" y="52539"/>
                </a:lnTo>
                <a:lnTo>
                  <a:pt x="863193" y="51816"/>
                </a:lnTo>
                <a:lnTo>
                  <a:pt x="818219" y="41252"/>
                </a:lnTo>
                <a:lnTo>
                  <a:pt x="772304" y="31821"/>
                </a:lnTo>
                <a:lnTo>
                  <a:pt x="725505" y="23554"/>
                </a:lnTo>
                <a:lnTo>
                  <a:pt x="677883" y="16478"/>
                </a:lnTo>
                <a:lnTo>
                  <a:pt x="629495" y="10624"/>
                </a:lnTo>
                <a:lnTo>
                  <a:pt x="580401" y="6019"/>
                </a:lnTo>
                <a:lnTo>
                  <a:pt x="530658" y="2694"/>
                </a:lnTo>
                <a:lnTo>
                  <a:pt x="480326" y="678"/>
                </a:lnTo>
                <a:lnTo>
                  <a:pt x="429463" y="0"/>
                </a:lnTo>
                <a:close/>
              </a:path>
            </a:pathLst>
          </a:custGeom>
          <a:solidFill>
            <a:srgbClr val="241F21"/>
          </a:solidFill>
        </p:spPr>
        <p:txBody>
          <a:bodyPr wrap="square" lIns="0" tIns="0" rIns="0" bIns="0" rtlCol="0"/>
          <a:lstStyle/>
          <a:p>
            <a:endParaRPr/>
          </a:p>
        </p:txBody>
      </p:sp>
      <p:sp>
        <p:nvSpPr>
          <p:cNvPr id="28" name="object 28"/>
          <p:cNvSpPr/>
          <p:nvPr/>
        </p:nvSpPr>
        <p:spPr>
          <a:xfrm>
            <a:off x="5884063" y="2221964"/>
            <a:ext cx="139319" cy="148878"/>
          </a:xfrm>
          <a:prstGeom prst="rect">
            <a:avLst/>
          </a:prstGeom>
          <a:blipFill>
            <a:blip r:embed="rId2" cstate="print"/>
            <a:stretch>
              <a:fillRect/>
            </a:stretch>
          </a:blipFill>
        </p:spPr>
        <p:txBody>
          <a:bodyPr wrap="square" lIns="0" tIns="0" rIns="0" bIns="0" rtlCol="0"/>
          <a:lstStyle/>
          <a:p>
            <a:endParaRPr/>
          </a:p>
        </p:txBody>
      </p:sp>
      <p:sp>
        <p:nvSpPr>
          <p:cNvPr id="29" name="object 29"/>
          <p:cNvSpPr/>
          <p:nvPr/>
        </p:nvSpPr>
        <p:spPr>
          <a:xfrm>
            <a:off x="6519838" y="1929383"/>
            <a:ext cx="52069" cy="52069"/>
          </a:xfrm>
          <a:custGeom>
            <a:avLst/>
            <a:gdLst/>
            <a:ahLst/>
            <a:cxnLst/>
            <a:rect l="l" t="t" r="r" b="b"/>
            <a:pathLst>
              <a:path w="52070" h="52069">
                <a:moveTo>
                  <a:pt x="32994" y="0"/>
                </a:moveTo>
                <a:lnTo>
                  <a:pt x="18694" y="0"/>
                </a:lnTo>
                <a:lnTo>
                  <a:pt x="12623" y="2514"/>
                </a:lnTo>
                <a:lnTo>
                  <a:pt x="2552" y="12585"/>
                </a:lnTo>
                <a:lnTo>
                  <a:pt x="5" y="18656"/>
                </a:lnTo>
                <a:lnTo>
                  <a:pt x="0" y="32981"/>
                </a:lnTo>
                <a:lnTo>
                  <a:pt x="2501" y="39077"/>
                </a:lnTo>
                <a:lnTo>
                  <a:pt x="12547" y="49212"/>
                </a:lnTo>
                <a:lnTo>
                  <a:pt x="18643" y="51739"/>
                </a:lnTo>
                <a:lnTo>
                  <a:pt x="32994" y="51739"/>
                </a:lnTo>
                <a:lnTo>
                  <a:pt x="39103" y="49212"/>
                </a:lnTo>
                <a:lnTo>
                  <a:pt x="40078" y="48234"/>
                </a:lnTo>
                <a:lnTo>
                  <a:pt x="19646" y="48234"/>
                </a:lnTo>
                <a:lnTo>
                  <a:pt x="14350" y="46050"/>
                </a:lnTo>
                <a:lnTo>
                  <a:pt x="5676" y="37299"/>
                </a:lnTo>
                <a:lnTo>
                  <a:pt x="3517" y="32029"/>
                </a:lnTo>
                <a:lnTo>
                  <a:pt x="3517" y="19672"/>
                </a:lnTo>
                <a:lnTo>
                  <a:pt x="5689" y="14414"/>
                </a:lnTo>
                <a:lnTo>
                  <a:pt x="14414" y="5702"/>
                </a:lnTo>
                <a:lnTo>
                  <a:pt x="19684" y="3505"/>
                </a:lnTo>
                <a:lnTo>
                  <a:pt x="40103" y="3505"/>
                </a:lnTo>
                <a:lnTo>
                  <a:pt x="39103" y="2514"/>
                </a:lnTo>
                <a:lnTo>
                  <a:pt x="32994" y="0"/>
                </a:lnTo>
                <a:close/>
              </a:path>
              <a:path w="52070" h="52069">
                <a:moveTo>
                  <a:pt x="40103" y="3505"/>
                </a:moveTo>
                <a:lnTo>
                  <a:pt x="32054" y="3505"/>
                </a:lnTo>
                <a:lnTo>
                  <a:pt x="37325" y="5702"/>
                </a:lnTo>
                <a:lnTo>
                  <a:pt x="46050" y="14414"/>
                </a:lnTo>
                <a:lnTo>
                  <a:pt x="48234" y="19672"/>
                </a:lnTo>
                <a:lnTo>
                  <a:pt x="48234" y="32029"/>
                </a:lnTo>
                <a:lnTo>
                  <a:pt x="46050" y="37299"/>
                </a:lnTo>
                <a:lnTo>
                  <a:pt x="37363" y="46050"/>
                </a:lnTo>
                <a:lnTo>
                  <a:pt x="32080" y="48234"/>
                </a:lnTo>
                <a:lnTo>
                  <a:pt x="40078" y="48234"/>
                </a:lnTo>
                <a:lnTo>
                  <a:pt x="49212" y="39065"/>
                </a:lnTo>
                <a:lnTo>
                  <a:pt x="51741" y="32981"/>
                </a:lnTo>
                <a:lnTo>
                  <a:pt x="51752" y="18656"/>
                </a:lnTo>
                <a:lnTo>
                  <a:pt x="49199" y="12547"/>
                </a:lnTo>
                <a:lnTo>
                  <a:pt x="40103" y="3505"/>
                </a:lnTo>
                <a:close/>
              </a:path>
              <a:path w="52070" h="52069">
                <a:moveTo>
                  <a:pt x="28917" y="11531"/>
                </a:moveTo>
                <a:lnTo>
                  <a:pt x="15405" y="11531"/>
                </a:lnTo>
                <a:lnTo>
                  <a:pt x="15405" y="39839"/>
                </a:lnTo>
                <a:lnTo>
                  <a:pt x="20294" y="39839"/>
                </a:lnTo>
                <a:lnTo>
                  <a:pt x="20294" y="28689"/>
                </a:lnTo>
                <a:lnTo>
                  <a:pt x="35030" y="28689"/>
                </a:lnTo>
                <a:lnTo>
                  <a:pt x="34531" y="27952"/>
                </a:lnTo>
                <a:lnTo>
                  <a:pt x="32892" y="27025"/>
                </a:lnTo>
                <a:lnTo>
                  <a:pt x="30683" y="26670"/>
                </a:lnTo>
                <a:lnTo>
                  <a:pt x="32435" y="26390"/>
                </a:lnTo>
                <a:lnTo>
                  <a:pt x="33832" y="25933"/>
                </a:lnTo>
                <a:lnTo>
                  <a:pt x="34973" y="25196"/>
                </a:lnTo>
                <a:lnTo>
                  <a:pt x="20294" y="25196"/>
                </a:lnTo>
                <a:lnTo>
                  <a:pt x="20294" y="15036"/>
                </a:lnTo>
                <a:lnTo>
                  <a:pt x="36902" y="15036"/>
                </a:lnTo>
                <a:lnTo>
                  <a:pt x="36118" y="13766"/>
                </a:lnTo>
                <a:lnTo>
                  <a:pt x="33185" y="12547"/>
                </a:lnTo>
                <a:lnTo>
                  <a:pt x="31508" y="11874"/>
                </a:lnTo>
                <a:lnTo>
                  <a:pt x="28917" y="11531"/>
                </a:lnTo>
                <a:close/>
              </a:path>
              <a:path w="52070" h="52069">
                <a:moveTo>
                  <a:pt x="35030" y="28689"/>
                </a:moveTo>
                <a:lnTo>
                  <a:pt x="27012" y="28689"/>
                </a:lnTo>
                <a:lnTo>
                  <a:pt x="28892" y="28994"/>
                </a:lnTo>
                <a:lnTo>
                  <a:pt x="29984" y="29603"/>
                </a:lnTo>
                <a:lnTo>
                  <a:pt x="31788" y="30657"/>
                </a:lnTo>
                <a:lnTo>
                  <a:pt x="32702" y="32816"/>
                </a:lnTo>
                <a:lnTo>
                  <a:pt x="32794" y="39255"/>
                </a:lnTo>
                <a:lnTo>
                  <a:pt x="32943" y="39839"/>
                </a:lnTo>
                <a:lnTo>
                  <a:pt x="37591" y="39839"/>
                </a:lnTo>
                <a:lnTo>
                  <a:pt x="37287" y="39255"/>
                </a:lnTo>
                <a:lnTo>
                  <a:pt x="37175" y="38328"/>
                </a:lnTo>
                <a:lnTo>
                  <a:pt x="37083" y="32410"/>
                </a:lnTo>
                <a:lnTo>
                  <a:pt x="36563" y="30949"/>
                </a:lnTo>
                <a:lnTo>
                  <a:pt x="35030" y="28689"/>
                </a:lnTo>
                <a:close/>
              </a:path>
              <a:path w="52070" h="52069">
                <a:moveTo>
                  <a:pt x="36902" y="15036"/>
                </a:moveTo>
                <a:lnTo>
                  <a:pt x="27457" y="15036"/>
                </a:lnTo>
                <a:lnTo>
                  <a:pt x="29514" y="15392"/>
                </a:lnTo>
                <a:lnTo>
                  <a:pt x="32054" y="16776"/>
                </a:lnTo>
                <a:lnTo>
                  <a:pt x="32702" y="18148"/>
                </a:lnTo>
                <a:lnTo>
                  <a:pt x="32702" y="22326"/>
                </a:lnTo>
                <a:lnTo>
                  <a:pt x="31711" y="23799"/>
                </a:lnTo>
                <a:lnTo>
                  <a:pt x="28663" y="24980"/>
                </a:lnTo>
                <a:lnTo>
                  <a:pt x="27038" y="25196"/>
                </a:lnTo>
                <a:lnTo>
                  <a:pt x="34973" y="25196"/>
                </a:lnTo>
                <a:lnTo>
                  <a:pt x="36664" y="24104"/>
                </a:lnTo>
                <a:lnTo>
                  <a:pt x="37553" y="22326"/>
                </a:lnTo>
                <a:lnTo>
                  <a:pt x="37552" y="16090"/>
                </a:lnTo>
                <a:lnTo>
                  <a:pt x="36902" y="15036"/>
                </a:lnTo>
                <a:close/>
              </a:path>
            </a:pathLst>
          </a:custGeom>
          <a:solidFill>
            <a:srgbClr val="241F21"/>
          </a:solid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C7DBF1"/>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45" dirty="0">
                <a:solidFill>
                  <a:srgbClr val="002E46"/>
                </a:solidFill>
                <a:latin typeface="Calibri"/>
                <a:cs typeface="Calibri"/>
              </a:rPr>
              <a:t>Tissue</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519149"/>
            <a:ext cx="5426075" cy="749300"/>
          </a:xfrm>
          <a:prstGeom prst="rect">
            <a:avLst/>
          </a:prstGeom>
        </p:spPr>
        <p:txBody>
          <a:bodyPr vert="horz" wrap="square" lIns="0" tIns="12700" rIns="0" bIns="0" rtlCol="0">
            <a:spAutoFit/>
          </a:bodyPr>
          <a:lstStyle/>
          <a:p>
            <a:pPr marL="12700" marR="5080">
              <a:lnSpc>
                <a:spcPct val="113100"/>
              </a:lnSpc>
              <a:spcBef>
                <a:spcPts val="100"/>
              </a:spcBef>
            </a:pPr>
            <a:r>
              <a:rPr sz="1400" spc="-95" dirty="0">
                <a:solidFill>
                  <a:srgbClr val="002E46"/>
                </a:solidFill>
                <a:latin typeface="Lucida Sans"/>
                <a:cs typeface="Lucida Sans"/>
              </a:rPr>
              <a:t>Tissue</a:t>
            </a:r>
            <a:r>
              <a:rPr sz="1400" spc="-110" dirty="0">
                <a:solidFill>
                  <a:srgbClr val="002E46"/>
                </a:solidFill>
                <a:latin typeface="Lucida Sans"/>
                <a:cs typeface="Lucida Sans"/>
              </a:rPr>
              <a:t> </a:t>
            </a:r>
            <a:r>
              <a:rPr sz="1400" spc="-70" dirty="0">
                <a:solidFill>
                  <a:srgbClr val="002E46"/>
                </a:solidFill>
                <a:latin typeface="Lucida Sans"/>
                <a:cs typeface="Lucida Sans"/>
              </a:rPr>
              <a:t>donations</a:t>
            </a:r>
            <a:r>
              <a:rPr sz="1400" spc="-110" dirty="0">
                <a:solidFill>
                  <a:srgbClr val="002E46"/>
                </a:solidFill>
                <a:latin typeface="Lucida Sans"/>
                <a:cs typeface="Lucida Sans"/>
              </a:rPr>
              <a:t> </a:t>
            </a:r>
            <a:r>
              <a:rPr sz="1400" spc="-60" dirty="0">
                <a:solidFill>
                  <a:srgbClr val="002E46"/>
                </a:solidFill>
                <a:latin typeface="Lucida Sans"/>
                <a:cs typeface="Lucida Sans"/>
              </a:rPr>
              <a:t>save</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0" dirty="0">
                <a:solidFill>
                  <a:srgbClr val="002E46"/>
                </a:solidFill>
                <a:latin typeface="Lucida Sans"/>
                <a:cs typeface="Lucida Sans"/>
              </a:rPr>
              <a:t> </a:t>
            </a:r>
            <a:r>
              <a:rPr sz="1400" spc="-45" dirty="0">
                <a:solidFill>
                  <a:srgbClr val="002E46"/>
                </a:solidFill>
                <a:latin typeface="Lucida Sans"/>
                <a:cs typeface="Lucida Sans"/>
              </a:rPr>
              <a:t>dramatically</a:t>
            </a:r>
            <a:r>
              <a:rPr sz="1400" spc="-110" dirty="0">
                <a:solidFill>
                  <a:srgbClr val="002E46"/>
                </a:solidFill>
                <a:latin typeface="Lucida Sans"/>
                <a:cs typeface="Lucida Sans"/>
              </a:rPr>
              <a:t> </a:t>
            </a:r>
            <a:r>
              <a:rPr sz="1400" spc="-70" dirty="0">
                <a:solidFill>
                  <a:srgbClr val="002E46"/>
                </a:solidFill>
                <a:latin typeface="Lucida Sans"/>
                <a:cs typeface="Lucida Sans"/>
              </a:rPr>
              <a:t>improve</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05" dirty="0">
                <a:solidFill>
                  <a:srgbClr val="002E46"/>
                </a:solidFill>
                <a:latin typeface="Lucida Sans"/>
                <a:cs typeface="Lucida Sans"/>
              </a:rPr>
              <a:t> </a:t>
            </a:r>
            <a:r>
              <a:rPr sz="1400" spc="-45" dirty="0">
                <a:solidFill>
                  <a:srgbClr val="002E46"/>
                </a:solidFill>
                <a:latin typeface="Lucida Sans"/>
                <a:cs typeface="Lucida Sans"/>
              </a:rPr>
              <a:t>quality</a:t>
            </a:r>
            <a:r>
              <a:rPr sz="1400" spc="-110" dirty="0">
                <a:solidFill>
                  <a:srgbClr val="002E46"/>
                </a:solidFill>
                <a:latin typeface="Lucida Sans"/>
                <a:cs typeface="Lucida Sans"/>
              </a:rPr>
              <a:t> </a:t>
            </a:r>
            <a:r>
              <a:rPr sz="1400" spc="-65" dirty="0">
                <a:solidFill>
                  <a:srgbClr val="002E46"/>
                </a:solidFill>
                <a:latin typeface="Lucida Sans"/>
                <a:cs typeface="Lucida Sans"/>
              </a:rPr>
              <a:t>of</a:t>
            </a:r>
            <a:r>
              <a:rPr sz="1400" spc="-110" dirty="0">
                <a:solidFill>
                  <a:srgbClr val="002E46"/>
                </a:solidFill>
                <a:latin typeface="Lucida Sans"/>
                <a:cs typeface="Lucida Sans"/>
              </a:rPr>
              <a:t> </a:t>
            </a:r>
            <a:r>
              <a:rPr sz="1400" spc="-30" dirty="0">
                <a:solidFill>
                  <a:srgbClr val="002E46"/>
                </a:solidFill>
                <a:latin typeface="Lucida Sans"/>
                <a:cs typeface="Lucida Sans"/>
              </a:rPr>
              <a:t>life</a:t>
            </a:r>
            <a:r>
              <a:rPr sz="1400" spc="-110" dirty="0">
                <a:solidFill>
                  <a:srgbClr val="002E46"/>
                </a:solidFill>
                <a:latin typeface="Lucida Sans"/>
                <a:cs typeface="Lucida Sans"/>
              </a:rPr>
              <a:t> </a:t>
            </a:r>
            <a:r>
              <a:rPr sz="1400" spc="-65" dirty="0">
                <a:solidFill>
                  <a:srgbClr val="002E46"/>
                </a:solidFill>
                <a:latin typeface="Lucida Sans"/>
                <a:cs typeface="Lucida Sans"/>
              </a:rPr>
              <a:t>for  </a:t>
            </a:r>
            <a:r>
              <a:rPr sz="1400" spc="-55" dirty="0">
                <a:solidFill>
                  <a:srgbClr val="002E46"/>
                </a:solidFill>
                <a:latin typeface="Lucida Sans"/>
                <a:cs typeface="Lucida Sans"/>
              </a:rPr>
              <a:t>people </a:t>
            </a:r>
            <a:r>
              <a:rPr sz="1400" spc="-60" dirty="0">
                <a:solidFill>
                  <a:srgbClr val="002E46"/>
                </a:solidFill>
                <a:latin typeface="Lucida Sans"/>
                <a:cs typeface="Lucida Sans"/>
              </a:rPr>
              <a:t>who </a:t>
            </a:r>
            <a:r>
              <a:rPr sz="1400" spc="-45" dirty="0">
                <a:solidFill>
                  <a:srgbClr val="002E46"/>
                </a:solidFill>
                <a:latin typeface="Lucida Sans"/>
                <a:cs typeface="Lucida Sans"/>
              </a:rPr>
              <a:t>receive </a:t>
            </a:r>
            <a:r>
              <a:rPr sz="1400" spc="-90" dirty="0">
                <a:solidFill>
                  <a:srgbClr val="002E46"/>
                </a:solidFill>
                <a:latin typeface="Lucida Sans"/>
                <a:cs typeface="Lucida Sans"/>
              </a:rPr>
              <a:t>them. </a:t>
            </a:r>
            <a:r>
              <a:rPr sz="1400" spc="-40" dirty="0">
                <a:solidFill>
                  <a:srgbClr val="002E46"/>
                </a:solidFill>
                <a:latin typeface="Lucida Sans"/>
                <a:cs typeface="Lucida Sans"/>
              </a:rPr>
              <a:t>Read </a:t>
            </a:r>
            <a:r>
              <a:rPr sz="1400" spc="-75" dirty="0">
                <a:solidFill>
                  <a:srgbClr val="002E46"/>
                </a:solidFill>
                <a:latin typeface="Lucida Sans"/>
                <a:cs typeface="Lucida Sans"/>
              </a:rPr>
              <a:t>more </a:t>
            </a:r>
            <a:r>
              <a:rPr sz="1400" spc="-55" dirty="0">
                <a:solidFill>
                  <a:srgbClr val="002E46"/>
                </a:solidFill>
                <a:latin typeface="Lucida Sans"/>
                <a:cs typeface="Lucida Sans"/>
              </a:rPr>
              <a:t>below to </a:t>
            </a:r>
            <a:r>
              <a:rPr sz="1400" spc="-45" dirty="0">
                <a:solidFill>
                  <a:srgbClr val="002E46"/>
                </a:solidFill>
                <a:latin typeface="Lucida Sans"/>
                <a:cs typeface="Lucida Sans"/>
              </a:rPr>
              <a:t>learn </a:t>
            </a:r>
            <a:r>
              <a:rPr sz="1400" spc="-75" dirty="0">
                <a:solidFill>
                  <a:srgbClr val="002E46"/>
                </a:solidFill>
                <a:latin typeface="Lucida Sans"/>
                <a:cs typeface="Lucida Sans"/>
              </a:rPr>
              <a:t>more </a:t>
            </a:r>
            <a:r>
              <a:rPr sz="1400" spc="-60" dirty="0">
                <a:solidFill>
                  <a:srgbClr val="002E46"/>
                </a:solidFill>
                <a:latin typeface="Lucida Sans"/>
                <a:cs typeface="Lucida Sans"/>
              </a:rPr>
              <a:t>about </a:t>
            </a:r>
            <a:r>
              <a:rPr sz="1400" spc="-50" dirty="0">
                <a:solidFill>
                  <a:srgbClr val="002E46"/>
                </a:solidFill>
                <a:latin typeface="Lucida Sans"/>
                <a:cs typeface="Lucida Sans"/>
              </a:rPr>
              <a:t>the  </a:t>
            </a:r>
            <a:r>
              <a:rPr sz="1400" spc="-60" dirty="0">
                <a:solidFill>
                  <a:srgbClr val="002E46"/>
                </a:solidFill>
                <a:latin typeface="Lucida Sans"/>
                <a:cs typeface="Lucida Sans"/>
              </a:rPr>
              <a:t>incredibly </a:t>
            </a:r>
            <a:r>
              <a:rPr sz="1400" spc="-50" dirty="0">
                <a:solidFill>
                  <a:srgbClr val="002E46"/>
                </a:solidFill>
                <a:latin typeface="Lucida Sans"/>
                <a:cs typeface="Lucida Sans"/>
              </a:rPr>
              <a:t>healing </a:t>
            </a:r>
            <a:r>
              <a:rPr sz="1400" spc="-70" dirty="0">
                <a:solidFill>
                  <a:srgbClr val="002E46"/>
                </a:solidFill>
                <a:latin typeface="Lucida Sans"/>
                <a:cs typeface="Lucida Sans"/>
              </a:rPr>
              <a:t>gift </a:t>
            </a:r>
            <a:r>
              <a:rPr sz="1400" spc="-65" dirty="0">
                <a:solidFill>
                  <a:srgbClr val="002E46"/>
                </a:solidFill>
                <a:latin typeface="Lucida Sans"/>
                <a:cs typeface="Lucida Sans"/>
              </a:rPr>
              <a:t>of</a:t>
            </a:r>
            <a:r>
              <a:rPr sz="1400" spc="-265" dirty="0">
                <a:solidFill>
                  <a:srgbClr val="002E46"/>
                </a:solidFill>
                <a:latin typeface="Lucida Sans"/>
                <a:cs typeface="Lucida Sans"/>
              </a:rPr>
              <a:t> </a:t>
            </a:r>
            <a:r>
              <a:rPr sz="1400" spc="-90" dirty="0">
                <a:solidFill>
                  <a:srgbClr val="002E46"/>
                </a:solidFill>
                <a:latin typeface="Lucida Sans"/>
                <a:cs typeface="Lucida Sans"/>
              </a:rPr>
              <a:t>tissue.</a:t>
            </a:r>
            <a:endParaRPr sz="1400">
              <a:latin typeface="Lucida Sans"/>
              <a:cs typeface="Lucida Sans"/>
            </a:endParaRPr>
          </a:p>
        </p:txBody>
      </p:sp>
      <p:sp>
        <p:nvSpPr>
          <p:cNvPr id="29" name="object 29"/>
          <p:cNvSpPr/>
          <p:nvPr/>
        </p:nvSpPr>
        <p:spPr>
          <a:xfrm>
            <a:off x="4064508" y="439012"/>
            <a:ext cx="0" cy="822960"/>
          </a:xfrm>
          <a:custGeom>
            <a:avLst/>
            <a:gdLst/>
            <a:ahLst/>
            <a:cxnLst/>
            <a:rect l="l" t="t" r="r" b="b"/>
            <a:pathLst>
              <a:path h="822960">
                <a:moveTo>
                  <a:pt x="0" y="0"/>
                </a:moveTo>
                <a:lnTo>
                  <a:pt x="0" y="822858"/>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69" y="2199333"/>
            <a:ext cx="7568565" cy="1972310"/>
          </a:xfrm>
          <a:prstGeom prst="rect">
            <a:avLst/>
          </a:prstGeom>
        </p:spPr>
        <p:txBody>
          <a:bodyPr vert="horz" wrap="square" lIns="0" tIns="74930" rIns="0" bIns="0" rtlCol="0">
            <a:spAutoFit/>
          </a:bodyPr>
          <a:lstStyle/>
          <a:p>
            <a:pPr marL="12700">
              <a:lnSpc>
                <a:spcPct val="100000"/>
              </a:lnSpc>
              <a:spcBef>
                <a:spcPts val="590"/>
              </a:spcBef>
            </a:pPr>
            <a:r>
              <a:rPr sz="1400" b="1" spc="25" dirty="0">
                <a:solidFill>
                  <a:srgbClr val="002E46"/>
                </a:solidFill>
                <a:latin typeface="Calibri"/>
                <a:cs typeface="Calibri"/>
              </a:rPr>
              <a:t>What </a:t>
            </a:r>
            <a:r>
              <a:rPr sz="1400" b="1" spc="20" dirty="0">
                <a:solidFill>
                  <a:srgbClr val="002E46"/>
                </a:solidFill>
                <a:latin typeface="Calibri"/>
                <a:cs typeface="Calibri"/>
              </a:rPr>
              <a:t>tissue </a:t>
            </a:r>
            <a:r>
              <a:rPr sz="1400" b="1" spc="60" dirty="0">
                <a:solidFill>
                  <a:srgbClr val="002E46"/>
                </a:solidFill>
                <a:latin typeface="Calibri"/>
                <a:cs typeface="Calibri"/>
              </a:rPr>
              <a:t>can </a:t>
            </a:r>
            <a:r>
              <a:rPr sz="1400" b="1" spc="45" dirty="0">
                <a:solidFill>
                  <a:srgbClr val="002E46"/>
                </a:solidFill>
                <a:latin typeface="Calibri"/>
                <a:cs typeface="Calibri"/>
              </a:rPr>
              <a:t>be</a:t>
            </a:r>
            <a:r>
              <a:rPr sz="1400" b="1" spc="-50" dirty="0">
                <a:solidFill>
                  <a:srgbClr val="002E46"/>
                </a:solidFill>
                <a:latin typeface="Calibri"/>
                <a:cs typeface="Calibri"/>
              </a:rPr>
              <a:t> </a:t>
            </a:r>
            <a:r>
              <a:rPr sz="1400" b="1" spc="25" dirty="0">
                <a:solidFill>
                  <a:srgbClr val="002E46"/>
                </a:solidFill>
                <a:latin typeface="Calibri"/>
                <a:cs typeface="Calibri"/>
              </a:rPr>
              <a:t>donated?</a:t>
            </a:r>
            <a:endParaRPr sz="1400">
              <a:latin typeface="Calibri"/>
              <a:cs typeface="Calibri"/>
            </a:endParaRPr>
          </a:p>
          <a:p>
            <a:pPr marL="13335">
              <a:lnSpc>
                <a:spcPct val="100000"/>
              </a:lnSpc>
              <a:spcBef>
                <a:spcPts val="420"/>
              </a:spcBef>
            </a:pPr>
            <a:r>
              <a:rPr sz="1200" b="1" spc="90" dirty="0">
                <a:solidFill>
                  <a:srgbClr val="002E46"/>
                </a:solidFill>
                <a:latin typeface="Calibri"/>
                <a:cs typeface="Calibri"/>
              </a:rPr>
              <a:t>BONE</a:t>
            </a:r>
            <a:r>
              <a:rPr sz="1200" b="1" spc="85" dirty="0">
                <a:solidFill>
                  <a:srgbClr val="002E46"/>
                </a:solidFill>
                <a:latin typeface="Calibri"/>
                <a:cs typeface="Calibri"/>
              </a:rPr>
              <a:t> </a:t>
            </a:r>
            <a:r>
              <a:rPr sz="1200" b="1" spc="80" dirty="0">
                <a:solidFill>
                  <a:srgbClr val="002E46"/>
                </a:solidFill>
                <a:latin typeface="Calibri"/>
                <a:cs typeface="Calibri"/>
              </a:rPr>
              <a:t>TISSUE </a:t>
            </a:r>
            <a:r>
              <a:rPr sz="1200" b="1" dirty="0">
                <a:solidFill>
                  <a:srgbClr val="002E46"/>
                </a:solidFill>
                <a:latin typeface="Calibri"/>
                <a:cs typeface="Calibri"/>
              </a:rPr>
              <a:t>–</a:t>
            </a:r>
            <a:r>
              <a:rPr sz="1200" b="1" spc="45" dirty="0">
                <a:solidFill>
                  <a:srgbClr val="002E46"/>
                </a:solidFill>
                <a:latin typeface="Calibri"/>
                <a:cs typeface="Calibri"/>
              </a:rPr>
              <a:t> </a:t>
            </a:r>
            <a:r>
              <a:rPr sz="1200" spc="-80" dirty="0">
                <a:solidFill>
                  <a:srgbClr val="002E46"/>
                </a:solidFill>
                <a:latin typeface="Lucida Sans"/>
                <a:cs typeface="Lucida Sans"/>
              </a:rPr>
              <a:t>hip,</a:t>
            </a:r>
            <a:r>
              <a:rPr sz="1200" spc="-95" dirty="0">
                <a:solidFill>
                  <a:srgbClr val="002E46"/>
                </a:solidFill>
                <a:latin typeface="Lucida Sans"/>
                <a:cs typeface="Lucida Sans"/>
              </a:rPr>
              <a:t> </a:t>
            </a:r>
            <a:r>
              <a:rPr sz="1200" spc="-50" dirty="0">
                <a:solidFill>
                  <a:srgbClr val="002E46"/>
                </a:solidFill>
                <a:latin typeface="Lucida Sans"/>
                <a:cs typeface="Lucida Sans"/>
              </a:rPr>
              <a:t>leg</a:t>
            </a:r>
            <a:r>
              <a:rPr sz="1200" spc="-95" dirty="0">
                <a:solidFill>
                  <a:srgbClr val="002E46"/>
                </a:solidFill>
                <a:latin typeface="Lucida Sans"/>
                <a:cs typeface="Lucida Sans"/>
              </a:rPr>
              <a:t> </a:t>
            </a:r>
            <a:r>
              <a:rPr sz="1200" spc="-55" dirty="0">
                <a:solidFill>
                  <a:srgbClr val="002E46"/>
                </a:solidFill>
                <a:latin typeface="Lucida Sans"/>
                <a:cs typeface="Lucida Sans"/>
              </a:rPr>
              <a:t>or</a:t>
            </a:r>
            <a:r>
              <a:rPr sz="1200" spc="-90" dirty="0">
                <a:solidFill>
                  <a:srgbClr val="002E46"/>
                </a:solidFill>
                <a:latin typeface="Lucida Sans"/>
                <a:cs typeface="Lucida Sans"/>
              </a:rPr>
              <a:t> </a:t>
            </a:r>
            <a:r>
              <a:rPr sz="1200" spc="-55" dirty="0">
                <a:solidFill>
                  <a:srgbClr val="002E46"/>
                </a:solidFill>
                <a:latin typeface="Lucida Sans"/>
                <a:cs typeface="Lucida Sans"/>
              </a:rPr>
              <a:t>rib</a:t>
            </a:r>
            <a:r>
              <a:rPr sz="1200" spc="-95" dirty="0">
                <a:solidFill>
                  <a:srgbClr val="002E46"/>
                </a:solidFill>
                <a:latin typeface="Lucida Sans"/>
                <a:cs typeface="Lucida Sans"/>
              </a:rPr>
              <a:t> </a:t>
            </a:r>
            <a:r>
              <a:rPr sz="1200" spc="-70" dirty="0">
                <a:solidFill>
                  <a:srgbClr val="002E46"/>
                </a:solidFill>
                <a:latin typeface="Lucida Sans"/>
                <a:cs typeface="Lucida Sans"/>
              </a:rPr>
              <a:t>tissue</a:t>
            </a:r>
            <a:r>
              <a:rPr sz="1200" spc="-95" dirty="0">
                <a:solidFill>
                  <a:srgbClr val="002E46"/>
                </a:solidFill>
                <a:latin typeface="Lucida Sans"/>
                <a:cs typeface="Lucida Sans"/>
              </a:rPr>
              <a:t> </a:t>
            </a:r>
            <a:r>
              <a:rPr sz="1200" spc="-55" dirty="0">
                <a:solidFill>
                  <a:srgbClr val="002E46"/>
                </a:solidFill>
                <a:latin typeface="Lucida Sans"/>
                <a:cs typeface="Lucida Sans"/>
              </a:rPr>
              <a:t>for</a:t>
            </a:r>
            <a:r>
              <a:rPr sz="1200" spc="-95" dirty="0">
                <a:solidFill>
                  <a:srgbClr val="002E46"/>
                </a:solidFill>
                <a:latin typeface="Lucida Sans"/>
                <a:cs typeface="Lucida Sans"/>
              </a:rPr>
              <a:t> </a:t>
            </a:r>
            <a:r>
              <a:rPr sz="1200" spc="-55" dirty="0">
                <a:solidFill>
                  <a:srgbClr val="002E46"/>
                </a:solidFill>
                <a:latin typeface="Lucida Sans"/>
                <a:cs typeface="Lucida Sans"/>
              </a:rPr>
              <a:t>orthopedic</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55" dirty="0">
                <a:solidFill>
                  <a:srgbClr val="002E46"/>
                </a:solidFill>
                <a:latin typeface="Lucida Sans"/>
                <a:cs typeface="Lucida Sans"/>
              </a:rPr>
              <a:t>reconstructive</a:t>
            </a:r>
            <a:r>
              <a:rPr sz="1200" spc="-90" dirty="0">
                <a:solidFill>
                  <a:srgbClr val="002E46"/>
                </a:solidFill>
                <a:latin typeface="Lucida Sans"/>
                <a:cs typeface="Lucida Sans"/>
              </a:rPr>
              <a:t> </a:t>
            </a:r>
            <a:r>
              <a:rPr sz="1200" spc="-55" dirty="0">
                <a:solidFill>
                  <a:srgbClr val="002E46"/>
                </a:solidFill>
                <a:latin typeface="Lucida Sans"/>
                <a:cs typeface="Lucida Sans"/>
              </a:rPr>
              <a:t>treatments</a:t>
            </a:r>
            <a:endParaRPr sz="1200">
              <a:latin typeface="Lucida Sans"/>
              <a:cs typeface="Lucida Sans"/>
            </a:endParaRPr>
          </a:p>
          <a:p>
            <a:pPr marL="13335">
              <a:lnSpc>
                <a:spcPct val="100000"/>
              </a:lnSpc>
              <a:spcBef>
                <a:spcPts val="910"/>
              </a:spcBef>
            </a:pPr>
            <a:r>
              <a:rPr sz="1200" b="1" spc="95" dirty="0">
                <a:solidFill>
                  <a:srgbClr val="002E46"/>
                </a:solidFill>
                <a:latin typeface="Calibri"/>
                <a:cs typeface="Calibri"/>
              </a:rPr>
              <a:t>HEART </a:t>
            </a:r>
            <a:r>
              <a:rPr sz="1200" b="1" spc="60" dirty="0">
                <a:solidFill>
                  <a:srgbClr val="002E46"/>
                </a:solidFill>
                <a:latin typeface="Calibri"/>
                <a:cs typeface="Calibri"/>
              </a:rPr>
              <a:t>VALVES </a:t>
            </a:r>
            <a:r>
              <a:rPr sz="1200" b="1" dirty="0">
                <a:solidFill>
                  <a:srgbClr val="002E46"/>
                </a:solidFill>
                <a:latin typeface="Calibri"/>
                <a:cs typeface="Calibri"/>
              </a:rPr>
              <a:t>– </a:t>
            </a:r>
            <a:r>
              <a:rPr sz="1200" spc="-50" dirty="0">
                <a:solidFill>
                  <a:srgbClr val="002E46"/>
                </a:solidFill>
                <a:latin typeface="Lucida Sans"/>
                <a:cs typeface="Lucida Sans"/>
              </a:rPr>
              <a:t>to </a:t>
            </a:r>
            <a:r>
              <a:rPr sz="1200" spc="-45" dirty="0">
                <a:solidFill>
                  <a:srgbClr val="002E46"/>
                </a:solidFill>
                <a:latin typeface="Lucida Sans"/>
                <a:cs typeface="Lucida Sans"/>
              </a:rPr>
              <a:t>repair defective valves </a:t>
            </a:r>
            <a:r>
              <a:rPr sz="1200" spc="-55" dirty="0">
                <a:solidFill>
                  <a:srgbClr val="002E46"/>
                </a:solidFill>
                <a:latin typeface="Lucida Sans"/>
                <a:cs typeface="Lucida Sans"/>
              </a:rPr>
              <a:t>and </a:t>
            </a:r>
            <a:r>
              <a:rPr sz="1200" spc="-65" dirty="0">
                <a:solidFill>
                  <a:srgbClr val="002E46"/>
                </a:solidFill>
                <a:latin typeface="Lucida Sans"/>
                <a:cs typeface="Lucida Sans"/>
              </a:rPr>
              <a:t>improve </a:t>
            </a:r>
            <a:r>
              <a:rPr sz="1200" spc="-45" dirty="0">
                <a:solidFill>
                  <a:srgbClr val="002E46"/>
                </a:solidFill>
                <a:latin typeface="Lucida Sans"/>
                <a:cs typeface="Lucida Sans"/>
              </a:rPr>
              <a:t>heart</a:t>
            </a:r>
            <a:r>
              <a:rPr sz="1200" spc="-270" dirty="0">
                <a:solidFill>
                  <a:srgbClr val="002E46"/>
                </a:solidFill>
                <a:latin typeface="Lucida Sans"/>
                <a:cs typeface="Lucida Sans"/>
              </a:rPr>
              <a:t> </a:t>
            </a:r>
            <a:r>
              <a:rPr sz="1200" spc="-55" dirty="0">
                <a:solidFill>
                  <a:srgbClr val="002E46"/>
                </a:solidFill>
                <a:latin typeface="Lucida Sans"/>
                <a:cs typeface="Lucida Sans"/>
              </a:rPr>
              <a:t>function</a:t>
            </a:r>
            <a:endParaRPr sz="1200">
              <a:latin typeface="Lucida Sans"/>
              <a:cs typeface="Lucida Sans"/>
            </a:endParaRPr>
          </a:p>
          <a:p>
            <a:pPr marL="12700" marR="5080" indent="635">
              <a:lnSpc>
                <a:spcPct val="131900"/>
              </a:lnSpc>
              <a:spcBef>
                <a:spcPts val="450"/>
              </a:spcBef>
            </a:pPr>
            <a:r>
              <a:rPr sz="1200" b="1" spc="90" dirty="0">
                <a:solidFill>
                  <a:srgbClr val="002E46"/>
                </a:solidFill>
                <a:latin typeface="Calibri"/>
                <a:cs typeface="Calibri"/>
              </a:rPr>
              <a:t>BLOOD </a:t>
            </a:r>
            <a:r>
              <a:rPr sz="1200" b="1" spc="80" dirty="0">
                <a:solidFill>
                  <a:srgbClr val="002E46"/>
                </a:solidFill>
                <a:latin typeface="Calibri"/>
                <a:cs typeface="Calibri"/>
              </a:rPr>
              <a:t>VESSELS </a:t>
            </a:r>
            <a:r>
              <a:rPr sz="1200" b="1" dirty="0">
                <a:solidFill>
                  <a:srgbClr val="002E46"/>
                </a:solidFill>
                <a:latin typeface="Calibri"/>
                <a:cs typeface="Calibri"/>
              </a:rPr>
              <a:t>–</a:t>
            </a:r>
            <a:r>
              <a:rPr sz="1200" b="1" spc="50" dirty="0">
                <a:solidFill>
                  <a:srgbClr val="002E46"/>
                </a:solidFill>
                <a:latin typeface="Calibri"/>
                <a:cs typeface="Calibri"/>
              </a:rPr>
              <a:t> </a:t>
            </a:r>
            <a:r>
              <a:rPr sz="1200" spc="135" dirty="0">
                <a:solidFill>
                  <a:srgbClr val="002E46"/>
                </a:solidFill>
                <a:latin typeface="Arial Narrow"/>
                <a:cs typeface="Arial Narrow"/>
              </a:rPr>
              <a:t>to</a:t>
            </a:r>
            <a:r>
              <a:rPr sz="1200" spc="15" dirty="0">
                <a:solidFill>
                  <a:srgbClr val="002E46"/>
                </a:solidFill>
                <a:latin typeface="Arial Narrow"/>
                <a:cs typeface="Arial Narrow"/>
              </a:rPr>
              <a:t> </a:t>
            </a:r>
            <a:r>
              <a:rPr sz="1200" spc="90" dirty="0">
                <a:solidFill>
                  <a:srgbClr val="002E46"/>
                </a:solidFill>
                <a:latin typeface="Arial Narrow"/>
                <a:cs typeface="Arial Narrow"/>
              </a:rPr>
              <a:t>restore</a:t>
            </a:r>
            <a:r>
              <a:rPr sz="1200" spc="15" dirty="0">
                <a:solidFill>
                  <a:srgbClr val="002E46"/>
                </a:solidFill>
                <a:latin typeface="Arial Narrow"/>
                <a:cs typeface="Arial Narrow"/>
              </a:rPr>
              <a:t> </a:t>
            </a:r>
            <a:r>
              <a:rPr sz="1200" spc="125" dirty="0">
                <a:solidFill>
                  <a:srgbClr val="002E46"/>
                </a:solidFill>
                <a:latin typeface="Arial Narrow"/>
                <a:cs typeface="Arial Narrow"/>
              </a:rPr>
              <a:t>blood</a:t>
            </a:r>
            <a:r>
              <a:rPr sz="1200" spc="15" dirty="0">
                <a:solidFill>
                  <a:srgbClr val="002E46"/>
                </a:solidFill>
                <a:latin typeface="Arial Narrow"/>
                <a:cs typeface="Arial Narrow"/>
              </a:rPr>
              <a:t> </a:t>
            </a:r>
            <a:r>
              <a:rPr sz="1200" spc="95" dirty="0">
                <a:solidFill>
                  <a:srgbClr val="002E46"/>
                </a:solidFill>
                <a:latin typeface="Arial Narrow"/>
                <a:cs typeface="Arial Narrow"/>
              </a:rPr>
              <a:t>flow;</a:t>
            </a:r>
            <a:r>
              <a:rPr sz="1200" spc="15" dirty="0">
                <a:solidFill>
                  <a:srgbClr val="002E46"/>
                </a:solidFill>
                <a:latin typeface="Arial Narrow"/>
                <a:cs typeface="Arial Narrow"/>
              </a:rPr>
              <a:t> </a:t>
            </a:r>
            <a:r>
              <a:rPr sz="1200" spc="114" dirty="0">
                <a:solidFill>
                  <a:srgbClr val="002E46"/>
                </a:solidFill>
                <a:latin typeface="Arial Narrow"/>
                <a:cs typeface="Arial Narrow"/>
              </a:rPr>
              <a:t>often</a:t>
            </a:r>
            <a:r>
              <a:rPr sz="1200" spc="10" dirty="0">
                <a:solidFill>
                  <a:srgbClr val="002E46"/>
                </a:solidFill>
                <a:latin typeface="Arial Narrow"/>
                <a:cs typeface="Arial Narrow"/>
              </a:rPr>
              <a:t> </a:t>
            </a:r>
            <a:r>
              <a:rPr sz="1200" spc="85" dirty="0">
                <a:solidFill>
                  <a:srgbClr val="002E46"/>
                </a:solidFill>
                <a:latin typeface="Arial Narrow"/>
                <a:cs typeface="Arial Narrow"/>
              </a:rPr>
              <a:t>used</a:t>
            </a:r>
            <a:r>
              <a:rPr sz="1200" spc="15" dirty="0">
                <a:solidFill>
                  <a:srgbClr val="002E46"/>
                </a:solidFill>
                <a:latin typeface="Arial Narrow"/>
                <a:cs typeface="Arial Narrow"/>
              </a:rPr>
              <a:t> </a:t>
            </a:r>
            <a:r>
              <a:rPr sz="1200" spc="120" dirty="0">
                <a:solidFill>
                  <a:srgbClr val="002E46"/>
                </a:solidFill>
                <a:latin typeface="Arial Narrow"/>
                <a:cs typeface="Arial Narrow"/>
              </a:rPr>
              <a:t>for</a:t>
            </a:r>
            <a:r>
              <a:rPr sz="1200" spc="15" dirty="0">
                <a:solidFill>
                  <a:srgbClr val="002E46"/>
                </a:solidFill>
                <a:latin typeface="Arial Narrow"/>
                <a:cs typeface="Arial Narrow"/>
              </a:rPr>
              <a:t> </a:t>
            </a:r>
            <a:r>
              <a:rPr sz="1200" spc="110" dirty="0">
                <a:solidFill>
                  <a:srgbClr val="002E46"/>
                </a:solidFill>
                <a:latin typeface="Arial Narrow"/>
                <a:cs typeface="Arial Narrow"/>
              </a:rPr>
              <a:t>heart</a:t>
            </a:r>
            <a:r>
              <a:rPr sz="1200" spc="15" dirty="0">
                <a:solidFill>
                  <a:srgbClr val="002E46"/>
                </a:solidFill>
                <a:latin typeface="Arial Narrow"/>
                <a:cs typeface="Arial Narrow"/>
              </a:rPr>
              <a:t> </a:t>
            </a:r>
            <a:r>
              <a:rPr sz="1200" spc="60" dirty="0">
                <a:solidFill>
                  <a:srgbClr val="002E46"/>
                </a:solidFill>
                <a:latin typeface="Arial Narrow"/>
                <a:cs typeface="Arial Narrow"/>
              </a:rPr>
              <a:t>bypass,</a:t>
            </a:r>
            <a:r>
              <a:rPr sz="1200" spc="15" dirty="0">
                <a:solidFill>
                  <a:srgbClr val="002E46"/>
                </a:solidFill>
                <a:latin typeface="Arial Narrow"/>
                <a:cs typeface="Arial Narrow"/>
              </a:rPr>
              <a:t> </a:t>
            </a:r>
            <a:r>
              <a:rPr sz="1200" spc="135" dirty="0">
                <a:solidFill>
                  <a:srgbClr val="002E46"/>
                </a:solidFill>
                <a:latin typeface="Arial Narrow"/>
                <a:cs typeface="Arial Narrow"/>
              </a:rPr>
              <a:t>to</a:t>
            </a:r>
            <a:r>
              <a:rPr sz="1200" spc="10" dirty="0">
                <a:solidFill>
                  <a:srgbClr val="002E46"/>
                </a:solidFill>
                <a:latin typeface="Arial Narrow"/>
                <a:cs typeface="Arial Narrow"/>
              </a:rPr>
              <a:t> </a:t>
            </a:r>
            <a:r>
              <a:rPr sz="1200" spc="120" dirty="0">
                <a:solidFill>
                  <a:srgbClr val="002E46"/>
                </a:solidFill>
                <a:latin typeface="Arial Narrow"/>
                <a:cs typeface="Arial Narrow"/>
              </a:rPr>
              <a:t>make</a:t>
            </a:r>
            <a:r>
              <a:rPr sz="1200" spc="15" dirty="0">
                <a:solidFill>
                  <a:srgbClr val="002E46"/>
                </a:solidFill>
                <a:latin typeface="Arial Narrow"/>
                <a:cs typeface="Arial Narrow"/>
              </a:rPr>
              <a:t> </a:t>
            </a:r>
            <a:r>
              <a:rPr sz="1200" spc="114" dirty="0">
                <a:solidFill>
                  <a:srgbClr val="002E46"/>
                </a:solidFill>
                <a:latin typeface="Arial Narrow"/>
                <a:cs typeface="Arial Narrow"/>
              </a:rPr>
              <a:t>continued</a:t>
            </a:r>
            <a:r>
              <a:rPr sz="1200" spc="15" dirty="0">
                <a:solidFill>
                  <a:srgbClr val="002E46"/>
                </a:solidFill>
                <a:latin typeface="Arial Narrow"/>
                <a:cs typeface="Arial Narrow"/>
              </a:rPr>
              <a:t> </a:t>
            </a:r>
            <a:r>
              <a:rPr sz="1200" spc="105" dirty="0">
                <a:solidFill>
                  <a:srgbClr val="002E46"/>
                </a:solidFill>
                <a:latin typeface="Arial Narrow"/>
                <a:cs typeface="Arial Narrow"/>
              </a:rPr>
              <a:t>kidney</a:t>
            </a:r>
            <a:r>
              <a:rPr sz="1200" spc="15" dirty="0">
                <a:solidFill>
                  <a:srgbClr val="002E46"/>
                </a:solidFill>
                <a:latin typeface="Arial Narrow"/>
                <a:cs typeface="Arial Narrow"/>
              </a:rPr>
              <a:t> </a:t>
            </a:r>
            <a:r>
              <a:rPr sz="1200" spc="80" dirty="0">
                <a:solidFill>
                  <a:srgbClr val="002E46"/>
                </a:solidFill>
                <a:latin typeface="Arial Narrow"/>
                <a:cs typeface="Arial Narrow"/>
              </a:rPr>
              <a:t>dialysis</a:t>
            </a:r>
            <a:r>
              <a:rPr sz="1200" spc="10" dirty="0">
                <a:solidFill>
                  <a:srgbClr val="002E46"/>
                </a:solidFill>
                <a:latin typeface="Arial Narrow"/>
                <a:cs typeface="Arial Narrow"/>
              </a:rPr>
              <a:t> </a:t>
            </a:r>
            <a:r>
              <a:rPr sz="1200" spc="75" dirty="0">
                <a:solidFill>
                  <a:srgbClr val="002E46"/>
                </a:solidFill>
                <a:latin typeface="Arial Narrow"/>
                <a:cs typeface="Arial Narrow"/>
              </a:rPr>
              <a:t>possible,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50" dirty="0">
                <a:solidFill>
                  <a:srgbClr val="002E46"/>
                </a:solidFill>
                <a:latin typeface="Lucida Sans"/>
                <a:cs typeface="Lucida Sans"/>
              </a:rPr>
              <a:t>re-establish</a:t>
            </a:r>
            <a:r>
              <a:rPr sz="1200" spc="-95" dirty="0">
                <a:solidFill>
                  <a:srgbClr val="002E46"/>
                </a:solidFill>
                <a:latin typeface="Lucida Sans"/>
                <a:cs typeface="Lucida Sans"/>
              </a:rPr>
              <a:t> </a:t>
            </a:r>
            <a:r>
              <a:rPr sz="1200" spc="-45" dirty="0">
                <a:solidFill>
                  <a:srgbClr val="002E46"/>
                </a:solidFill>
                <a:latin typeface="Lucida Sans"/>
                <a:cs typeface="Lucida Sans"/>
              </a:rPr>
              <a:t>circulation</a:t>
            </a:r>
            <a:r>
              <a:rPr sz="1200" spc="-95" dirty="0">
                <a:solidFill>
                  <a:srgbClr val="002E46"/>
                </a:solidFill>
                <a:latin typeface="Lucida Sans"/>
                <a:cs typeface="Lucida Sans"/>
              </a:rPr>
              <a:t> </a:t>
            </a:r>
            <a:r>
              <a:rPr sz="1200" spc="-55" dirty="0">
                <a:solidFill>
                  <a:srgbClr val="002E46"/>
                </a:solidFill>
                <a:latin typeface="Lucida Sans"/>
                <a:cs typeface="Lucida Sans"/>
              </a:rPr>
              <a:t>in</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55" dirty="0">
                <a:solidFill>
                  <a:srgbClr val="002E46"/>
                </a:solidFill>
                <a:latin typeface="Lucida Sans"/>
                <a:cs typeface="Lucida Sans"/>
              </a:rPr>
              <a:t>diabetic’s</a:t>
            </a:r>
            <a:r>
              <a:rPr sz="1200" spc="-95" dirty="0">
                <a:solidFill>
                  <a:srgbClr val="002E46"/>
                </a:solidFill>
                <a:latin typeface="Lucida Sans"/>
                <a:cs typeface="Lucida Sans"/>
              </a:rPr>
              <a:t> </a:t>
            </a:r>
            <a:r>
              <a:rPr sz="1200" spc="-50" dirty="0">
                <a:solidFill>
                  <a:srgbClr val="002E46"/>
                </a:solidFill>
                <a:latin typeface="Lucida Sans"/>
                <a:cs typeface="Lucida Sans"/>
              </a:rPr>
              <a:t>limb</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repair</a:t>
            </a:r>
            <a:r>
              <a:rPr sz="1200" spc="-95" dirty="0">
                <a:solidFill>
                  <a:srgbClr val="002E46"/>
                </a:solidFill>
                <a:latin typeface="Lucida Sans"/>
                <a:cs typeface="Lucida Sans"/>
              </a:rPr>
              <a:t> </a:t>
            </a:r>
            <a:r>
              <a:rPr sz="1200" spc="-70" dirty="0">
                <a:solidFill>
                  <a:srgbClr val="002E46"/>
                </a:solidFill>
                <a:latin typeface="Lucida Sans"/>
                <a:cs typeface="Lucida Sans"/>
              </a:rPr>
              <a:t>aneurysms</a:t>
            </a:r>
            <a:endParaRPr sz="1200">
              <a:latin typeface="Lucida Sans"/>
              <a:cs typeface="Lucida Sans"/>
            </a:endParaRPr>
          </a:p>
          <a:p>
            <a:pPr marL="13335">
              <a:lnSpc>
                <a:spcPct val="100000"/>
              </a:lnSpc>
              <a:spcBef>
                <a:spcPts val="910"/>
              </a:spcBef>
            </a:pPr>
            <a:r>
              <a:rPr sz="1200" b="1" spc="70" dirty="0">
                <a:solidFill>
                  <a:srgbClr val="002E46"/>
                </a:solidFill>
                <a:latin typeface="Calibri"/>
                <a:cs typeface="Calibri"/>
              </a:rPr>
              <a:t>SKIN </a:t>
            </a:r>
            <a:r>
              <a:rPr sz="1200" b="1" spc="80" dirty="0">
                <a:solidFill>
                  <a:srgbClr val="002E46"/>
                </a:solidFill>
                <a:latin typeface="Calibri"/>
                <a:cs typeface="Calibri"/>
              </a:rPr>
              <a:t>TISSUE </a:t>
            </a:r>
            <a:r>
              <a:rPr sz="1200" b="1" dirty="0">
                <a:solidFill>
                  <a:srgbClr val="002E46"/>
                </a:solidFill>
                <a:latin typeface="Calibri"/>
                <a:cs typeface="Calibri"/>
              </a:rPr>
              <a:t>– </a:t>
            </a:r>
            <a:r>
              <a:rPr sz="1200" spc="-55" dirty="0">
                <a:solidFill>
                  <a:srgbClr val="002E46"/>
                </a:solidFill>
                <a:latin typeface="Lucida Sans"/>
                <a:cs typeface="Lucida Sans"/>
              </a:rPr>
              <a:t>for </a:t>
            </a:r>
            <a:r>
              <a:rPr sz="1200" spc="-70" dirty="0">
                <a:solidFill>
                  <a:srgbClr val="002E46"/>
                </a:solidFill>
                <a:latin typeface="Lucida Sans"/>
                <a:cs typeface="Lucida Sans"/>
              </a:rPr>
              <a:t>burn </a:t>
            </a:r>
            <a:r>
              <a:rPr sz="1200" spc="-60" dirty="0">
                <a:solidFill>
                  <a:srgbClr val="002E46"/>
                </a:solidFill>
                <a:latin typeface="Lucida Sans"/>
                <a:cs typeface="Lucida Sans"/>
              </a:rPr>
              <a:t>patients, </a:t>
            </a:r>
            <a:r>
              <a:rPr sz="1200" spc="-65" dirty="0">
                <a:solidFill>
                  <a:srgbClr val="002E46"/>
                </a:solidFill>
                <a:latin typeface="Lucida Sans"/>
                <a:cs typeface="Lucida Sans"/>
              </a:rPr>
              <a:t>trauma, </a:t>
            </a:r>
            <a:r>
              <a:rPr sz="1200" spc="-60" dirty="0">
                <a:solidFill>
                  <a:srgbClr val="002E46"/>
                </a:solidFill>
                <a:latin typeface="Lucida Sans"/>
                <a:cs typeface="Lucida Sans"/>
              </a:rPr>
              <a:t>reconstruction </a:t>
            </a:r>
            <a:r>
              <a:rPr sz="1200" spc="-55" dirty="0">
                <a:solidFill>
                  <a:srgbClr val="002E46"/>
                </a:solidFill>
                <a:latin typeface="Lucida Sans"/>
                <a:cs typeface="Lucida Sans"/>
              </a:rPr>
              <a:t>and </a:t>
            </a:r>
            <a:r>
              <a:rPr sz="1200" spc="-50" dirty="0">
                <a:solidFill>
                  <a:srgbClr val="002E46"/>
                </a:solidFill>
                <a:latin typeface="Lucida Sans"/>
                <a:cs typeface="Lucida Sans"/>
              </a:rPr>
              <a:t>wound–care</a:t>
            </a:r>
            <a:r>
              <a:rPr sz="1200" spc="-240" dirty="0">
                <a:solidFill>
                  <a:srgbClr val="002E46"/>
                </a:solidFill>
                <a:latin typeface="Lucida Sans"/>
                <a:cs typeface="Lucida Sans"/>
              </a:rPr>
              <a:t> </a:t>
            </a:r>
            <a:r>
              <a:rPr sz="1200" spc="-55" dirty="0">
                <a:solidFill>
                  <a:srgbClr val="002E46"/>
                </a:solidFill>
                <a:latin typeface="Lucida Sans"/>
                <a:cs typeface="Lucida Sans"/>
              </a:rPr>
              <a:t>treatments</a:t>
            </a:r>
            <a:endParaRPr sz="1200">
              <a:latin typeface="Lucida Sans"/>
              <a:cs typeface="Lucida Sans"/>
            </a:endParaRPr>
          </a:p>
          <a:p>
            <a:pPr marL="13335">
              <a:lnSpc>
                <a:spcPct val="100000"/>
              </a:lnSpc>
              <a:spcBef>
                <a:spcPts val="910"/>
              </a:spcBef>
            </a:pPr>
            <a:r>
              <a:rPr sz="1200" b="1" spc="100" dirty="0">
                <a:solidFill>
                  <a:srgbClr val="002E46"/>
                </a:solidFill>
                <a:latin typeface="Calibri"/>
                <a:cs typeface="Calibri"/>
              </a:rPr>
              <a:t>CONNECTIVE </a:t>
            </a:r>
            <a:r>
              <a:rPr sz="1200" b="1" spc="80" dirty="0">
                <a:solidFill>
                  <a:srgbClr val="002E46"/>
                </a:solidFill>
                <a:latin typeface="Calibri"/>
                <a:cs typeface="Calibri"/>
              </a:rPr>
              <a:t>TISSUE </a:t>
            </a:r>
            <a:r>
              <a:rPr sz="1200" b="1" dirty="0">
                <a:solidFill>
                  <a:srgbClr val="002E46"/>
                </a:solidFill>
                <a:latin typeface="Calibri"/>
                <a:cs typeface="Calibri"/>
              </a:rPr>
              <a:t>– </a:t>
            </a:r>
            <a:r>
              <a:rPr sz="1200" spc="-60" dirty="0">
                <a:solidFill>
                  <a:srgbClr val="002E46"/>
                </a:solidFill>
                <a:latin typeface="Lucida Sans"/>
                <a:cs typeface="Lucida Sans"/>
              </a:rPr>
              <a:t>ligaments </a:t>
            </a:r>
            <a:r>
              <a:rPr sz="1200" spc="-55" dirty="0">
                <a:solidFill>
                  <a:srgbClr val="002E46"/>
                </a:solidFill>
                <a:latin typeface="Lucida Sans"/>
                <a:cs typeface="Lucida Sans"/>
              </a:rPr>
              <a:t>or </a:t>
            </a:r>
            <a:r>
              <a:rPr sz="1200" spc="-70" dirty="0">
                <a:solidFill>
                  <a:srgbClr val="002E46"/>
                </a:solidFill>
                <a:latin typeface="Lucida Sans"/>
                <a:cs typeface="Lucida Sans"/>
              </a:rPr>
              <a:t>tendons </a:t>
            </a:r>
            <a:r>
              <a:rPr sz="1200" spc="-50" dirty="0">
                <a:solidFill>
                  <a:srgbClr val="002E46"/>
                </a:solidFill>
                <a:latin typeface="Lucida Sans"/>
                <a:cs typeface="Lucida Sans"/>
              </a:rPr>
              <a:t>to increase </a:t>
            </a:r>
            <a:r>
              <a:rPr sz="1200" spc="-55" dirty="0">
                <a:solidFill>
                  <a:srgbClr val="002E46"/>
                </a:solidFill>
                <a:latin typeface="Lucida Sans"/>
                <a:cs typeface="Lucida Sans"/>
              </a:rPr>
              <a:t>or </a:t>
            </a:r>
            <a:r>
              <a:rPr sz="1200" spc="-60" dirty="0">
                <a:solidFill>
                  <a:srgbClr val="002E46"/>
                </a:solidFill>
                <a:latin typeface="Lucida Sans"/>
                <a:cs typeface="Lucida Sans"/>
              </a:rPr>
              <a:t>restore</a:t>
            </a:r>
            <a:r>
              <a:rPr sz="1200" spc="-285" dirty="0">
                <a:solidFill>
                  <a:srgbClr val="002E46"/>
                </a:solidFill>
                <a:latin typeface="Lucida Sans"/>
                <a:cs typeface="Lucida Sans"/>
              </a:rPr>
              <a:t> </a:t>
            </a:r>
            <a:r>
              <a:rPr sz="1200" spc="-50" dirty="0">
                <a:solidFill>
                  <a:srgbClr val="002E46"/>
                </a:solidFill>
                <a:latin typeface="Lucida Sans"/>
                <a:cs typeface="Lucida Sans"/>
              </a:rPr>
              <a:t>mobility</a:t>
            </a:r>
            <a:endParaRPr sz="1200">
              <a:latin typeface="Lucida Sans"/>
              <a:cs typeface="Lucida Sans"/>
            </a:endParaRPr>
          </a:p>
        </p:txBody>
      </p:sp>
      <p:sp>
        <p:nvSpPr>
          <p:cNvPr id="31" name="object 31"/>
          <p:cNvSpPr txBox="1"/>
          <p:nvPr/>
        </p:nvSpPr>
        <p:spPr>
          <a:xfrm>
            <a:off x="1421070" y="4625033"/>
            <a:ext cx="7979409" cy="861060"/>
          </a:xfrm>
          <a:prstGeom prst="rect">
            <a:avLst/>
          </a:prstGeom>
        </p:spPr>
        <p:txBody>
          <a:bodyPr vert="horz" wrap="square" lIns="0" tIns="30480" rIns="0" bIns="0" rtlCol="0">
            <a:spAutoFit/>
          </a:bodyPr>
          <a:lstStyle/>
          <a:p>
            <a:pPr marL="12700" algn="just">
              <a:lnSpc>
                <a:spcPct val="100000"/>
              </a:lnSpc>
              <a:spcBef>
                <a:spcPts val="240"/>
              </a:spcBef>
            </a:pPr>
            <a:r>
              <a:rPr sz="1400" b="1" spc="55" dirty="0">
                <a:solidFill>
                  <a:srgbClr val="002E46"/>
                </a:solidFill>
                <a:latin typeface="Calibri"/>
                <a:cs typeface="Calibri"/>
              </a:rPr>
              <a:t>How </a:t>
            </a:r>
            <a:r>
              <a:rPr sz="1400" b="1" spc="35" dirty="0">
                <a:solidFill>
                  <a:srgbClr val="002E46"/>
                </a:solidFill>
                <a:latin typeface="Calibri"/>
                <a:cs typeface="Calibri"/>
              </a:rPr>
              <a:t>does </a:t>
            </a:r>
            <a:r>
              <a:rPr sz="1400" b="1" spc="20" dirty="0">
                <a:solidFill>
                  <a:srgbClr val="002E46"/>
                </a:solidFill>
                <a:latin typeface="Calibri"/>
                <a:cs typeface="Calibri"/>
              </a:rPr>
              <a:t>tissue </a:t>
            </a:r>
            <a:r>
              <a:rPr sz="1400" b="1" spc="30" dirty="0">
                <a:solidFill>
                  <a:srgbClr val="002E46"/>
                </a:solidFill>
                <a:latin typeface="Calibri"/>
                <a:cs typeface="Calibri"/>
              </a:rPr>
              <a:t>donation</a:t>
            </a:r>
            <a:r>
              <a:rPr sz="1400" b="1" spc="-55" dirty="0">
                <a:solidFill>
                  <a:srgbClr val="002E46"/>
                </a:solidFill>
                <a:latin typeface="Calibri"/>
                <a:cs typeface="Calibri"/>
              </a:rPr>
              <a:t> </a:t>
            </a:r>
            <a:r>
              <a:rPr sz="1400" b="1" spc="35" dirty="0">
                <a:solidFill>
                  <a:srgbClr val="002E46"/>
                </a:solidFill>
                <a:latin typeface="Calibri"/>
                <a:cs typeface="Calibri"/>
              </a:rPr>
              <a:t>help?</a:t>
            </a:r>
            <a:endParaRPr sz="1400">
              <a:latin typeface="Calibri"/>
              <a:cs typeface="Calibri"/>
            </a:endParaRPr>
          </a:p>
          <a:p>
            <a:pPr marL="12700" marR="5080" algn="just">
              <a:lnSpc>
                <a:spcPts val="1600"/>
              </a:lnSpc>
              <a:spcBef>
                <a:spcPts val="40"/>
              </a:spcBef>
            </a:pPr>
            <a:r>
              <a:rPr sz="1200" spc="-55" dirty="0">
                <a:solidFill>
                  <a:srgbClr val="002E46"/>
                </a:solidFill>
                <a:latin typeface="Lucida Sans"/>
                <a:cs typeface="Lucida Sans"/>
              </a:rPr>
              <a:t>Bone,</a:t>
            </a:r>
            <a:r>
              <a:rPr sz="1200" spc="-90" dirty="0">
                <a:solidFill>
                  <a:srgbClr val="002E46"/>
                </a:solidFill>
                <a:latin typeface="Lucida Sans"/>
                <a:cs typeface="Lucida Sans"/>
              </a:rPr>
              <a:t> </a:t>
            </a:r>
            <a:r>
              <a:rPr sz="1200" spc="-50" dirty="0">
                <a:solidFill>
                  <a:srgbClr val="002E46"/>
                </a:solidFill>
                <a:latin typeface="Lucida Sans"/>
                <a:cs typeface="Lucida Sans"/>
              </a:rPr>
              <a:t>cartilage,</a:t>
            </a:r>
            <a:r>
              <a:rPr sz="1200" spc="-85" dirty="0">
                <a:solidFill>
                  <a:srgbClr val="002E46"/>
                </a:solidFill>
                <a:latin typeface="Lucida Sans"/>
                <a:cs typeface="Lucida Sans"/>
              </a:rPr>
              <a:t> </a:t>
            </a:r>
            <a:r>
              <a:rPr sz="1200" spc="-75" dirty="0">
                <a:solidFill>
                  <a:srgbClr val="002E46"/>
                </a:solidFill>
                <a:latin typeface="Lucida Sans"/>
                <a:cs typeface="Lucida Sans"/>
              </a:rPr>
              <a:t>veins,</a:t>
            </a:r>
            <a:r>
              <a:rPr sz="1200" spc="-85" dirty="0">
                <a:solidFill>
                  <a:srgbClr val="002E46"/>
                </a:solidFill>
                <a:latin typeface="Lucida Sans"/>
                <a:cs typeface="Lucida Sans"/>
              </a:rPr>
              <a:t> </a:t>
            </a:r>
            <a:r>
              <a:rPr sz="1200" spc="-80" dirty="0">
                <a:solidFill>
                  <a:srgbClr val="002E46"/>
                </a:solidFill>
                <a:latin typeface="Lucida Sans"/>
                <a:cs typeface="Lucida Sans"/>
              </a:rPr>
              <a:t>tendons,</a:t>
            </a:r>
            <a:r>
              <a:rPr sz="1200" spc="-85" dirty="0">
                <a:solidFill>
                  <a:srgbClr val="002E46"/>
                </a:solidFill>
                <a:latin typeface="Lucida Sans"/>
                <a:cs typeface="Lucida Sans"/>
              </a:rPr>
              <a:t> </a:t>
            </a:r>
            <a:r>
              <a:rPr sz="1200" spc="-60" dirty="0">
                <a:solidFill>
                  <a:srgbClr val="002E46"/>
                </a:solidFill>
                <a:latin typeface="Lucida Sans"/>
                <a:cs typeface="Lucida Sans"/>
              </a:rPr>
              <a:t>ligaments</a:t>
            </a:r>
            <a:r>
              <a:rPr sz="1200" spc="-85"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45" dirty="0">
                <a:solidFill>
                  <a:srgbClr val="002E46"/>
                </a:solidFill>
                <a:latin typeface="Lucida Sans"/>
                <a:cs typeface="Lucida Sans"/>
              </a:rPr>
              <a:t>heart</a:t>
            </a:r>
            <a:r>
              <a:rPr sz="1200" spc="-85" dirty="0">
                <a:solidFill>
                  <a:srgbClr val="002E46"/>
                </a:solidFill>
                <a:latin typeface="Lucida Sans"/>
                <a:cs typeface="Lucida Sans"/>
              </a:rPr>
              <a:t> </a:t>
            </a:r>
            <a:r>
              <a:rPr sz="1200" spc="-45" dirty="0">
                <a:solidFill>
                  <a:srgbClr val="002E46"/>
                </a:solidFill>
                <a:latin typeface="Lucida Sans"/>
                <a:cs typeface="Lucida Sans"/>
              </a:rPr>
              <a:t>valves</a:t>
            </a:r>
            <a:r>
              <a:rPr sz="1200" spc="-85" dirty="0">
                <a:solidFill>
                  <a:srgbClr val="002E46"/>
                </a:solidFill>
                <a:latin typeface="Lucida Sans"/>
                <a:cs typeface="Lucida Sans"/>
              </a:rPr>
              <a:t> </a:t>
            </a:r>
            <a:r>
              <a:rPr sz="1200" spc="-40" dirty="0">
                <a:solidFill>
                  <a:srgbClr val="002E46"/>
                </a:solidFill>
                <a:latin typeface="Lucida Sans"/>
                <a:cs typeface="Lucida Sans"/>
              </a:rPr>
              <a:t>can</a:t>
            </a:r>
            <a:r>
              <a:rPr sz="1200" spc="-85" dirty="0">
                <a:solidFill>
                  <a:srgbClr val="002E46"/>
                </a:solidFill>
                <a:latin typeface="Lucida Sans"/>
                <a:cs typeface="Lucida Sans"/>
              </a:rPr>
              <a:t> </a:t>
            </a:r>
            <a:r>
              <a:rPr sz="1200" spc="-50" dirty="0">
                <a:solidFill>
                  <a:srgbClr val="002E46"/>
                </a:solidFill>
                <a:latin typeface="Lucida Sans"/>
                <a:cs typeface="Lucida Sans"/>
              </a:rPr>
              <a:t>cover</a:t>
            </a:r>
            <a:r>
              <a:rPr sz="1200" spc="-85" dirty="0">
                <a:solidFill>
                  <a:srgbClr val="002E46"/>
                </a:solidFill>
                <a:latin typeface="Lucida Sans"/>
                <a:cs typeface="Lucida Sans"/>
              </a:rPr>
              <a:t> </a:t>
            </a:r>
            <a:r>
              <a:rPr sz="1200" spc="-80" dirty="0">
                <a:solidFill>
                  <a:srgbClr val="002E46"/>
                </a:solidFill>
                <a:latin typeface="Lucida Sans"/>
                <a:cs typeface="Lucida Sans"/>
              </a:rPr>
              <a:t>burns</a:t>
            </a:r>
            <a:r>
              <a:rPr sz="1200" spc="-85"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70" dirty="0">
                <a:solidFill>
                  <a:srgbClr val="002E46"/>
                </a:solidFill>
                <a:latin typeface="Lucida Sans"/>
                <a:cs typeface="Lucida Sans"/>
              </a:rPr>
              <a:t>stop</a:t>
            </a:r>
            <a:r>
              <a:rPr sz="1200" spc="-85" dirty="0">
                <a:solidFill>
                  <a:srgbClr val="002E46"/>
                </a:solidFill>
                <a:latin typeface="Lucida Sans"/>
                <a:cs typeface="Lucida Sans"/>
              </a:rPr>
              <a:t> </a:t>
            </a:r>
            <a:r>
              <a:rPr sz="1200" spc="-65" dirty="0">
                <a:solidFill>
                  <a:srgbClr val="002E46"/>
                </a:solidFill>
                <a:latin typeface="Lucida Sans"/>
                <a:cs typeface="Lucida Sans"/>
              </a:rPr>
              <a:t>infections,</a:t>
            </a:r>
            <a:r>
              <a:rPr sz="1200" spc="-85" dirty="0">
                <a:solidFill>
                  <a:srgbClr val="002E46"/>
                </a:solidFill>
                <a:latin typeface="Lucida Sans"/>
                <a:cs typeface="Lucida Sans"/>
              </a:rPr>
              <a:t> </a:t>
            </a:r>
            <a:r>
              <a:rPr sz="1200" spc="-35" dirty="0">
                <a:solidFill>
                  <a:srgbClr val="002E46"/>
                </a:solidFill>
                <a:latin typeface="Lucida Sans"/>
                <a:cs typeface="Lucida Sans"/>
              </a:rPr>
              <a:t>replace</a:t>
            </a:r>
            <a:r>
              <a:rPr sz="1200" spc="-85" dirty="0">
                <a:solidFill>
                  <a:srgbClr val="002E46"/>
                </a:solidFill>
                <a:latin typeface="Lucida Sans"/>
                <a:cs typeface="Lucida Sans"/>
              </a:rPr>
              <a:t> </a:t>
            </a:r>
            <a:r>
              <a:rPr sz="1200" spc="-60" dirty="0">
                <a:solidFill>
                  <a:srgbClr val="002E46"/>
                </a:solidFill>
                <a:latin typeface="Lucida Sans"/>
                <a:cs typeface="Lucida Sans"/>
              </a:rPr>
              <a:t>veins</a:t>
            </a:r>
            <a:r>
              <a:rPr sz="1200" spc="-85"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70" dirty="0">
                <a:solidFill>
                  <a:srgbClr val="002E46"/>
                </a:solidFill>
                <a:latin typeface="Lucida Sans"/>
                <a:cs typeface="Lucida Sans"/>
              </a:rPr>
              <a:t>mend  </a:t>
            </a:r>
            <a:r>
              <a:rPr sz="1200" spc="-65" dirty="0">
                <a:solidFill>
                  <a:srgbClr val="002E46"/>
                </a:solidFill>
                <a:latin typeface="Lucida Sans"/>
                <a:cs typeface="Lucida Sans"/>
              </a:rPr>
              <a:t>damaged</a:t>
            </a:r>
            <a:r>
              <a:rPr sz="1200" spc="-85" dirty="0">
                <a:solidFill>
                  <a:srgbClr val="002E46"/>
                </a:solidFill>
                <a:latin typeface="Lucida Sans"/>
                <a:cs typeface="Lucida Sans"/>
              </a:rPr>
              <a:t> </a:t>
            </a:r>
            <a:r>
              <a:rPr sz="1200" spc="-50" dirty="0">
                <a:solidFill>
                  <a:srgbClr val="002E46"/>
                </a:solidFill>
                <a:latin typeface="Lucida Sans"/>
                <a:cs typeface="Lucida Sans"/>
              </a:rPr>
              <a:t>connective</a:t>
            </a:r>
            <a:r>
              <a:rPr sz="1200" spc="-85" dirty="0">
                <a:solidFill>
                  <a:srgbClr val="002E46"/>
                </a:solidFill>
                <a:latin typeface="Lucida Sans"/>
                <a:cs typeface="Lucida Sans"/>
              </a:rPr>
              <a:t> </a:t>
            </a:r>
            <a:r>
              <a:rPr sz="1200" spc="-70" dirty="0">
                <a:solidFill>
                  <a:srgbClr val="002E46"/>
                </a:solidFill>
                <a:latin typeface="Lucida Sans"/>
                <a:cs typeface="Lucida Sans"/>
              </a:rPr>
              <a:t>tissue</a:t>
            </a:r>
            <a:r>
              <a:rPr sz="1200" spc="-80"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35" dirty="0">
                <a:solidFill>
                  <a:srgbClr val="002E46"/>
                </a:solidFill>
                <a:latin typeface="Lucida Sans"/>
                <a:cs typeface="Lucida Sans"/>
              </a:rPr>
              <a:t>cartilage</a:t>
            </a:r>
            <a:r>
              <a:rPr sz="1200" spc="-85" dirty="0">
                <a:solidFill>
                  <a:srgbClr val="002E46"/>
                </a:solidFill>
                <a:latin typeface="Lucida Sans"/>
                <a:cs typeface="Lucida Sans"/>
              </a:rPr>
              <a:t> </a:t>
            </a:r>
            <a:r>
              <a:rPr sz="1200" spc="-55" dirty="0">
                <a:solidFill>
                  <a:srgbClr val="002E46"/>
                </a:solidFill>
                <a:latin typeface="Lucida Sans"/>
                <a:cs typeface="Lucida Sans"/>
              </a:rPr>
              <a:t>in</a:t>
            </a:r>
            <a:r>
              <a:rPr sz="1200" spc="-80" dirty="0">
                <a:solidFill>
                  <a:srgbClr val="002E46"/>
                </a:solidFill>
                <a:latin typeface="Lucida Sans"/>
                <a:cs typeface="Lucida Sans"/>
              </a:rPr>
              <a:t> </a:t>
            </a:r>
            <a:r>
              <a:rPr sz="1200" spc="-65" dirty="0">
                <a:solidFill>
                  <a:srgbClr val="002E46"/>
                </a:solidFill>
                <a:latin typeface="Lucida Sans"/>
                <a:cs typeface="Lucida Sans"/>
              </a:rPr>
              <a:t>recipients.</a:t>
            </a:r>
            <a:r>
              <a:rPr sz="1200" spc="-85" dirty="0">
                <a:solidFill>
                  <a:srgbClr val="002E46"/>
                </a:solidFill>
                <a:latin typeface="Lucida Sans"/>
                <a:cs typeface="Lucida Sans"/>
              </a:rPr>
              <a:t> </a:t>
            </a:r>
            <a:r>
              <a:rPr sz="1200" spc="-65" dirty="0">
                <a:solidFill>
                  <a:srgbClr val="002E46"/>
                </a:solidFill>
                <a:latin typeface="Lucida Sans"/>
                <a:cs typeface="Lucida Sans"/>
              </a:rPr>
              <a:t>For</a:t>
            </a:r>
            <a:r>
              <a:rPr sz="1200" spc="-85" dirty="0">
                <a:solidFill>
                  <a:srgbClr val="002E46"/>
                </a:solidFill>
                <a:latin typeface="Lucida Sans"/>
                <a:cs typeface="Lucida Sans"/>
              </a:rPr>
              <a:t> </a:t>
            </a:r>
            <a:r>
              <a:rPr sz="1200" spc="-75" dirty="0">
                <a:solidFill>
                  <a:srgbClr val="002E46"/>
                </a:solidFill>
                <a:latin typeface="Lucida Sans"/>
                <a:cs typeface="Lucida Sans"/>
              </a:rPr>
              <a:t>example,</a:t>
            </a:r>
            <a:r>
              <a:rPr sz="1200" spc="-80" dirty="0">
                <a:solidFill>
                  <a:srgbClr val="002E46"/>
                </a:solidFill>
                <a:latin typeface="Lucida Sans"/>
                <a:cs typeface="Lucida Sans"/>
              </a:rPr>
              <a:t> </a:t>
            </a:r>
            <a:r>
              <a:rPr sz="1200" spc="-45" dirty="0">
                <a:solidFill>
                  <a:srgbClr val="002E46"/>
                </a:solidFill>
                <a:latin typeface="Lucida Sans"/>
                <a:cs typeface="Lucida Sans"/>
              </a:rPr>
              <a:t>heart</a:t>
            </a:r>
            <a:r>
              <a:rPr sz="1200" spc="-85" dirty="0">
                <a:solidFill>
                  <a:srgbClr val="002E46"/>
                </a:solidFill>
                <a:latin typeface="Lucida Sans"/>
                <a:cs typeface="Lucida Sans"/>
              </a:rPr>
              <a:t> </a:t>
            </a:r>
            <a:r>
              <a:rPr sz="1200" spc="-45" dirty="0">
                <a:solidFill>
                  <a:srgbClr val="002E46"/>
                </a:solidFill>
                <a:latin typeface="Lucida Sans"/>
                <a:cs typeface="Lucida Sans"/>
              </a:rPr>
              <a:t>valves</a:t>
            </a:r>
            <a:r>
              <a:rPr sz="1200" spc="-85" dirty="0">
                <a:solidFill>
                  <a:srgbClr val="002E46"/>
                </a:solidFill>
                <a:latin typeface="Lucida Sans"/>
                <a:cs typeface="Lucida Sans"/>
              </a:rPr>
              <a:t> </a:t>
            </a:r>
            <a:r>
              <a:rPr sz="1200" spc="-40" dirty="0">
                <a:solidFill>
                  <a:srgbClr val="002E46"/>
                </a:solidFill>
                <a:latin typeface="Lucida Sans"/>
                <a:cs typeface="Lucida Sans"/>
              </a:rPr>
              <a:t>can</a:t>
            </a:r>
            <a:r>
              <a:rPr sz="1200" spc="-80" dirty="0">
                <a:solidFill>
                  <a:srgbClr val="002E46"/>
                </a:solidFill>
                <a:latin typeface="Lucida Sans"/>
                <a:cs typeface="Lucida Sans"/>
              </a:rPr>
              <a:t> </a:t>
            </a:r>
            <a:r>
              <a:rPr sz="1200" spc="-55" dirty="0">
                <a:solidFill>
                  <a:srgbClr val="002E46"/>
                </a:solidFill>
                <a:latin typeface="Lucida Sans"/>
                <a:cs typeface="Lucida Sans"/>
              </a:rPr>
              <a:t>save</a:t>
            </a:r>
            <a:r>
              <a:rPr sz="1200" spc="-85" dirty="0">
                <a:solidFill>
                  <a:srgbClr val="002E46"/>
                </a:solidFill>
                <a:latin typeface="Lucida Sans"/>
                <a:cs typeface="Lucida Sans"/>
              </a:rPr>
              <a:t> </a:t>
            </a:r>
            <a:r>
              <a:rPr sz="1200" spc="-45" dirty="0">
                <a:solidFill>
                  <a:srgbClr val="002E46"/>
                </a:solidFill>
                <a:latin typeface="Lucida Sans"/>
                <a:cs typeface="Lucida Sans"/>
              </a:rPr>
              <a:t>the</a:t>
            </a:r>
            <a:r>
              <a:rPr sz="1200" spc="-85" dirty="0">
                <a:solidFill>
                  <a:srgbClr val="002E46"/>
                </a:solidFill>
                <a:latin typeface="Lucida Sans"/>
                <a:cs typeface="Lucida Sans"/>
              </a:rPr>
              <a:t> </a:t>
            </a:r>
            <a:r>
              <a:rPr sz="1200" spc="-45" dirty="0">
                <a:solidFill>
                  <a:srgbClr val="002E46"/>
                </a:solidFill>
                <a:latin typeface="Lucida Sans"/>
                <a:cs typeface="Lucida Sans"/>
              </a:rPr>
              <a:t>lives</a:t>
            </a:r>
            <a:r>
              <a:rPr sz="1200" spc="-80" dirty="0">
                <a:solidFill>
                  <a:srgbClr val="002E46"/>
                </a:solidFill>
                <a:latin typeface="Lucida Sans"/>
                <a:cs typeface="Lucida Sans"/>
              </a:rPr>
              <a:t> </a:t>
            </a:r>
            <a:r>
              <a:rPr sz="1200" spc="-55" dirty="0">
                <a:solidFill>
                  <a:srgbClr val="002E46"/>
                </a:solidFill>
                <a:latin typeface="Lucida Sans"/>
                <a:cs typeface="Lucida Sans"/>
              </a:rPr>
              <a:t>of</a:t>
            </a:r>
            <a:r>
              <a:rPr sz="1200" spc="-85" dirty="0">
                <a:solidFill>
                  <a:srgbClr val="002E46"/>
                </a:solidFill>
                <a:latin typeface="Lucida Sans"/>
                <a:cs typeface="Lucida Sans"/>
              </a:rPr>
              <a:t> </a:t>
            </a:r>
            <a:r>
              <a:rPr sz="1200" spc="-60" dirty="0">
                <a:solidFill>
                  <a:srgbClr val="002E46"/>
                </a:solidFill>
                <a:latin typeface="Lucida Sans"/>
                <a:cs typeface="Lucida Sans"/>
              </a:rPr>
              <a:t>infants</a:t>
            </a:r>
            <a:r>
              <a:rPr sz="1200" spc="-85" dirty="0">
                <a:solidFill>
                  <a:srgbClr val="002E46"/>
                </a:solidFill>
                <a:latin typeface="Lucida Sans"/>
                <a:cs typeface="Lucida Sans"/>
              </a:rPr>
              <a:t> </a:t>
            </a:r>
            <a:r>
              <a:rPr sz="1200" spc="-65" dirty="0">
                <a:solidFill>
                  <a:srgbClr val="002E46"/>
                </a:solidFill>
                <a:latin typeface="Lucida Sans"/>
                <a:cs typeface="Lucida Sans"/>
              </a:rPr>
              <a:t>born</a:t>
            </a:r>
            <a:r>
              <a:rPr sz="1200" spc="-80" dirty="0">
                <a:solidFill>
                  <a:srgbClr val="002E46"/>
                </a:solidFill>
                <a:latin typeface="Lucida Sans"/>
                <a:cs typeface="Lucida Sans"/>
              </a:rPr>
              <a:t> </a:t>
            </a:r>
            <a:r>
              <a:rPr sz="1200" spc="-45" dirty="0">
                <a:solidFill>
                  <a:srgbClr val="002E46"/>
                </a:solidFill>
                <a:latin typeface="Lucida Sans"/>
                <a:cs typeface="Lucida Sans"/>
              </a:rPr>
              <a:t>with  heart</a:t>
            </a:r>
            <a:r>
              <a:rPr sz="1200" spc="-95" dirty="0">
                <a:solidFill>
                  <a:srgbClr val="002E46"/>
                </a:solidFill>
                <a:latin typeface="Lucida Sans"/>
                <a:cs typeface="Lucida Sans"/>
              </a:rPr>
              <a:t> </a:t>
            </a:r>
            <a:r>
              <a:rPr sz="1200" spc="-65" dirty="0">
                <a:solidFill>
                  <a:srgbClr val="002E46"/>
                </a:solidFill>
                <a:latin typeface="Lucida Sans"/>
                <a:cs typeface="Lucida Sans"/>
              </a:rPr>
              <a:t>defects,</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0" dirty="0">
                <a:solidFill>
                  <a:srgbClr val="002E46"/>
                </a:solidFill>
                <a:latin typeface="Lucida Sans"/>
                <a:cs typeface="Lucida Sans"/>
              </a:rPr>
              <a:t>ligaments</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45" dirty="0">
                <a:solidFill>
                  <a:srgbClr val="002E46"/>
                </a:solidFill>
                <a:latin typeface="Lucida Sans"/>
                <a:cs typeface="Lucida Sans"/>
              </a:rPr>
              <a:t>repair</a:t>
            </a:r>
            <a:r>
              <a:rPr sz="1200" spc="-95" dirty="0">
                <a:solidFill>
                  <a:srgbClr val="002E46"/>
                </a:solidFill>
                <a:latin typeface="Lucida Sans"/>
                <a:cs typeface="Lucida Sans"/>
              </a:rPr>
              <a:t> </a:t>
            </a:r>
            <a:r>
              <a:rPr sz="1200" spc="-60" dirty="0">
                <a:solidFill>
                  <a:srgbClr val="002E46"/>
                </a:solidFill>
                <a:latin typeface="Lucida Sans"/>
                <a:cs typeface="Lucida Sans"/>
              </a:rPr>
              <a:t>torn</a:t>
            </a:r>
            <a:r>
              <a:rPr sz="1200" spc="-95" dirty="0">
                <a:solidFill>
                  <a:srgbClr val="002E46"/>
                </a:solidFill>
                <a:latin typeface="Lucida Sans"/>
                <a:cs typeface="Lucida Sans"/>
              </a:rPr>
              <a:t> </a:t>
            </a:r>
            <a:r>
              <a:rPr sz="1200" spc="-100" dirty="0">
                <a:solidFill>
                  <a:srgbClr val="002E46"/>
                </a:solidFill>
                <a:latin typeface="Lucida Sans"/>
                <a:cs typeface="Lucida Sans"/>
              </a:rPr>
              <a:t>ACLs.</a:t>
            </a:r>
            <a:endParaRPr sz="1200">
              <a:latin typeface="Lucida Sans"/>
              <a:cs typeface="Lucida Sans"/>
            </a:endParaRPr>
          </a:p>
        </p:txBody>
      </p:sp>
      <p:sp>
        <p:nvSpPr>
          <p:cNvPr id="32" name="object 32"/>
          <p:cNvSpPr/>
          <p:nvPr/>
        </p:nvSpPr>
        <p:spPr>
          <a:xfrm>
            <a:off x="742010" y="4699505"/>
            <a:ext cx="227296" cy="227103"/>
          </a:xfrm>
          <a:prstGeom prst="rect">
            <a:avLst/>
          </a:prstGeom>
          <a:blipFill>
            <a:blip r:embed="rId3" cstate="print"/>
            <a:stretch>
              <a:fillRect/>
            </a:stretch>
          </a:blipFill>
        </p:spPr>
        <p:txBody>
          <a:bodyPr wrap="square" lIns="0" tIns="0" rIns="0" bIns="0" rtlCol="0"/>
          <a:lstStyle/>
          <a:p>
            <a:endParaRPr/>
          </a:p>
        </p:txBody>
      </p:sp>
      <p:sp>
        <p:nvSpPr>
          <p:cNvPr id="33" name="object 33"/>
          <p:cNvSpPr/>
          <p:nvPr/>
        </p:nvSpPr>
        <p:spPr>
          <a:xfrm>
            <a:off x="682142" y="4774596"/>
            <a:ext cx="469115" cy="411833"/>
          </a:xfrm>
          <a:prstGeom prst="rect">
            <a:avLst/>
          </a:prstGeom>
          <a:blipFill>
            <a:blip r:embed="rId4" cstate="print"/>
            <a:stretch>
              <a:fillRect/>
            </a:stretch>
          </a:blipFill>
        </p:spPr>
        <p:txBody>
          <a:bodyPr wrap="square" lIns="0" tIns="0" rIns="0" bIns="0" rtlCol="0"/>
          <a:lstStyle/>
          <a:p>
            <a:endParaRPr/>
          </a:p>
        </p:txBody>
      </p:sp>
      <p:sp>
        <p:nvSpPr>
          <p:cNvPr id="34" name="object 34"/>
          <p:cNvSpPr/>
          <p:nvPr/>
        </p:nvSpPr>
        <p:spPr>
          <a:xfrm>
            <a:off x="622368" y="2246936"/>
            <a:ext cx="579755" cy="574040"/>
          </a:xfrm>
          <a:custGeom>
            <a:avLst/>
            <a:gdLst/>
            <a:ahLst/>
            <a:cxnLst/>
            <a:rect l="l" t="t" r="r" b="b"/>
            <a:pathLst>
              <a:path w="579755" h="574039">
                <a:moveTo>
                  <a:pt x="230873" y="171584"/>
                </a:moveTo>
                <a:lnTo>
                  <a:pt x="130657" y="171584"/>
                </a:lnTo>
                <a:lnTo>
                  <a:pt x="203849" y="237217"/>
                </a:lnTo>
                <a:lnTo>
                  <a:pt x="241536" y="271673"/>
                </a:lnTo>
                <a:lnTo>
                  <a:pt x="279053" y="307157"/>
                </a:lnTo>
                <a:lnTo>
                  <a:pt x="315728" y="343617"/>
                </a:lnTo>
                <a:lnTo>
                  <a:pt x="350888" y="381006"/>
                </a:lnTo>
                <a:lnTo>
                  <a:pt x="383860" y="419272"/>
                </a:lnTo>
                <a:lnTo>
                  <a:pt x="413972" y="458367"/>
                </a:lnTo>
                <a:lnTo>
                  <a:pt x="440550" y="498240"/>
                </a:lnTo>
                <a:lnTo>
                  <a:pt x="448119" y="518979"/>
                </a:lnTo>
                <a:lnTo>
                  <a:pt x="446582" y="525876"/>
                </a:lnTo>
                <a:lnTo>
                  <a:pt x="444423" y="530460"/>
                </a:lnTo>
                <a:lnTo>
                  <a:pt x="439889" y="534677"/>
                </a:lnTo>
                <a:lnTo>
                  <a:pt x="441540" y="541827"/>
                </a:lnTo>
                <a:lnTo>
                  <a:pt x="472611" y="569919"/>
                </a:lnTo>
                <a:lnTo>
                  <a:pt x="482981" y="573716"/>
                </a:lnTo>
                <a:lnTo>
                  <a:pt x="493713" y="573394"/>
                </a:lnTo>
                <a:lnTo>
                  <a:pt x="518417" y="542138"/>
                </a:lnTo>
                <a:lnTo>
                  <a:pt x="517691" y="536129"/>
                </a:lnTo>
                <a:lnTo>
                  <a:pt x="515086" y="528060"/>
                </a:lnTo>
                <a:lnTo>
                  <a:pt x="555636" y="528060"/>
                </a:lnTo>
                <a:lnTo>
                  <a:pt x="561615" y="521379"/>
                </a:lnTo>
                <a:lnTo>
                  <a:pt x="566916" y="513855"/>
                </a:lnTo>
                <a:lnTo>
                  <a:pt x="570487" y="507559"/>
                </a:lnTo>
                <a:lnTo>
                  <a:pt x="573125" y="502495"/>
                </a:lnTo>
                <a:lnTo>
                  <a:pt x="575170" y="498774"/>
                </a:lnTo>
                <a:lnTo>
                  <a:pt x="579348" y="478301"/>
                </a:lnTo>
                <a:lnTo>
                  <a:pt x="576224" y="463050"/>
                </a:lnTo>
                <a:lnTo>
                  <a:pt x="566321" y="452363"/>
                </a:lnTo>
                <a:lnTo>
                  <a:pt x="551898" y="445031"/>
                </a:lnTo>
                <a:lnTo>
                  <a:pt x="535216" y="439846"/>
                </a:lnTo>
                <a:lnTo>
                  <a:pt x="530021" y="438474"/>
                </a:lnTo>
                <a:lnTo>
                  <a:pt x="524471" y="437852"/>
                </a:lnTo>
                <a:lnTo>
                  <a:pt x="519861" y="435185"/>
                </a:lnTo>
                <a:lnTo>
                  <a:pt x="479521" y="406515"/>
                </a:lnTo>
                <a:lnTo>
                  <a:pt x="428844" y="361067"/>
                </a:lnTo>
                <a:lnTo>
                  <a:pt x="384105" y="315016"/>
                </a:lnTo>
                <a:lnTo>
                  <a:pt x="361048" y="292691"/>
                </a:lnTo>
                <a:lnTo>
                  <a:pt x="346672" y="279914"/>
                </a:lnTo>
                <a:lnTo>
                  <a:pt x="317287" y="255050"/>
                </a:lnTo>
                <a:lnTo>
                  <a:pt x="302704" y="242488"/>
                </a:lnTo>
                <a:lnTo>
                  <a:pt x="276716" y="218467"/>
                </a:lnTo>
                <a:lnTo>
                  <a:pt x="251675" y="193458"/>
                </a:lnTo>
                <a:lnTo>
                  <a:pt x="230873" y="171584"/>
                </a:lnTo>
                <a:close/>
              </a:path>
              <a:path w="579755" h="574039">
                <a:moveTo>
                  <a:pt x="555636" y="528060"/>
                </a:moveTo>
                <a:lnTo>
                  <a:pt x="515086" y="528060"/>
                </a:lnTo>
                <a:lnTo>
                  <a:pt x="522224" y="530357"/>
                </a:lnTo>
                <a:lnTo>
                  <a:pt x="532468" y="533786"/>
                </a:lnTo>
                <a:lnTo>
                  <a:pt x="543695" y="534870"/>
                </a:lnTo>
                <a:lnTo>
                  <a:pt x="553783" y="530130"/>
                </a:lnTo>
                <a:lnTo>
                  <a:pt x="555636" y="528060"/>
                </a:lnTo>
                <a:close/>
              </a:path>
              <a:path w="579755" h="574039">
                <a:moveTo>
                  <a:pt x="202383" y="140926"/>
                </a:moveTo>
                <a:lnTo>
                  <a:pt x="81661" y="140926"/>
                </a:lnTo>
                <a:lnTo>
                  <a:pt x="86073" y="148915"/>
                </a:lnTo>
                <a:lnTo>
                  <a:pt x="88377" y="157880"/>
                </a:lnTo>
                <a:lnTo>
                  <a:pt x="90306" y="166156"/>
                </a:lnTo>
                <a:lnTo>
                  <a:pt x="93726" y="172638"/>
                </a:lnTo>
                <a:lnTo>
                  <a:pt x="99949" y="177098"/>
                </a:lnTo>
                <a:lnTo>
                  <a:pt x="107376" y="179148"/>
                </a:lnTo>
                <a:lnTo>
                  <a:pt x="115201" y="178876"/>
                </a:lnTo>
                <a:lnTo>
                  <a:pt x="122618" y="176372"/>
                </a:lnTo>
                <a:lnTo>
                  <a:pt x="125387" y="174924"/>
                </a:lnTo>
                <a:lnTo>
                  <a:pt x="127977" y="173158"/>
                </a:lnTo>
                <a:lnTo>
                  <a:pt x="130657" y="171584"/>
                </a:lnTo>
                <a:lnTo>
                  <a:pt x="230873" y="171584"/>
                </a:lnTo>
                <a:lnTo>
                  <a:pt x="227273" y="167798"/>
                </a:lnTo>
                <a:lnTo>
                  <a:pt x="203200" y="141828"/>
                </a:lnTo>
                <a:lnTo>
                  <a:pt x="202383" y="140926"/>
                </a:lnTo>
                <a:close/>
              </a:path>
              <a:path w="579755" h="574039">
                <a:moveTo>
                  <a:pt x="47294" y="65526"/>
                </a:moveTo>
                <a:lnTo>
                  <a:pt x="46177" y="65526"/>
                </a:lnTo>
                <a:lnTo>
                  <a:pt x="28203" y="69155"/>
                </a:lnTo>
                <a:lnTo>
                  <a:pt x="13525" y="79051"/>
                </a:lnTo>
                <a:lnTo>
                  <a:pt x="3629" y="93729"/>
                </a:lnTo>
                <a:lnTo>
                  <a:pt x="0" y="111703"/>
                </a:lnTo>
                <a:lnTo>
                  <a:pt x="3629" y="129677"/>
                </a:lnTo>
                <a:lnTo>
                  <a:pt x="13525" y="144355"/>
                </a:lnTo>
                <a:lnTo>
                  <a:pt x="28203" y="154251"/>
                </a:lnTo>
                <a:lnTo>
                  <a:pt x="46177" y="157880"/>
                </a:lnTo>
                <a:lnTo>
                  <a:pt x="56584" y="156676"/>
                </a:lnTo>
                <a:lnTo>
                  <a:pt x="66124" y="153256"/>
                </a:lnTo>
                <a:lnTo>
                  <a:pt x="74561" y="147909"/>
                </a:lnTo>
                <a:lnTo>
                  <a:pt x="81661" y="140926"/>
                </a:lnTo>
                <a:lnTo>
                  <a:pt x="202383" y="140926"/>
                </a:lnTo>
                <a:lnTo>
                  <a:pt x="184034" y="120661"/>
                </a:lnTo>
                <a:lnTo>
                  <a:pt x="165974" y="98541"/>
                </a:lnTo>
                <a:lnTo>
                  <a:pt x="150341" y="74871"/>
                </a:lnTo>
                <a:lnTo>
                  <a:pt x="146191" y="65856"/>
                </a:lnTo>
                <a:lnTo>
                  <a:pt x="49441" y="65856"/>
                </a:lnTo>
                <a:lnTo>
                  <a:pt x="48348" y="65780"/>
                </a:lnTo>
                <a:lnTo>
                  <a:pt x="47294" y="65526"/>
                </a:lnTo>
                <a:close/>
              </a:path>
              <a:path w="579755" h="574039">
                <a:moveTo>
                  <a:pt x="90142" y="0"/>
                </a:moveTo>
                <a:lnTo>
                  <a:pt x="53416" y="18396"/>
                </a:lnTo>
                <a:lnTo>
                  <a:pt x="41956" y="41912"/>
                </a:lnTo>
                <a:lnTo>
                  <a:pt x="43316" y="54603"/>
                </a:lnTo>
                <a:lnTo>
                  <a:pt x="49441" y="65856"/>
                </a:lnTo>
                <a:lnTo>
                  <a:pt x="146191" y="65856"/>
                </a:lnTo>
                <a:lnTo>
                  <a:pt x="138455" y="49054"/>
                </a:lnTo>
                <a:lnTo>
                  <a:pt x="135724" y="41294"/>
                </a:lnTo>
                <a:lnTo>
                  <a:pt x="133464" y="32963"/>
                </a:lnTo>
                <a:lnTo>
                  <a:pt x="127825" y="27083"/>
                </a:lnTo>
                <a:lnTo>
                  <a:pt x="124839" y="21731"/>
                </a:lnTo>
                <a:lnTo>
                  <a:pt x="99042" y="346"/>
                </a:lnTo>
                <a:lnTo>
                  <a:pt x="90142" y="0"/>
                </a:lnTo>
                <a:close/>
              </a:path>
            </a:pathLst>
          </a:custGeom>
          <a:solidFill>
            <a:srgbClr val="93BFE6"/>
          </a:solidFill>
        </p:spPr>
        <p:txBody>
          <a:bodyPr wrap="square" lIns="0" tIns="0" rIns="0" bIns="0" rtlCol="0"/>
          <a:lstStyle/>
          <a:p>
            <a:endParaRPr/>
          </a:p>
        </p:txBody>
      </p:sp>
      <p:sp>
        <p:nvSpPr>
          <p:cNvPr id="35" name="object 35"/>
          <p:cNvSpPr/>
          <p:nvPr/>
        </p:nvSpPr>
        <p:spPr>
          <a:xfrm>
            <a:off x="689810" y="2301027"/>
            <a:ext cx="24130" cy="34290"/>
          </a:xfrm>
          <a:custGeom>
            <a:avLst/>
            <a:gdLst/>
            <a:ahLst/>
            <a:cxnLst/>
            <a:rect l="l" t="t" r="r" b="b"/>
            <a:pathLst>
              <a:path w="24129" h="34289">
                <a:moveTo>
                  <a:pt x="0" y="34226"/>
                </a:moveTo>
                <a:lnTo>
                  <a:pt x="8923" y="30001"/>
                </a:lnTo>
                <a:lnTo>
                  <a:pt x="16508" y="21223"/>
                </a:lnTo>
                <a:lnTo>
                  <a:pt x="21775" y="10389"/>
                </a:lnTo>
                <a:lnTo>
                  <a:pt x="23749" y="0"/>
                </a:lnTo>
              </a:path>
            </a:pathLst>
          </a:custGeom>
          <a:ln w="12700">
            <a:solidFill>
              <a:srgbClr val="243845"/>
            </a:solidFill>
          </a:ln>
        </p:spPr>
        <p:txBody>
          <a:bodyPr wrap="square" lIns="0" tIns="0" rIns="0" bIns="0" rtlCol="0"/>
          <a:lstStyle/>
          <a:p>
            <a:endParaRPr/>
          </a:p>
        </p:txBody>
      </p:sp>
      <p:sp>
        <p:nvSpPr>
          <p:cNvPr id="36" name="object 36"/>
          <p:cNvSpPr/>
          <p:nvPr/>
        </p:nvSpPr>
        <p:spPr>
          <a:xfrm>
            <a:off x="662434" y="2244341"/>
            <a:ext cx="542290" cy="541020"/>
          </a:xfrm>
          <a:custGeom>
            <a:avLst/>
            <a:gdLst/>
            <a:ahLst/>
            <a:cxnLst/>
            <a:rect l="l" t="t" r="r" b="b"/>
            <a:pathLst>
              <a:path w="542290" h="541019">
                <a:moveTo>
                  <a:pt x="477235" y="533800"/>
                </a:moveTo>
                <a:lnTo>
                  <a:pt x="484447" y="536124"/>
                </a:lnTo>
                <a:lnTo>
                  <a:pt x="494803" y="539591"/>
                </a:lnTo>
                <a:lnTo>
                  <a:pt x="506153" y="540686"/>
                </a:lnTo>
                <a:lnTo>
                  <a:pt x="533234" y="513082"/>
                </a:lnTo>
                <a:lnTo>
                  <a:pt x="535909" y="507955"/>
                </a:lnTo>
                <a:lnTo>
                  <a:pt x="537967" y="504196"/>
                </a:lnTo>
                <a:lnTo>
                  <a:pt x="542196" y="483508"/>
                </a:lnTo>
                <a:lnTo>
                  <a:pt x="539038" y="468088"/>
                </a:lnTo>
                <a:lnTo>
                  <a:pt x="529028" y="457284"/>
                </a:lnTo>
                <a:lnTo>
                  <a:pt x="514448" y="449873"/>
                </a:lnTo>
                <a:lnTo>
                  <a:pt x="497581" y="444633"/>
                </a:lnTo>
                <a:lnTo>
                  <a:pt x="492323" y="443236"/>
                </a:lnTo>
                <a:lnTo>
                  <a:pt x="486722" y="442614"/>
                </a:lnTo>
                <a:lnTo>
                  <a:pt x="482061" y="439921"/>
                </a:lnTo>
                <a:lnTo>
                  <a:pt x="441290" y="410938"/>
                </a:lnTo>
                <a:lnTo>
                  <a:pt x="390056" y="364999"/>
                </a:lnTo>
                <a:lnTo>
                  <a:pt x="344835" y="318442"/>
                </a:lnTo>
                <a:lnTo>
                  <a:pt x="321533" y="295878"/>
                </a:lnTo>
                <a:lnTo>
                  <a:pt x="306996" y="282960"/>
                </a:lnTo>
                <a:lnTo>
                  <a:pt x="292177" y="270356"/>
                </a:lnTo>
                <a:lnTo>
                  <a:pt x="277292" y="257825"/>
                </a:lnTo>
                <a:lnTo>
                  <a:pt x="262555" y="245129"/>
                </a:lnTo>
                <a:lnTo>
                  <a:pt x="210972" y="195561"/>
                </a:lnTo>
                <a:lnTo>
                  <a:pt x="161971" y="143364"/>
                </a:lnTo>
                <a:lnTo>
                  <a:pt x="124348" y="99609"/>
                </a:lnTo>
                <a:lnTo>
                  <a:pt x="96527" y="49587"/>
                </a:lnTo>
                <a:lnTo>
                  <a:pt x="91486" y="33331"/>
                </a:lnTo>
                <a:lnTo>
                  <a:pt x="85783" y="27387"/>
                </a:lnTo>
                <a:lnTo>
                  <a:pt x="82764" y="21970"/>
                </a:lnTo>
                <a:lnTo>
                  <a:pt x="80225" y="14635"/>
                </a:lnTo>
                <a:lnTo>
                  <a:pt x="77370" y="7754"/>
                </a:lnTo>
                <a:lnTo>
                  <a:pt x="73401" y="3702"/>
                </a:lnTo>
                <a:lnTo>
                  <a:pt x="65515" y="1514"/>
                </a:lnTo>
                <a:lnTo>
                  <a:pt x="56692" y="351"/>
                </a:lnTo>
                <a:lnTo>
                  <a:pt x="47696" y="0"/>
                </a:lnTo>
                <a:lnTo>
                  <a:pt x="39289" y="247"/>
                </a:lnTo>
                <a:lnTo>
                  <a:pt x="37" y="35804"/>
                </a:lnTo>
                <a:lnTo>
                  <a:pt x="0" y="55067"/>
                </a:lnTo>
                <a:lnTo>
                  <a:pt x="10761" y="71120"/>
                </a:lnTo>
                <a:lnTo>
                  <a:pt x="32621" y="78695"/>
                </a:lnTo>
              </a:path>
            </a:pathLst>
          </a:custGeom>
          <a:ln w="12700">
            <a:solidFill>
              <a:srgbClr val="243845"/>
            </a:solidFill>
          </a:ln>
        </p:spPr>
        <p:txBody>
          <a:bodyPr wrap="square" lIns="0" tIns="0" rIns="0" bIns="0" rtlCol="0"/>
          <a:lstStyle/>
          <a:p>
            <a:endParaRPr/>
          </a:p>
        </p:txBody>
      </p:sp>
      <p:sp>
        <p:nvSpPr>
          <p:cNvPr id="37" name="object 37"/>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38" name="object 38"/>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10</a:t>
            </a:fld>
            <a:r>
              <a:rPr spc="-90"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408175" y="4371847"/>
            <a:ext cx="251460" cy="197485"/>
          </a:xfrm>
          <a:custGeom>
            <a:avLst/>
            <a:gdLst/>
            <a:ahLst/>
            <a:cxnLst/>
            <a:rect l="l" t="t" r="r" b="b"/>
            <a:pathLst>
              <a:path w="251460" h="197485">
                <a:moveTo>
                  <a:pt x="0" y="197205"/>
                </a:moveTo>
                <a:lnTo>
                  <a:pt x="251460" y="197205"/>
                </a:lnTo>
                <a:lnTo>
                  <a:pt x="251460" y="0"/>
                </a:lnTo>
                <a:lnTo>
                  <a:pt x="0" y="0"/>
                </a:lnTo>
                <a:lnTo>
                  <a:pt x="0" y="197205"/>
                </a:lnTo>
                <a:close/>
              </a:path>
            </a:pathLst>
          </a:custGeom>
          <a:solidFill>
            <a:srgbClr val="F99D20"/>
          </a:solidFill>
        </p:spPr>
        <p:txBody>
          <a:bodyPr wrap="square" lIns="0" tIns="0" rIns="0" bIns="0" rtlCol="0"/>
          <a:lstStyle/>
          <a:p>
            <a:endParaRPr/>
          </a:p>
        </p:txBody>
      </p:sp>
      <p:sp>
        <p:nvSpPr>
          <p:cNvPr id="3" name="object 3"/>
          <p:cNvSpPr/>
          <p:nvPr/>
        </p:nvSpPr>
        <p:spPr>
          <a:xfrm>
            <a:off x="6592823" y="3526154"/>
            <a:ext cx="210820" cy="197485"/>
          </a:xfrm>
          <a:custGeom>
            <a:avLst/>
            <a:gdLst/>
            <a:ahLst/>
            <a:cxnLst/>
            <a:rect l="l" t="t" r="r" b="b"/>
            <a:pathLst>
              <a:path w="210820" h="197485">
                <a:moveTo>
                  <a:pt x="0" y="197205"/>
                </a:moveTo>
                <a:lnTo>
                  <a:pt x="210311" y="197205"/>
                </a:lnTo>
                <a:lnTo>
                  <a:pt x="210311" y="0"/>
                </a:lnTo>
                <a:lnTo>
                  <a:pt x="0" y="0"/>
                </a:lnTo>
                <a:lnTo>
                  <a:pt x="0" y="197205"/>
                </a:lnTo>
                <a:close/>
              </a:path>
            </a:pathLst>
          </a:custGeom>
          <a:solidFill>
            <a:srgbClr val="F99D20"/>
          </a:solidFill>
        </p:spPr>
        <p:txBody>
          <a:bodyPr wrap="square" lIns="0" tIns="0" rIns="0" bIns="0" rtlCol="0"/>
          <a:lstStyle/>
          <a:p>
            <a:endParaRPr/>
          </a:p>
        </p:txBody>
      </p:sp>
      <p:sp>
        <p:nvSpPr>
          <p:cNvPr id="4" name="object 4"/>
          <p:cNvSpPr txBox="1"/>
          <p:nvPr/>
        </p:nvSpPr>
        <p:spPr>
          <a:xfrm>
            <a:off x="1421071" y="2261563"/>
            <a:ext cx="2563495" cy="238760"/>
          </a:xfrm>
          <a:prstGeom prst="rect">
            <a:avLst/>
          </a:prstGeom>
        </p:spPr>
        <p:txBody>
          <a:bodyPr vert="horz" wrap="square" lIns="0" tIns="12700" rIns="0" bIns="0" rtlCol="0">
            <a:spAutoFit/>
          </a:bodyPr>
          <a:lstStyle/>
          <a:p>
            <a:pPr marL="12700">
              <a:lnSpc>
                <a:spcPct val="100000"/>
              </a:lnSpc>
              <a:spcBef>
                <a:spcPts val="100"/>
              </a:spcBef>
            </a:pPr>
            <a:r>
              <a:rPr sz="1400" b="1" spc="30" dirty="0">
                <a:solidFill>
                  <a:srgbClr val="002E46"/>
                </a:solidFill>
                <a:latin typeface="Calibri"/>
                <a:cs typeface="Calibri"/>
              </a:rPr>
              <a:t>Tissue </a:t>
            </a:r>
            <a:r>
              <a:rPr sz="1400" b="1" spc="40" dirty="0">
                <a:solidFill>
                  <a:srgbClr val="002E46"/>
                </a:solidFill>
                <a:latin typeface="Calibri"/>
                <a:cs typeface="Calibri"/>
              </a:rPr>
              <a:t>Donation </a:t>
            </a:r>
            <a:r>
              <a:rPr sz="1400" b="1" spc="20" dirty="0">
                <a:solidFill>
                  <a:srgbClr val="002E46"/>
                </a:solidFill>
                <a:latin typeface="Calibri"/>
                <a:cs typeface="Calibri"/>
              </a:rPr>
              <a:t>by </a:t>
            </a:r>
            <a:r>
              <a:rPr sz="1400" b="1" spc="25" dirty="0">
                <a:solidFill>
                  <a:srgbClr val="002E46"/>
                </a:solidFill>
                <a:latin typeface="Calibri"/>
                <a:cs typeface="Calibri"/>
              </a:rPr>
              <a:t>the</a:t>
            </a:r>
            <a:r>
              <a:rPr sz="1400" b="1" spc="-90" dirty="0">
                <a:solidFill>
                  <a:srgbClr val="002E46"/>
                </a:solidFill>
                <a:latin typeface="Calibri"/>
                <a:cs typeface="Calibri"/>
              </a:rPr>
              <a:t> </a:t>
            </a:r>
            <a:r>
              <a:rPr sz="1400" b="1" spc="40" dirty="0">
                <a:solidFill>
                  <a:srgbClr val="002E46"/>
                </a:solidFill>
                <a:latin typeface="Calibri"/>
                <a:cs typeface="Calibri"/>
              </a:rPr>
              <a:t>Numbers</a:t>
            </a:r>
            <a:endParaRPr sz="1400">
              <a:latin typeface="Calibri"/>
              <a:cs typeface="Calibri"/>
            </a:endParaRPr>
          </a:p>
        </p:txBody>
      </p:sp>
      <p:sp>
        <p:nvSpPr>
          <p:cNvPr id="5" name="object 5"/>
          <p:cNvSpPr txBox="1"/>
          <p:nvPr/>
        </p:nvSpPr>
        <p:spPr>
          <a:xfrm>
            <a:off x="1408175" y="2674620"/>
            <a:ext cx="805180" cy="197485"/>
          </a:xfrm>
          <a:prstGeom prst="rect">
            <a:avLst/>
          </a:prstGeom>
          <a:solidFill>
            <a:srgbClr val="F99D20"/>
          </a:solidFill>
        </p:spPr>
        <p:txBody>
          <a:bodyPr vert="horz" wrap="square" lIns="0" tIns="0" rIns="0" bIns="0" rtlCol="0">
            <a:spAutoFit/>
          </a:bodyPr>
          <a:lstStyle/>
          <a:p>
            <a:pPr marL="25400">
              <a:lnSpc>
                <a:spcPts val="1555"/>
              </a:lnSpc>
            </a:pPr>
            <a:r>
              <a:rPr sz="1400" b="1" spc="10" dirty="0">
                <a:solidFill>
                  <a:srgbClr val="002E46"/>
                </a:solidFill>
                <a:latin typeface="Calibri"/>
                <a:cs typeface="Calibri"/>
              </a:rPr>
              <a:t>1,500,000</a:t>
            </a:r>
            <a:endParaRPr sz="1400">
              <a:latin typeface="Calibri"/>
              <a:cs typeface="Calibri"/>
            </a:endParaRPr>
          </a:p>
        </p:txBody>
      </p:sp>
      <p:sp>
        <p:nvSpPr>
          <p:cNvPr id="6" name="object 6"/>
          <p:cNvSpPr txBox="1"/>
          <p:nvPr/>
        </p:nvSpPr>
        <p:spPr>
          <a:xfrm>
            <a:off x="1421071" y="2857244"/>
            <a:ext cx="4097020" cy="431800"/>
          </a:xfrm>
          <a:prstGeom prst="rect">
            <a:avLst/>
          </a:prstGeom>
        </p:spPr>
        <p:txBody>
          <a:bodyPr vert="horz" wrap="square" lIns="0" tIns="12700" rIns="0" bIns="0" rtlCol="0">
            <a:spAutoFit/>
          </a:bodyPr>
          <a:lstStyle/>
          <a:p>
            <a:pPr marL="12700" marR="5080">
              <a:lnSpc>
                <a:spcPct val="111100"/>
              </a:lnSpc>
              <a:spcBef>
                <a:spcPts val="100"/>
              </a:spcBef>
            </a:pPr>
            <a:r>
              <a:rPr sz="1200" spc="70" dirty="0">
                <a:solidFill>
                  <a:srgbClr val="002E46"/>
                </a:solidFill>
                <a:latin typeface="Arial Narrow"/>
                <a:cs typeface="Arial Narrow"/>
              </a:rPr>
              <a:t>Close</a:t>
            </a:r>
            <a:r>
              <a:rPr sz="1200" spc="10" dirty="0">
                <a:solidFill>
                  <a:srgbClr val="002E46"/>
                </a:solidFill>
                <a:latin typeface="Arial Narrow"/>
                <a:cs typeface="Arial Narrow"/>
              </a:rPr>
              <a:t> </a:t>
            </a:r>
            <a:r>
              <a:rPr sz="1200" spc="135" dirty="0">
                <a:solidFill>
                  <a:srgbClr val="002E46"/>
                </a:solidFill>
                <a:latin typeface="Arial Narrow"/>
                <a:cs typeface="Arial Narrow"/>
              </a:rPr>
              <a:t>to</a:t>
            </a:r>
            <a:r>
              <a:rPr sz="1200" spc="10" dirty="0">
                <a:solidFill>
                  <a:srgbClr val="002E46"/>
                </a:solidFill>
                <a:latin typeface="Arial Narrow"/>
                <a:cs typeface="Arial Narrow"/>
              </a:rPr>
              <a:t> </a:t>
            </a:r>
            <a:r>
              <a:rPr sz="1200" spc="50" dirty="0">
                <a:solidFill>
                  <a:srgbClr val="002E46"/>
                </a:solidFill>
                <a:latin typeface="Arial Narrow"/>
                <a:cs typeface="Arial Narrow"/>
              </a:rPr>
              <a:t>1.5</a:t>
            </a:r>
            <a:r>
              <a:rPr sz="1200" spc="15" dirty="0">
                <a:solidFill>
                  <a:srgbClr val="002E46"/>
                </a:solidFill>
                <a:latin typeface="Arial Narrow"/>
                <a:cs typeface="Arial Narrow"/>
              </a:rPr>
              <a:t> </a:t>
            </a:r>
            <a:r>
              <a:rPr sz="1200" spc="130" dirty="0">
                <a:solidFill>
                  <a:srgbClr val="002E46"/>
                </a:solidFill>
                <a:latin typeface="Arial Narrow"/>
                <a:cs typeface="Arial Narrow"/>
              </a:rPr>
              <a:t>million</a:t>
            </a:r>
            <a:r>
              <a:rPr sz="1200" spc="10" dirty="0">
                <a:solidFill>
                  <a:srgbClr val="002E46"/>
                </a:solidFill>
                <a:latin typeface="Arial Narrow"/>
                <a:cs typeface="Arial Narrow"/>
              </a:rPr>
              <a:t> </a:t>
            </a:r>
            <a:r>
              <a:rPr sz="1200" spc="114" dirty="0">
                <a:solidFill>
                  <a:srgbClr val="002E46"/>
                </a:solidFill>
                <a:latin typeface="Arial Narrow"/>
                <a:cs typeface="Arial Narrow"/>
              </a:rPr>
              <a:t>people</a:t>
            </a:r>
            <a:r>
              <a:rPr sz="1200" spc="15" dirty="0">
                <a:solidFill>
                  <a:srgbClr val="002E46"/>
                </a:solidFill>
                <a:latin typeface="Arial Narrow"/>
                <a:cs typeface="Arial Narrow"/>
              </a:rPr>
              <a:t> </a:t>
            </a:r>
            <a:r>
              <a:rPr sz="1200" spc="110" dirty="0">
                <a:solidFill>
                  <a:srgbClr val="002E46"/>
                </a:solidFill>
                <a:latin typeface="Arial Narrow"/>
                <a:cs typeface="Arial Narrow"/>
              </a:rPr>
              <a:t>benefit</a:t>
            </a:r>
            <a:r>
              <a:rPr sz="1200" spc="10" dirty="0">
                <a:solidFill>
                  <a:srgbClr val="002E46"/>
                </a:solidFill>
                <a:latin typeface="Arial Narrow"/>
                <a:cs typeface="Arial Narrow"/>
              </a:rPr>
              <a:t> </a:t>
            </a:r>
            <a:r>
              <a:rPr sz="1200" spc="130" dirty="0">
                <a:solidFill>
                  <a:srgbClr val="002E46"/>
                </a:solidFill>
                <a:latin typeface="Arial Narrow"/>
                <a:cs typeface="Arial Narrow"/>
              </a:rPr>
              <a:t>from</a:t>
            </a:r>
            <a:r>
              <a:rPr sz="1200" spc="15" dirty="0">
                <a:solidFill>
                  <a:srgbClr val="002E46"/>
                </a:solidFill>
                <a:latin typeface="Arial Narrow"/>
                <a:cs typeface="Arial Narrow"/>
              </a:rPr>
              <a:t> </a:t>
            </a:r>
            <a:r>
              <a:rPr sz="1200" spc="75" dirty="0">
                <a:solidFill>
                  <a:srgbClr val="002E46"/>
                </a:solidFill>
                <a:latin typeface="Arial Narrow"/>
                <a:cs typeface="Arial Narrow"/>
              </a:rPr>
              <a:t>tissue</a:t>
            </a:r>
            <a:r>
              <a:rPr sz="1200" spc="10" dirty="0">
                <a:solidFill>
                  <a:srgbClr val="002E46"/>
                </a:solidFill>
                <a:latin typeface="Arial Narrow"/>
                <a:cs typeface="Arial Narrow"/>
              </a:rPr>
              <a:t> </a:t>
            </a:r>
            <a:r>
              <a:rPr sz="1200" spc="120" dirty="0">
                <a:solidFill>
                  <a:srgbClr val="002E46"/>
                </a:solidFill>
                <a:latin typeface="Arial Narrow"/>
                <a:cs typeface="Arial Narrow"/>
              </a:rPr>
              <a:t>donation</a:t>
            </a:r>
            <a:r>
              <a:rPr sz="1200" spc="15" dirty="0">
                <a:solidFill>
                  <a:srgbClr val="002E46"/>
                </a:solidFill>
                <a:latin typeface="Arial Narrow"/>
                <a:cs typeface="Arial Narrow"/>
              </a:rPr>
              <a:t> </a:t>
            </a:r>
            <a:r>
              <a:rPr sz="1200" spc="105" dirty="0">
                <a:solidFill>
                  <a:srgbClr val="002E46"/>
                </a:solidFill>
                <a:latin typeface="Arial Narrow"/>
                <a:cs typeface="Arial Narrow"/>
              </a:rPr>
              <a:t>each  </a:t>
            </a:r>
            <a:r>
              <a:rPr sz="1200" spc="-70" dirty="0">
                <a:solidFill>
                  <a:srgbClr val="002E46"/>
                </a:solidFill>
                <a:latin typeface="Lucida Sans"/>
                <a:cs typeface="Lucida Sans"/>
              </a:rPr>
              <a:t>year.</a:t>
            </a:r>
            <a:endParaRPr sz="1200">
              <a:latin typeface="Lucida Sans"/>
              <a:cs typeface="Lucida Sans"/>
            </a:endParaRPr>
          </a:p>
        </p:txBody>
      </p:sp>
      <p:sp>
        <p:nvSpPr>
          <p:cNvPr id="7" name="object 7"/>
          <p:cNvSpPr txBox="1"/>
          <p:nvPr/>
        </p:nvSpPr>
        <p:spPr>
          <a:xfrm>
            <a:off x="1408175" y="3529584"/>
            <a:ext cx="576580" cy="197485"/>
          </a:xfrm>
          <a:prstGeom prst="rect">
            <a:avLst/>
          </a:prstGeom>
          <a:solidFill>
            <a:srgbClr val="F99D20"/>
          </a:solidFill>
        </p:spPr>
        <p:txBody>
          <a:bodyPr vert="horz" wrap="square" lIns="0" tIns="0" rIns="0" bIns="0" rtlCol="0">
            <a:spAutoFit/>
          </a:bodyPr>
          <a:lstStyle/>
          <a:p>
            <a:pPr marL="25400">
              <a:lnSpc>
                <a:spcPts val="1545"/>
              </a:lnSpc>
            </a:pPr>
            <a:r>
              <a:rPr sz="1400" b="1" spc="15" dirty="0">
                <a:solidFill>
                  <a:srgbClr val="002E46"/>
                </a:solidFill>
                <a:latin typeface="Calibri"/>
                <a:cs typeface="Calibri"/>
              </a:rPr>
              <a:t>58,000</a:t>
            </a:r>
            <a:endParaRPr sz="1400">
              <a:latin typeface="Calibri"/>
              <a:cs typeface="Calibri"/>
            </a:endParaRPr>
          </a:p>
        </p:txBody>
      </p:sp>
      <p:sp>
        <p:nvSpPr>
          <p:cNvPr id="8" name="object 8"/>
          <p:cNvSpPr txBox="1"/>
          <p:nvPr/>
        </p:nvSpPr>
        <p:spPr>
          <a:xfrm>
            <a:off x="1421071" y="3708144"/>
            <a:ext cx="3653154" cy="431800"/>
          </a:xfrm>
          <a:prstGeom prst="rect">
            <a:avLst/>
          </a:prstGeom>
        </p:spPr>
        <p:txBody>
          <a:bodyPr vert="horz" wrap="square" lIns="0" tIns="12700" rIns="0" bIns="0" rtlCol="0">
            <a:spAutoFit/>
          </a:bodyPr>
          <a:lstStyle/>
          <a:p>
            <a:pPr marL="12700" marR="5080">
              <a:lnSpc>
                <a:spcPct val="111100"/>
              </a:lnSpc>
              <a:spcBef>
                <a:spcPts val="100"/>
              </a:spcBef>
            </a:pPr>
            <a:r>
              <a:rPr sz="1200" spc="-30" dirty="0">
                <a:solidFill>
                  <a:srgbClr val="002E46"/>
                </a:solidFill>
                <a:latin typeface="Lucida Sans"/>
                <a:cs typeface="Lucida Sans"/>
              </a:rPr>
              <a:t>Each </a:t>
            </a:r>
            <a:r>
              <a:rPr sz="1200" spc="-75" dirty="0">
                <a:solidFill>
                  <a:srgbClr val="002E46"/>
                </a:solidFill>
                <a:latin typeface="Lucida Sans"/>
                <a:cs typeface="Lucida Sans"/>
              </a:rPr>
              <a:t>year, </a:t>
            </a:r>
            <a:r>
              <a:rPr sz="1200" spc="-55" dirty="0">
                <a:solidFill>
                  <a:srgbClr val="002E46"/>
                </a:solidFill>
                <a:latin typeface="Lucida Sans"/>
                <a:cs typeface="Lucida Sans"/>
              </a:rPr>
              <a:t>approximately </a:t>
            </a:r>
            <a:r>
              <a:rPr sz="1200" spc="-125" dirty="0">
                <a:solidFill>
                  <a:srgbClr val="002E46"/>
                </a:solidFill>
                <a:latin typeface="Lucida Sans"/>
                <a:cs typeface="Lucida Sans"/>
              </a:rPr>
              <a:t>58,000 </a:t>
            </a:r>
            <a:r>
              <a:rPr sz="1200" spc="-70" dirty="0">
                <a:solidFill>
                  <a:srgbClr val="002E46"/>
                </a:solidFill>
                <a:latin typeface="Lucida Sans"/>
                <a:cs typeface="Lucida Sans"/>
              </a:rPr>
              <a:t>tissue </a:t>
            </a:r>
            <a:r>
              <a:rPr sz="1200" spc="-75" dirty="0">
                <a:solidFill>
                  <a:srgbClr val="002E46"/>
                </a:solidFill>
                <a:latin typeface="Lucida Sans"/>
                <a:cs typeface="Lucida Sans"/>
              </a:rPr>
              <a:t>donors</a:t>
            </a:r>
            <a:r>
              <a:rPr sz="1200" spc="-204" dirty="0">
                <a:solidFill>
                  <a:srgbClr val="002E46"/>
                </a:solidFill>
                <a:latin typeface="Lucida Sans"/>
                <a:cs typeface="Lucida Sans"/>
              </a:rPr>
              <a:t> </a:t>
            </a:r>
            <a:r>
              <a:rPr sz="1200" spc="-55" dirty="0">
                <a:solidFill>
                  <a:srgbClr val="002E46"/>
                </a:solidFill>
                <a:latin typeface="Lucida Sans"/>
                <a:cs typeface="Lucida Sans"/>
              </a:rPr>
              <a:t>provide  </a:t>
            </a:r>
            <a:r>
              <a:rPr sz="1200" spc="-45" dirty="0">
                <a:solidFill>
                  <a:srgbClr val="002E46"/>
                </a:solidFill>
                <a:latin typeface="Lucida Sans"/>
                <a:cs typeface="Lucida Sans"/>
              </a:rPr>
              <a:t>life-saving </a:t>
            </a:r>
            <a:r>
              <a:rPr sz="1200" spc="-55" dirty="0">
                <a:solidFill>
                  <a:srgbClr val="002E46"/>
                </a:solidFill>
                <a:latin typeface="Lucida Sans"/>
                <a:cs typeface="Lucida Sans"/>
              </a:rPr>
              <a:t>and </a:t>
            </a:r>
            <a:r>
              <a:rPr sz="1200" spc="-45" dirty="0">
                <a:solidFill>
                  <a:srgbClr val="002E46"/>
                </a:solidFill>
                <a:latin typeface="Lucida Sans"/>
                <a:cs typeface="Lucida Sans"/>
              </a:rPr>
              <a:t>healing </a:t>
            </a:r>
            <a:r>
              <a:rPr sz="1200" spc="-70" dirty="0">
                <a:solidFill>
                  <a:srgbClr val="002E46"/>
                </a:solidFill>
                <a:latin typeface="Lucida Sans"/>
                <a:cs typeface="Lucida Sans"/>
              </a:rPr>
              <a:t>tissue </a:t>
            </a:r>
            <a:r>
              <a:rPr sz="1200" spc="-55" dirty="0">
                <a:solidFill>
                  <a:srgbClr val="002E46"/>
                </a:solidFill>
                <a:latin typeface="Lucida Sans"/>
                <a:cs typeface="Lucida Sans"/>
              </a:rPr>
              <a:t>for</a:t>
            </a:r>
            <a:r>
              <a:rPr sz="1200" spc="-260" dirty="0">
                <a:solidFill>
                  <a:srgbClr val="002E46"/>
                </a:solidFill>
                <a:latin typeface="Lucida Sans"/>
                <a:cs typeface="Lucida Sans"/>
              </a:rPr>
              <a:t> </a:t>
            </a:r>
            <a:r>
              <a:rPr sz="1200" spc="-60" dirty="0">
                <a:solidFill>
                  <a:srgbClr val="002E46"/>
                </a:solidFill>
                <a:latin typeface="Lucida Sans"/>
                <a:cs typeface="Lucida Sans"/>
              </a:rPr>
              <a:t>transplant.</a:t>
            </a:r>
            <a:endParaRPr sz="1200">
              <a:latin typeface="Lucida Sans"/>
              <a:cs typeface="Lucida Sans"/>
            </a:endParaRPr>
          </a:p>
        </p:txBody>
      </p:sp>
      <p:sp>
        <p:nvSpPr>
          <p:cNvPr id="9" name="object 9"/>
          <p:cNvSpPr txBox="1"/>
          <p:nvPr/>
        </p:nvSpPr>
        <p:spPr>
          <a:xfrm>
            <a:off x="1421071" y="4332933"/>
            <a:ext cx="3989704" cy="454659"/>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75</a:t>
            </a:r>
            <a:endParaRPr sz="1400">
              <a:latin typeface="Calibri"/>
              <a:cs typeface="Calibri"/>
            </a:endParaRPr>
          </a:p>
          <a:p>
            <a:pPr marL="12700">
              <a:lnSpc>
                <a:spcPct val="100000"/>
              </a:lnSpc>
              <a:spcBef>
                <a:spcPts val="120"/>
              </a:spcBef>
            </a:pPr>
            <a:r>
              <a:rPr sz="1200" spc="-35" dirty="0">
                <a:solidFill>
                  <a:srgbClr val="002E46"/>
                </a:solidFill>
                <a:latin typeface="Lucida Sans"/>
                <a:cs typeface="Lucida Sans"/>
              </a:rPr>
              <a:t>Just</a:t>
            </a:r>
            <a:r>
              <a:rPr sz="1200" spc="-95" dirty="0">
                <a:solidFill>
                  <a:srgbClr val="002E46"/>
                </a:solidFill>
                <a:latin typeface="Lucida Sans"/>
                <a:cs typeface="Lucida Sans"/>
              </a:rPr>
              <a:t> </a:t>
            </a:r>
            <a:r>
              <a:rPr sz="1200" spc="-55" dirty="0">
                <a:solidFill>
                  <a:srgbClr val="002E46"/>
                </a:solidFill>
                <a:latin typeface="Lucida Sans"/>
                <a:cs typeface="Lucida Sans"/>
              </a:rPr>
              <a:t>one</a:t>
            </a:r>
            <a:r>
              <a:rPr sz="1200" spc="-95" dirty="0">
                <a:solidFill>
                  <a:srgbClr val="002E46"/>
                </a:solidFill>
                <a:latin typeface="Lucida Sans"/>
                <a:cs typeface="Lucida Sans"/>
              </a:rPr>
              <a:t> </a:t>
            </a:r>
            <a:r>
              <a:rPr sz="1200" spc="-70" dirty="0">
                <a:solidFill>
                  <a:srgbClr val="002E46"/>
                </a:solidFill>
                <a:latin typeface="Lucida Sans"/>
                <a:cs typeface="Lucida Sans"/>
              </a:rPr>
              <a:t>tissue</a:t>
            </a:r>
            <a:r>
              <a:rPr sz="1200" spc="-90"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55" dirty="0">
                <a:solidFill>
                  <a:srgbClr val="002E46"/>
                </a:solidFill>
                <a:latin typeface="Lucida Sans"/>
                <a:cs typeface="Lucida Sans"/>
              </a:rPr>
              <a:t>save</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25" dirty="0">
                <a:solidFill>
                  <a:srgbClr val="002E46"/>
                </a:solidFill>
                <a:latin typeface="Lucida Sans"/>
                <a:cs typeface="Lucida Sans"/>
              </a:rPr>
              <a:t>heal</a:t>
            </a:r>
            <a:r>
              <a:rPr sz="1200" spc="-90" dirty="0">
                <a:solidFill>
                  <a:srgbClr val="002E46"/>
                </a:solidFill>
                <a:latin typeface="Lucida Sans"/>
                <a:cs typeface="Lucida Sans"/>
              </a:rPr>
              <a:t> </a:t>
            </a:r>
            <a:r>
              <a:rPr sz="1200" spc="-65" dirty="0">
                <a:solidFill>
                  <a:srgbClr val="002E46"/>
                </a:solidFill>
                <a:latin typeface="Lucida Sans"/>
                <a:cs typeface="Lucida Sans"/>
              </a:rPr>
              <a:t>more</a:t>
            </a:r>
            <a:r>
              <a:rPr sz="1200" spc="-95" dirty="0">
                <a:solidFill>
                  <a:srgbClr val="002E46"/>
                </a:solidFill>
                <a:latin typeface="Lucida Sans"/>
                <a:cs typeface="Lucida Sans"/>
              </a:rPr>
              <a:t> </a:t>
            </a:r>
            <a:r>
              <a:rPr sz="1200" spc="-50" dirty="0">
                <a:solidFill>
                  <a:srgbClr val="002E46"/>
                </a:solidFill>
                <a:latin typeface="Lucida Sans"/>
                <a:cs typeface="Lucida Sans"/>
              </a:rPr>
              <a:t>than</a:t>
            </a:r>
            <a:r>
              <a:rPr sz="1200" spc="-90" dirty="0">
                <a:solidFill>
                  <a:srgbClr val="002E46"/>
                </a:solidFill>
                <a:latin typeface="Lucida Sans"/>
                <a:cs typeface="Lucida Sans"/>
              </a:rPr>
              <a:t> </a:t>
            </a:r>
            <a:r>
              <a:rPr sz="1200" spc="-120" dirty="0">
                <a:solidFill>
                  <a:srgbClr val="002E46"/>
                </a:solidFill>
                <a:latin typeface="Lucida Sans"/>
                <a:cs typeface="Lucida Sans"/>
              </a:rPr>
              <a:t>75</a:t>
            </a:r>
            <a:r>
              <a:rPr sz="1200" spc="-95" dirty="0">
                <a:solidFill>
                  <a:srgbClr val="002E46"/>
                </a:solidFill>
                <a:latin typeface="Lucida Sans"/>
                <a:cs typeface="Lucida Sans"/>
              </a:rPr>
              <a:t> </a:t>
            </a:r>
            <a:r>
              <a:rPr sz="1200" spc="-40" dirty="0">
                <a:solidFill>
                  <a:srgbClr val="002E46"/>
                </a:solidFill>
                <a:latin typeface="Lucida Sans"/>
                <a:cs typeface="Lucida Sans"/>
              </a:rPr>
              <a:t>lives!</a:t>
            </a:r>
            <a:endParaRPr sz="1200">
              <a:latin typeface="Lucida Sans"/>
              <a:cs typeface="Lucida Sans"/>
            </a:endParaRPr>
          </a:p>
        </p:txBody>
      </p:sp>
      <p:sp>
        <p:nvSpPr>
          <p:cNvPr id="10" name="object 10"/>
          <p:cNvSpPr txBox="1"/>
          <p:nvPr/>
        </p:nvSpPr>
        <p:spPr>
          <a:xfrm>
            <a:off x="6592823" y="2679192"/>
            <a:ext cx="288290" cy="197485"/>
          </a:xfrm>
          <a:prstGeom prst="rect">
            <a:avLst/>
          </a:prstGeom>
          <a:solidFill>
            <a:srgbClr val="F99D20"/>
          </a:solidFill>
        </p:spPr>
        <p:txBody>
          <a:bodyPr vert="horz" wrap="square" lIns="0" tIns="0" rIns="0" bIns="0" rtlCol="0">
            <a:spAutoFit/>
          </a:bodyPr>
          <a:lstStyle/>
          <a:p>
            <a:pPr marL="44450">
              <a:lnSpc>
                <a:spcPts val="1540"/>
              </a:lnSpc>
            </a:pPr>
            <a:r>
              <a:rPr sz="1400" b="1" spc="35" dirty="0">
                <a:solidFill>
                  <a:srgbClr val="002E46"/>
                </a:solidFill>
                <a:latin typeface="Calibri"/>
                <a:cs typeface="Calibri"/>
              </a:rPr>
              <a:t>24</a:t>
            </a:r>
            <a:endParaRPr sz="1400">
              <a:latin typeface="Calibri"/>
              <a:cs typeface="Calibri"/>
            </a:endParaRPr>
          </a:p>
        </p:txBody>
      </p:sp>
      <p:sp>
        <p:nvSpPr>
          <p:cNvPr id="11" name="object 11"/>
          <p:cNvSpPr txBox="1"/>
          <p:nvPr/>
        </p:nvSpPr>
        <p:spPr>
          <a:xfrm>
            <a:off x="6624681" y="2857244"/>
            <a:ext cx="3315970" cy="431800"/>
          </a:xfrm>
          <a:prstGeom prst="rect">
            <a:avLst/>
          </a:prstGeom>
        </p:spPr>
        <p:txBody>
          <a:bodyPr vert="horz" wrap="square" lIns="0" tIns="12700" rIns="0" bIns="0" rtlCol="0">
            <a:spAutoFit/>
          </a:bodyPr>
          <a:lstStyle/>
          <a:p>
            <a:pPr marL="12700" marR="5080">
              <a:lnSpc>
                <a:spcPct val="111100"/>
              </a:lnSpc>
              <a:spcBef>
                <a:spcPts val="100"/>
              </a:spcBef>
            </a:pPr>
            <a:r>
              <a:rPr sz="1200" spc="-85" dirty="0">
                <a:solidFill>
                  <a:srgbClr val="002E46"/>
                </a:solidFill>
                <a:latin typeface="Lucida Sans"/>
                <a:cs typeface="Lucida Sans"/>
              </a:rPr>
              <a:t>Tissue </a:t>
            </a:r>
            <a:r>
              <a:rPr sz="1200" spc="-55" dirty="0">
                <a:solidFill>
                  <a:srgbClr val="002E46"/>
                </a:solidFill>
                <a:latin typeface="Lucida Sans"/>
                <a:cs typeface="Lucida Sans"/>
              </a:rPr>
              <a:t>donation </a:t>
            </a:r>
            <a:r>
              <a:rPr sz="1200" spc="-85" dirty="0">
                <a:solidFill>
                  <a:srgbClr val="002E46"/>
                </a:solidFill>
                <a:latin typeface="Lucida Sans"/>
                <a:cs typeface="Lucida Sans"/>
              </a:rPr>
              <a:t>must </a:t>
            </a:r>
            <a:r>
              <a:rPr sz="1200" spc="-50" dirty="0">
                <a:solidFill>
                  <a:srgbClr val="002E46"/>
                </a:solidFill>
                <a:latin typeface="Lucida Sans"/>
                <a:cs typeface="Lucida Sans"/>
              </a:rPr>
              <a:t>be </a:t>
            </a:r>
            <a:r>
              <a:rPr sz="1200" spc="-45" dirty="0">
                <a:solidFill>
                  <a:srgbClr val="002E46"/>
                </a:solidFill>
                <a:latin typeface="Lucida Sans"/>
                <a:cs typeface="Lucida Sans"/>
              </a:rPr>
              <a:t>initiated within </a:t>
            </a:r>
            <a:r>
              <a:rPr sz="1200" spc="-120" dirty="0">
                <a:solidFill>
                  <a:srgbClr val="002E46"/>
                </a:solidFill>
                <a:latin typeface="Lucida Sans"/>
                <a:cs typeface="Lucida Sans"/>
              </a:rPr>
              <a:t>24</a:t>
            </a:r>
            <a:r>
              <a:rPr sz="1200" spc="-280" dirty="0">
                <a:solidFill>
                  <a:srgbClr val="002E46"/>
                </a:solidFill>
                <a:latin typeface="Lucida Sans"/>
                <a:cs typeface="Lucida Sans"/>
              </a:rPr>
              <a:t> </a:t>
            </a:r>
            <a:r>
              <a:rPr sz="1200" spc="-75" dirty="0">
                <a:solidFill>
                  <a:srgbClr val="002E46"/>
                </a:solidFill>
                <a:latin typeface="Lucida Sans"/>
                <a:cs typeface="Lucida Sans"/>
              </a:rPr>
              <a:t>hours  </a:t>
            </a:r>
            <a:r>
              <a:rPr sz="1200" spc="-55" dirty="0">
                <a:solidFill>
                  <a:srgbClr val="002E46"/>
                </a:solidFill>
                <a:latin typeface="Lucida Sans"/>
                <a:cs typeface="Lucida Sans"/>
              </a:rPr>
              <a:t>of </a:t>
            </a:r>
            <a:r>
              <a:rPr sz="1200" spc="-10" dirty="0">
                <a:solidFill>
                  <a:srgbClr val="002E46"/>
                </a:solidFill>
                <a:latin typeface="Lucida Sans"/>
                <a:cs typeface="Lucida Sans"/>
              </a:rPr>
              <a:t>a </a:t>
            </a:r>
            <a:r>
              <a:rPr sz="1200" spc="-80" dirty="0">
                <a:solidFill>
                  <a:srgbClr val="002E46"/>
                </a:solidFill>
                <a:latin typeface="Lucida Sans"/>
                <a:cs typeface="Lucida Sans"/>
              </a:rPr>
              <a:t>person’s</a:t>
            </a:r>
            <a:r>
              <a:rPr sz="1200" spc="-225" dirty="0">
                <a:solidFill>
                  <a:srgbClr val="002E46"/>
                </a:solidFill>
                <a:latin typeface="Lucida Sans"/>
                <a:cs typeface="Lucida Sans"/>
              </a:rPr>
              <a:t> </a:t>
            </a:r>
            <a:r>
              <a:rPr sz="1200" spc="-60" dirty="0">
                <a:solidFill>
                  <a:srgbClr val="002E46"/>
                </a:solidFill>
                <a:latin typeface="Lucida Sans"/>
                <a:cs typeface="Lucida Sans"/>
              </a:rPr>
              <a:t>death.</a:t>
            </a:r>
            <a:endParaRPr sz="1200">
              <a:latin typeface="Lucida Sans"/>
              <a:cs typeface="Lucida Sans"/>
            </a:endParaRPr>
          </a:p>
        </p:txBody>
      </p:sp>
      <p:sp>
        <p:nvSpPr>
          <p:cNvPr id="12" name="object 12"/>
          <p:cNvSpPr txBox="1"/>
          <p:nvPr/>
        </p:nvSpPr>
        <p:spPr>
          <a:xfrm>
            <a:off x="6624680" y="3482033"/>
            <a:ext cx="3639185" cy="8610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5</a:t>
            </a:r>
            <a:endParaRPr sz="1400">
              <a:latin typeface="Calibri"/>
              <a:cs typeface="Calibri"/>
            </a:endParaRPr>
          </a:p>
          <a:p>
            <a:pPr marL="12700" marR="5080" algn="just">
              <a:lnSpc>
                <a:spcPts val="1600"/>
              </a:lnSpc>
              <a:spcBef>
                <a:spcPts val="40"/>
              </a:spcBef>
            </a:pPr>
            <a:r>
              <a:rPr sz="1200" spc="-80" dirty="0">
                <a:solidFill>
                  <a:srgbClr val="002E46"/>
                </a:solidFill>
                <a:latin typeface="Lucida Sans"/>
                <a:cs typeface="Lucida Sans"/>
              </a:rPr>
              <a:t>Organs </a:t>
            </a:r>
            <a:r>
              <a:rPr sz="1200" spc="-85" dirty="0">
                <a:solidFill>
                  <a:srgbClr val="002E46"/>
                </a:solidFill>
                <a:latin typeface="Lucida Sans"/>
                <a:cs typeface="Lucida Sans"/>
              </a:rPr>
              <a:t>must </a:t>
            </a:r>
            <a:r>
              <a:rPr sz="1200" spc="-50" dirty="0">
                <a:solidFill>
                  <a:srgbClr val="002E46"/>
                </a:solidFill>
                <a:latin typeface="Lucida Sans"/>
                <a:cs typeface="Lucida Sans"/>
              </a:rPr>
              <a:t>be </a:t>
            </a:r>
            <a:r>
              <a:rPr sz="1200" spc="-55" dirty="0">
                <a:solidFill>
                  <a:srgbClr val="002E46"/>
                </a:solidFill>
                <a:latin typeface="Lucida Sans"/>
                <a:cs typeface="Lucida Sans"/>
              </a:rPr>
              <a:t>transplanted </a:t>
            </a:r>
            <a:r>
              <a:rPr sz="1200" spc="-45" dirty="0">
                <a:solidFill>
                  <a:srgbClr val="002E46"/>
                </a:solidFill>
                <a:latin typeface="Lucida Sans"/>
                <a:cs typeface="Lucida Sans"/>
              </a:rPr>
              <a:t>within </a:t>
            </a:r>
            <a:r>
              <a:rPr sz="1200" spc="-75" dirty="0">
                <a:solidFill>
                  <a:srgbClr val="002E46"/>
                </a:solidFill>
                <a:latin typeface="Lucida Sans"/>
                <a:cs typeface="Lucida Sans"/>
              </a:rPr>
              <a:t>hours </a:t>
            </a:r>
            <a:r>
              <a:rPr sz="1200" spc="-55" dirty="0">
                <a:solidFill>
                  <a:srgbClr val="002E46"/>
                </a:solidFill>
                <a:latin typeface="Lucida Sans"/>
                <a:cs typeface="Lucida Sans"/>
              </a:rPr>
              <a:t>of</a:t>
            </a:r>
            <a:r>
              <a:rPr sz="1200" spc="-285" dirty="0">
                <a:solidFill>
                  <a:srgbClr val="002E46"/>
                </a:solidFill>
                <a:latin typeface="Lucida Sans"/>
                <a:cs typeface="Lucida Sans"/>
              </a:rPr>
              <a:t> </a:t>
            </a:r>
            <a:r>
              <a:rPr sz="1200" spc="-65" dirty="0">
                <a:solidFill>
                  <a:srgbClr val="002E46"/>
                </a:solidFill>
                <a:latin typeface="Lucida Sans"/>
                <a:cs typeface="Lucida Sans"/>
              </a:rPr>
              <a:t>recovery,  but</a:t>
            </a:r>
            <a:r>
              <a:rPr sz="1200" spc="-100" dirty="0">
                <a:solidFill>
                  <a:srgbClr val="002E46"/>
                </a:solidFill>
                <a:latin typeface="Lucida Sans"/>
                <a:cs typeface="Lucida Sans"/>
              </a:rPr>
              <a:t> </a:t>
            </a:r>
            <a:r>
              <a:rPr sz="1200" spc="-70" dirty="0">
                <a:solidFill>
                  <a:srgbClr val="002E46"/>
                </a:solidFill>
                <a:latin typeface="Lucida Sans"/>
                <a:cs typeface="Lucida Sans"/>
              </a:rPr>
              <a:t>tissue</a:t>
            </a:r>
            <a:r>
              <a:rPr sz="1200" spc="-95" dirty="0">
                <a:solidFill>
                  <a:srgbClr val="002E46"/>
                </a:solidFill>
                <a:latin typeface="Lucida Sans"/>
                <a:cs typeface="Lucida Sans"/>
              </a:rPr>
              <a:t> </a:t>
            </a:r>
            <a:r>
              <a:rPr sz="1200" spc="-60" dirty="0">
                <a:solidFill>
                  <a:srgbClr val="002E46"/>
                </a:solidFill>
                <a:latin typeface="Lucida Sans"/>
                <a:cs typeface="Lucida Sans"/>
              </a:rPr>
              <a:t>donations</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55" dirty="0">
                <a:solidFill>
                  <a:srgbClr val="002E46"/>
                </a:solidFill>
                <a:latin typeface="Lucida Sans"/>
                <a:cs typeface="Lucida Sans"/>
              </a:rPr>
              <a:t>packaged</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5" dirty="0">
                <a:solidFill>
                  <a:srgbClr val="002E46"/>
                </a:solidFill>
                <a:latin typeface="Lucida Sans"/>
                <a:cs typeface="Lucida Sans"/>
              </a:rPr>
              <a:t>kept</a:t>
            </a:r>
            <a:r>
              <a:rPr sz="1200" spc="-95" dirty="0">
                <a:solidFill>
                  <a:srgbClr val="002E46"/>
                </a:solidFill>
                <a:latin typeface="Lucida Sans"/>
                <a:cs typeface="Lucida Sans"/>
              </a:rPr>
              <a:t> </a:t>
            </a:r>
            <a:r>
              <a:rPr sz="1200" spc="-55" dirty="0">
                <a:solidFill>
                  <a:srgbClr val="002E46"/>
                </a:solidFill>
                <a:latin typeface="Lucida Sans"/>
                <a:cs typeface="Lucida Sans"/>
              </a:rPr>
              <a:t>for</a:t>
            </a:r>
            <a:r>
              <a:rPr sz="1200" spc="-100" dirty="0">
                <a:solidFill>
                  <a:srgbClr val="002E46"/>
                </a:solidFill>
                <a:latin typeface="Lucida Sans"/>
                <a:cs typeface="Lucida Sans"/>
              </a:rPr>
              <a:t> </a:t>
            </a:r>
            <a:r>
              <a:rPr sz="1200" spc="-75" dirty="0">
                <a:solidFill>
                  <a:srgbClr val="002E46"/>
                </a:solidFill>
                <a:latin typeface="Lucida Sans"/>
                <a:cs typeface="Lucida Sans"/>
              </a:rPr>
              <a:t>up  </a:t>
            </a:r>
            <a:r>
              <a:rPr sz="1200" spc="135" dirty="0">
                <a:solidFill>
                  <a:srgbClr val="002E46"/>
                </a:solidFill>
                <a:latin typeface="Arial Narrow"/>
                <a:cs typeface="Arial Narrow"/>
              </a:rPr>
              <a:t>to </a:t>
            </a:r>
            <a:r>
              <a:rPr sz="1200" spc="85" dirty="0">
                <a:solidFill>
                  <a:srgbClr val="002E46"/>
                </a:solidFill>
                <a:latin typeface="Arial Narrow"/>
                <a:cs typeface="Arial Narrow"/>
              </a:rPr>
              <a:t>five</a:t>
            </a:r>
            <a:r>
              <a:rPr sz="1200" spc="-120" dirty="0">
                <a:solidFill>
                  <a:srgbClr val="002E46"/>
                </a:solidFill>
                <a:latin typeface="Arial Narrow"/>
                <a:cs typeface="Arial Narrow"/>
              </a:rPr>
              <a:t> </a:t>
            </a:r>
            <a:r>
              <a:rPr sz="1200" spc="55" dirty="0">
                <a:solidFill>
                  <a:srgbClr val="002E46"/>
                </a:solidFill>
                <a:latin typeface="Arial Narrow"/>
                <a:cs typeface="Arial Narrow"/>
              </a:rPr>
              <a:t>years.</a:t>
            </a:r>
            <a:endParaRPr sz="1200">
              <a:latin typeface="Arial Narrow"/>
              <a:cs typeface="Arial Narrow"/>
            </a:endParaRPr>
          </a:p>
        </p:txBody>
      </p:sp>
      <p:sp>
        <p:nvSpPr>
          <p:cNvPr id="13" name="object 13"/>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C7DBF1"/>
          </a:solidFill>
        </p:spPr>
        <p:txBody>
          <a:bodyPr wrap="square" lIns="0" tIns="0" rIns="0" bIns="0" rtlCol="0"/>
          <a:lstStyle/>
          <a:p>
            <a:endParaRPr/>
          </a:p>
        </p:txBody>
      </p:sp>
      <p:sp>
        <p:nvSpPr>
          <p:cNvPr id="14" name="object 14"/>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45" dirty="0">
                <a:solidFill>
                  <a:srgbClr val="002E46"/>
                </a:solidFill>
                <a:latin typeface="Calibri"/>
                <a:cs typeface="Calibri"/>
              </a:rPr>
              <a:t>Tissue</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15" name="object 15"/>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16" name="object 16"/>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17" name="object 17"/>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18" name="object 18"/>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19" name="object 19"/>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20" name="object 20"/>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21" name="object 21"/>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22" name="object 22"/>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23" name="object 23"/>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24" name="object 24"/>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25" name="object 25"/>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26" name="object 26"/>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27" name="object 27"/>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28" name="object 28"/>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29" name="object 29"/>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30" name="object 30"/>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31" name="object 31"/>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32" name="object 32"/>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33" name="object 33"/>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34" name="object 34"/>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35" name="object 35"/>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36" name="object 36"/>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37" name="object 37"/>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38" name="object 38"/>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39" name="object 39"/>
          <p:cNvSpPr txBox="1"/>
          <p:nvPr/>
        </p:nvSpPr>
        <p:spPr>
          <a:xfrm>
            <a:off x="4518152" y="612621"/>
            <a:ext cx="5978525" cy="508000"/>
          </a:xfrm>
          <a:prstGeom prst="rect">
            <a:avLst/>
          </a:prstGeom>
        </p:spPr>
        <p:txBody>
          <a:bodyPr vert="horz" wrap="square" lIns="0" tIns="12700" rIns="0" bIns="0" rtlCol="0">
            <a:spAutoFit/>
          </a:bodyPr>
          <a:lstStyle/>
          <a:p>
            <a:pPr marL="12700" marR="5080">
              <a:lnSpc>
                <a:spcPct val="113100"/>
              </a:lnSpc>
              <a:spcBef>
                <a:spcPts val="100"/>
              </a:spcBef>
            </a:pPr>
            <a:r>
              <a:rPr sz="1400" spc="-105" dirty="0">
                <a:solidFill>
                  <a:srgbClr val="002E46"/>
                </a:solidFill>
                <a:latin typeface="Lucida Sans"/>
                <a:cs typeface="Lucida Sans"/>
              </a:rPr>
              <a:t>Tissues</a:t>
            </a:r>
            <a:r>
              <a:rPr sz="1400" spc="-110" dirty="0">
                <a:solidFill>
                  <a:srgbClr val="002E46"/>
                </a:solidFill>
                <a:latin typeface="Lucida Sans"/>
                <a:cs typeface="Lucida Sans"/>
              </a:rPr>
              <a:t> </a:t>
            </a:r>
            <a:r>
              <a:rPr sz="1400" spc="-60" dirty="0">
                <a:solidFill>
                  <a:srgbClr val="002E46"/>
                </a:solidFill>
                <a:latin typeface="Lucida Sans"/>
                <a:cs typeface="Lucida Sans"/>
              </a:rPr>
              <a:t>save</a:t>
            </a:r>
            <a:r>
              <a:rPr sz="1400" spc="-105" dirty="0">
                <a:solidFill>
                  <a:srgbClr val="002E46"/>
                </a:solidFill>
                <a:latin typeface="Lucida Sans"/>
                <a:cs typeface="Lucida Sans"/>
              </a:rPr>
              <a:t> </a:t>
            </a:r>
            <a:r>
              <a:rPr sz="1400" spc="-65" dirty="0">
                <a:solidFill>
                  <a:srgbClr val="002E46"/>
                </a:solidFill>
                <a:latin typeface="Lucida Sans"/>
                <a:cs typeface="Lucida Sans"/>
              </a:rPr>
              <a:t>and</a:t>
            </a:r>
            <a:r>
              <a:rPr sz="1400" spc="-110" dirty="0">
                <a:solidFill>
                  <a:srgbClr val="002E46"/>
                </a:solidFill>
                <a:latin typeface="Lucida Sans"/>
                <a:cs typeface="Lucida Sans"/>
              </a:rPr>
              <a:t> </a:t>
            </a:r>
            <a:r>
              <a:rPr sz="1400" spc="-45" dirty="0">
                <a:solidFill>
                  <a:srgbClr val="002E46"/>
                </a:solidFill>
                <a:latin typeface="Lucida Sans"/>
                <a:cs typeface="Lucida Sans"/>
              </a:rPr>
              <a:t>dramatically</a:t>
            </a:r>
            <a:r>
              <a:rPr sz="1400" spc="-105" dirty="0">
                <a:solidFill>
                  <a:srgbClr val="002E46"/>
                </a:solidFill>
                <a:latin typeface="Lucida Sans"/>
                <a:cs typeface="Lucida Sans"/>
              </a:rPr>
              <a:t> </a:t>
            </a:r>
            <a:r>
              <a:rPr sz="1400" spc="-70" dirty="0">
                <a:solidFill>
                  <a:srgbClr val="002E46"/>
                </a:solidFill>
                <a:latin typeface="Lucida Sans"/>
                <a:cs typeface="Lucida Sans"/>
              </a:rPr>
              <a:t>improve</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05" dirty="0">
                <a:solidFill>
                  <a:srgbClr val="002E46"/>
                </a:solidFill>
                <a:latin typeface="Lucida Sans"/>
                <a:cs typeface="Lucida Sans"/>
              </a:rPr>
              <a:t> </a:t>
            </a:r>
            <a:r>
              <a:rPr sz="1400" spc="-45" dirty="0">
                <a:solidFill>
                  <a:srgbClr val="002E46"/>
                </a:solidFill>
                <a:latin typeface="Lucida Sans"/>
                <a:cs typeface="Lucida Sans"/>
              </a:rPr>
              <a:t>quality</a:t>
            </a:r>
            <a:r>
              <a:rPr sz="1400" spc="-105" dirty="0">
                <a:solidFill>
                  <a:srgbClr val="002E46"/>
                </a:solidFill>
                <a:latin typeface="Lucida Sans"/>
                <a:cs typeface="Lucida Sans"/>
              </a:rPr>
              <a:t> </a:t>
            </a:r>
            <a:r>
              <a:rPr sz="1400" spc="-65" dirty="0">
                <a:solidFill>
                  <a:srgbClr val="002E46"/>
                </a:solidFill>
                <a:latin typeface="Lucida Sans"/>
                <a:cs typeface="Lucida Sans"/>
              </a:rPr>
              <a:t>of</a:t>
            </a:r>
            <a:r>
              <a:rPr sz="1400" spc="-110" dirty="0">
                <a:solidFill>
                  <a:srgbClr val="002E46"/>
                </a:solidFill>
                <a:latin typeface="Lucida Sans"/>
                <a:cs typeface="Lucida Sans"/>
              </a:rPr>
              <a:t> </a:t>
            </a:r>
            <a:r>
              <a:rPr sz="1400" spc="-30" dirty="0">
                <a:solidFill>
                  <a:srgbClr val="002E46"/>
                </a:solidFill>
                <a:latin typeface="Lucida Sans"/>
                <a:cs typeface="Lucida Sans"/>
              </a:rPr>
              <a:t>life</a:t>
            </a:r>
            <a:r>
              <a:rPr sz="1400" spc="-105" dirty="0">
                <a:solidFill>
                  <a:srgbClr val="002E46"/>
                </a:solidFill>
                <a:latin typeface="Lucida Sans"/>
                <a:cs typeface="Lucida Sans"/>
              </a:rPr>
              <a:t> </a:t>
            </a:r>
            <a:r>
              <a:rPr sz="1400" spc="-65" dirty="0">
                <a:solidFill>
                  <a:srgbClr val="002E46"/>
                </a:solidFill>
                <a:latin typeface="Lucida Sans"/>
                <a:cs typeface="Lucida Sans"/>
              </a:rPr>
              <a:t>for</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05" dirty="0">
                <a:solidFill>
                  <a:srgbClr val="002E46"/>
                </a:solidFill>
                <a:latin typeface="Lucida Sans"/>
                <a:cs typeface="Lucida Sans"/>
              </a:rPr>
              <a:t> </a:t>
            </a:r>
            <a:r>
              <a:rPr sz="1400" spc="-55" dirty="0">
                <a:solidFill>
                  <a:srgbClr val="002E46"/>
                </a:solidFill>
                <a:latin typeface="Lucida Sans"/>
                <a:cs typeface="Lucida Sans"/>
              </a:rPr>
              <a:t>people</a:t>
            </a:r>
            <a:r>
              <a:rPr sz="1400" spc="-105" dirty="0">
                <a:solidFill>
                  <a:srgbClr val="002E46"/>
                </a:solidFill>
                <a:latin typeface="Lucida Sans"/>
                <a:cs typeface="Lucida Sans"/>
              </a:rPr>
              <a:t> </a:t>
            </a:r>
            <a:r>
              <a:rPr sz="1400" spc="-60" dirty="0">
                <a:solidFill>
                  <a:srgbClr val="002E46"/>
                </a:solidFill>
                <a:latin typeface="Lucida Sans"/>
                <a:cs typeface="Lucida Sans"/>
              </a:rPr>
              <a:t>who  </a:t>
            </a:r>
            <a:r>
              <a:rPr sz="1400" spc="-45" dirty="0">
                <a:solidFill>
                  <a:srgbClr val="002E46"/>
                </a:solidFill>
                <a:latin typeface="Lucida Sans"/>
                <a:cs typeface="Lucida Sans"/>
              </a:rPr>
              <a:t>receive</a:t>
            </a:r>
            <a:r>
              <a:rPr sz="1400" spc="-110" dirty="0">
                <a:solidFill>
                  <a:srgbClr val="002E46"/>
                </a:solidFill>
                <a:latin typeface="Lucida Sans"/>
                <a:cs typeface="Lucida Sans"/>
              </a:rPr>
              <a:t> </a:t>
            </a:r>
            <a:r>
              <a:rPr sz="1400" spc="-90" dirty="0">
                <a:solidFill>
                  <a:srgbClr val="002E46"/>
                </a:solidFill>
                <a:latin typeface="Lucida Sans"/>
                <a:cs typeface="Lucida Sans"/>
              </a:rPr>
              <a:t>them.</a:t>
            </a:r>
            <a:r>
              <a:rPr sz="1400" spc="-105"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05"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05" dirty="0">
                <a:solidFill>
                  <a:srgbClr val="002E46"/>
                </a:solidFill>
                <a:latin typeface="Lucida Sans"/>
                <a:cs typeface="Lucida Sans"/>
              </a:rPr>
              <a:t> </a:t>
            </a:r>
            <a:r>
              <a:rPr sz="1400" spc="-75" dirty="0">
                <a:solidFill>
                  <a:srgbClr val="002E46"/>
                </a:solidFill>
                <a:latin typeface="Lucida Sans"/>
                <a:cs typeface="Lucida Sans"/>
              </a:rPr>
              <a:t>more</a:t>
            </a:r>
            <a:r>
              <a:rPr sz="1400" spc="-105" dirty="0">
                <a:solidFill>
                  <a:srgbClr val="002E46"/>
                </a:solidFill>
                <a:latin typeface="Lucida Sans"/>
                <a:cs typeface="Lucida Sans"/>
              </a:rPr>
              <a:t> </a:t>
            </a:r>
            <a:r>
              <a:rPr sz="1400" spc="-60" dirty="0">
                <a:solidFill>
                  <a:srgbClr val="002E46"/>
                </a:solidFill>
                <a:latin typeface="Lucida Sans"/>
                <a:cs typeface="Lucida Sans"/>
              </a:rPr>
              <a:t>about</a:t>
            </a:r>
            <a:r>
              <a:rPr sz="1400" spc="-110" dirty="0">
                <a:solidFill>
                  <a:srgbClr val="002E46"/>
                </a:solidFill>
                <a:latin typeface="Lucida Sans"/>
                <a:cs typeface="Lucida Sans"/>
              </a:rPr>
              <a:t> </a:t>
            </a:r>
            <a:r>
              <a:rPr sz="1400" spc="-75" dirty="0">
                <a:solidFill>
                  <a:srgbClr val="002E46"/>
                </a:solidFill>
                <a:latin typeface="Lucida Sans"/>
                <a:cs typeface="Lucida Sans"/>
              </a:rPr>
              <a:t>this</a:t>
            </a:r>
            <a:r>
              <a:rPr sz="1400" spc="-105" dirty="0">
                <a:solidFill>
                  <a:srgbClr val="002E46"/>
                </a:solidFill>
                <a:latin typeface="Lucida Sans"/>
                <a:cs typeface="Lucida Sans"/>
              </a:rPr>
              <a:t> </a:t>
            </a:r>
            <a:r>
              <a:rPr sz="1400" spc="-60" dirty="0">
                <a:solidFill>
                  <a:srgbClr val="002E46"/>
                </a:solidFill>
                <a:latin typeface="Lucida Sans"/>
                <a:cs typeface="Lucida Sans"/>
              </a:rPr>
              <a:t>incredible</a:t>
            </a:r>
            <a:r>
              <a:rPr sz="1400" spc="-110" dirty="0">
                <a:solidFill>
                  <a:srgbClr val="002E46"/>
                </a:solidFill>
                <a:latin typeface="Lucida Sans"/>
                <a:cs typeface="Lucida Sans"/>
              </a:rPr>
              <a:t> </a:t>
            </a:r>
            <a:r>
              <a:rPr sz="1400" spc="-70" dirty="0">
                <a:solidFill>
                  <a:srgbClr val="002E46"/>
                </a:solidFill>
                <a:latin typeface="Lucida Sans"/>
                <a:cs typeface="Lucida Sans"/>
              </a:rPr>
              <a:t>gift</a:t>
            </a:r>
            <a:r>
              <a:rPr sz="1400" spc="-105" dirty="0">
                <a:solidFill>
                  <a:srgbClr val="002E46"/>
                </a:solidFill>
                <a:latin typeface="Lucida Sans"/>
                <a:cs typeface="Lucida Sans"/>
              </a:rPr>
              <a:t> </a:t>
            </a:r>
            <a:r>
              <a:rPr sz="1400" spc="-65" dirty="0">
                <a:solidFill>
                  <a:srgbClr val="002E46"/>
                </a:solidFill>
                <a:latin typeface="Lucida Sans"/>
                <a:cs typeface="Lucida Sans"/>
              </a:rPr>
              <a:t>of</a:t>
            </a:r>
            <a:r>
              <a:rPr sz="1400" spc="-105" dirty="0">
                <a:solidFill>
                  <a:srgbClr val="002E46"/>
                </a:solidFill>
                <a:latin typeface="Lucida Sans"/>
                <a:cs typeface="Lucida Sans"/>
              </a:rPr>
              <a:t> </a:t>
            </a:r>
            <a:r>
              <a:rPr sz="1400" spc="-50" dirty="0">
                <a:solidFill>
                  <a:srgbClr val="002E46"/>
                </a:solidFill>
                <a:latin typeface="Lucida Sans"/>
                <a:cs typeface="Lucida Sans"/>
              </a:rPr>
              <a:t>healing!</a:t>
            </a:r>
            <a:endParaRPr sz="1400">
              <a:latin typeface="Lucida Sans"/>
              <a:cs typeface="Lucida Sans"/>
            </a:endParaRPr>
          </a:p>
        </p:txBody>
      </p:sp>
      <p:sp>
        <p:nvSpPr>
          <p:cNvPr id="40" name="object 40"/>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41" name="object 41"/>
          <p:cNvSpPr/>
          <p:nvPr/>
        </p:nvSpPr>
        <p:spPr>
          <a:xfrm>
            <a:off x="685800" y="2286000"/>
            <a:ext cx="502920" cy="502920"/>
          </a:xfrm>
          <a:custGeom>
            <a:avLst/>
            <a:gdLst/>
            <a:ahLst/>
            <a:cxnLst/>
            <a:rect l="l" t="t" r="r" b="b"/>
            <a:pathLst>
              <a:path w="502919" h="502919">
                <a:moveTo>
                  <a:pt x="251459" y="0"/>
                </a:move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4051" y="296659"/>
                </a:lnTo>
                <a:lnTo>
                  <a:pt x="15732" y="339201"/>
                </a:lnTo>
                <a:lnTo>
                  <a:pt x="34332" y="378375"/>
                </a:lnTo>
                <a:lnTo>
                  <a:pt x="59141" y="413471"/>
                </a:lnTo>
                <a:lnTo>
                  <a:pt x="89448" y="443778"/>
                </a:lnTo>
                <a:lnTo>
                  <a:pt x="124544" y="468587"/>
                </a:lnTo>
                <a:lnTo>
                  <a:pt x="163718" y="487187"/>
                </a:lnTo>
                <a:lnTo>
                  <a:pt x="206260" y="498868"/>
                </a:lnTo>
                <a:lnTo>
                  <a:pt x="251459" y="502920"/>
                </a:lnTo>
                <a:lnTo>
                  <a:pt x="296659" y="498868"/>
                </a:lnTo>
                <a:lnTo>
                  <a:pt x="339201" y="487187"/>
                </a:lnTo>
                <a:lnTo>
                  <a:pt x="378375" y="468587"/>
                </a:lnTo>
                <a:lnTo>
                  <a:pt x="413471" y="443778"/>
                </a:lnTo>
                <a:lnTo>
                  <a:pt x="443778" y="413471"/>
                </a:lnTo>
                <a:lnTo>
                  <a:pt x="468587" y="378375"/>
                </a:lnTo>
                <a:lnTo>
                  <a:pt x="487187" y="339201"/>
                </a:lnTo>
                <a:lnTo>
                  <a:pt x="498868" y="296659"/>
                </a:lnTo>
                <a:lnTo>
                  <a:pt x="502919" y="251460"/>
                </a:lnTo>
                <a:lnTo>
                  <a:pt x="498868" y="206260"/>
                </a:lnTo>
                <a:lnTo>
                  <a:pt x="487187" y="163718"/>
                </a:lnTo>
                <a:lnTo>
                  <a:pt x="468587" y="124544"/>
                </a:lnTo>
                <a:lnTo>
                  <a:pt x="443778" y="89448"/>
                </a:lnTo>
                <a:lnTo>
                  <a:pt x="413471" y="59141"/>
                </a:lnTo>
                <a:lnTo>
                  <a:pt x="378375" y="34332"/>
                </a:lnTo>
                <a:lnTo>
                  <a:pt x="339201" y="15732"/>
                </a:lnTo>
                <a:lnTo>
                  <a:pt x="296659" y="4051"/>
                </a:lnTo>
                <a:lnTo>
                  <a:pt x="251459" y="0"/>
                </a:lnTo>
                <a:close/>
              </a:path>
            </a:pathLst>
          </a:custGeom>
          <a:solidFill>
            <a:srgbClr val="F99D20"/>
          </a:solidFill>
        </p:spPr>
        <p:txBody>
          <a:bodyPr wrap="square" lIns="0" tIns="0" rIns="0" bIns="0" rtlCol="0"/>
          <a:lstStyle/>
          <a:p>
            <a:endParaRPr/>
          </a:p>
        </p:txBody>
      </p:sp>
      <p:sp>
        <p:nvSpPr>
          <p:cNvPr id="42" name="object 42"/>
          <p:cNvSpPr/>
          <p:nvPr/>
        </p:nvSpPr>
        <p:spPr>
          <a:xfrm>
            <a:off x="842123" y="2418248"/>
            <a:ext cx="190271" cy="238417"/>
          </a:xfrm>
          <a:prstGeom prst="rect">
            <a:avLst/>
          </a:prstGeom>
          <a:blipFill>
            <a:blip r:embed="rId3" cstate="print"/>
            <a:stretch>
              <a:fillRect/>
            </a:stretch>
          </a:blipFill>
        </p:spPr>
        <p:txBody>
          <a:bodyPr wrap="square" lIns="0" tIns="0" rIns="0" bIns="0" rtlCol="0"/>
          <a:lstStyle/>
          <a:p>
            <a:endParaRPr/>
          </a:p>
        </p:txBody>
      </p:sp>
      <p:sp>
        <p:nvSpPr>
          <p:cNvPr id="43" name="object 43"/>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44" name="object 44"/>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11</a:t>
            </a:fld>
            <a:r>
              <a:rPr spc="-9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A1CE5E"/>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80" dirty="0">
                <a:solidFill>
                  <a:srgbClr val="002E46"/>
                </a:solidFill>
                <a:latin typeface="Calibri"/>
                <a:cs typeface="Calibri"/>
              </a:rPr>
              <a:t>Common</a:t>
            </a:r>
            <a:r>
              <a:rPr sz="2000" b="1" spc="15" dirty="0">
                <a:solidFill>
                  <a:srgbClr val="002E46"/>
                </a:solidFill>
                <a:latin typeface="Calibri"/>
                <a:cs typeface="Calibri"/>
              </a:rPr>
              <a:t> </a:t>
            </a:r>
            <a:r>
              <a:rPr sz="2000" b="1" spc="40" dirty="0">
                <a:solidFill>
                  <a:srgbClr val="002E46"/>
                </a:solidFill>
                <a:latin typeface="Calibri"/>
                <a:cs typeface="Calibri"/>
              </a:rPr>
              <a:t>Questions</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450840" cy="508000"/>
          </a:xfrm>
          <a:prstGeom prst="rect">
            <a:avLst/>
          </a:prstGeom>
        </p:spPr>
        <p:txBody>
          <a:bodyPr vert="horz" wrap="square" lIns="0" tIns="12700" rIns="0" bIns="0" rtlCol="0">
            <a:spAutoFit/>
          </a:bodyPr>
          <a:lstStyle/>
          <a:p>
            <a:pPr marL="12700" marR="5080">
              <a:lnSpc>
                <a:spcPct val="113100"/>
              </a:lnSpc>
              <a:spcBef>
                <a:spcPts val="100"/>
              </a:spcBef>
            </a:pPr>
            <a:r>
              <a:rPr sz="1400" spc="-30" dirty="0">
                <a:solidFill>
                  <a:srgbClr val="002E46"/>
                </a:solidFill>
                <a:latin typeface="Lucida Sans"/>
                <a:cs typeface="Lucida Sans"/>
              </a:rPr>
              <a:t>When </a:t>
            </a:r>
            <a:r>
              <a:rPr sz="1400" spc="-40" dirty="0">
                <a:solidFill>
                  <a:srgbClr val="002E46"/>
                </a:solidFill>
                <a:latin typeface="Lucida Sans"/>
                <a:cs typeface="Lucida Sans"/>
              </a:rPr>
              <a:t>it </a:t>
            </a:r>
            <a:r>
              <a:rPr sz="1400" spc="-80" dirty="0">
                <a:solidFill>
                  <a:srgbClr val="002E46"/>
                </a:solidFill>
                <a:latin typeface="Lucida Sans"/>
                <a:cs typeface="Lucida Sans"/>
              </a:rPr>
              <a:t>comes </a:t>
            </a:r>
            <a:r>
              <a:rPr sz="1400" spc="-55" dirty="0">
                <a:solidFill>
                  <a:srgbClr val="002E46"/>
                </a:solidFill>
                <a:latin typeface="Lucida Sans"/>
                <a:cs typeface="Lucida Sans"/>
              </a:rPr>
              <a:t>to </a:t>
            </a:r>
            <a:r>
              <a:rPr sz="1400" spc="-100" dirty="0">
                <a:solidFill>
                  <a:srgbClr val="002E46"/>
                </a:solidFill>
                <a:latin typeface="Lucida Sans"/>
                <a:cs typeface="Lucida Sans"/>
              </a:rPr>
              <a:t>organ, </a:t>
            </a:r>
            <a:r>
              <a:rPr sz="1400" spc="-50" dirty="0">
                <a:solidFill>
                  <a:srgbClr val="002E46"/>
                </a:solidFill>
                <a:latin typeface="Lucida Sans"/>
                <a:cs typeface="Lucida Sans"/>
              </a:rPr>
              <a:t>eye </a:t>
            </a:r>
            <a:r>
              <a:rPr sz="1400" spc="-65" dirty="0">
                <a:solidFill>
                  <a:srgbClr val="002E46"/>
                </a:solidFill>
                <a:latin typeface="Lucida Sans"/>
                <a:cs typeface="Lucida Sans"/>
              </a:rPr>
              <a:t>and </a:t>
            </a:r>
            <a:r>
              <a:rPr sz="1400" spc="-80" dirty="0">
                <a:solidFill>
                  <a:srgbClr val="002E46"/>
                </a:solidFill>
                <a:latin typeface="Lucida Sans"/>
                <a:cs typeface="Lucida Sans"/>
              </a:rPr>
              <a:t>tissue </a:t>
            </a:r>
            <a:r>
              <a:rPr sz="1400" spc="-65" dirty="0">
                <a:solidFill>
                  <a:srgbClr val="002E46"/>
                </a:solidFill>
                <a:latin typeface="Lucida Sans"/>
                <a:cs typeface="Lucida Sans"/>
              </a:rPr>
              <a:t>donation </a:t>
            </a:r>
            <a:r>
              <a:rPr sz="1400" dirty="0">
                <a:solidFill>
                  <a:srgbClr val="002E46"/>
                </a:solidFill>
                <a:latin typeface="Lucida Sans"/>
                <a:cs typeface="Lucida Sans"/>
              </a:rPr>
              <a:t>– </a:t>
            </a:r>
            <a:r>
              <a:rPr sz="1400" spc="-55" dirty="0">
                <a:solidFill>
                  <a:srgbClr val="002E46"/>
                </a:solidFill>
                <a:latin typeface="Lucida Sans"/>
                <a:cs typeface="Lucida Sans"/>
              </a:rPr>
              <a:t>there </a:t>
            </a:r>
            <a:r>
              <a:rPr sz="1400" spc="-45" dirty="0">
                <a:solidFill>
                  <a:srgbClr val="002E46"/>
                </a:solidFill>
                <a:latin typeface="Lucida Sans"/>
                <a:cs typeface="Lucida Sans"/>
              </a:rPr>
              <a:t>are </a:t>
            </a:r>
            <a:r>
              <a:rPr sz="1400" spc="-70" dirty="0">
                <a:solidFill>
                  <a:srgbClr val="002E46"/>
                </a:solidFill>
                <a:latin typeface="Lucida Sans"/>
                <a:cs typeface="Lucida Sans"/>
              </a:rPr>
              <a:t>many  commonly</a:t>
            </a:r>
            <a:r>
              <a:rPr sz="1400" spc="-110" dirty="0">
                <a:solidFill>
                  <a:srgbClr val="002E46"/>
                </a:solidFill>
                <a:latin typeface="Lucida Sans"/>
                <a:cs typeface="Lucida Sans"/>
              </a:rPr>
              <a:t> </a:t>
            </a:r>
            <a:r>
              <a:rPr sz="1400" spc="-85" dirty="0">
                <a:solidFill>
                  <a:srgbClr val="002E46"/>
                </a:solidFill>
                <a:latin typeface="Lucida Sans"/>
                <a:cs typeface="Lucida Sans"/>
              </a:rPr>
              <a:t>asked</a:t>
            </a:r>
            <a:r>
              <a:rPr sz="1400" spc="-110" dirty="0">
                <a:solidFill>
                  <a:srgbClr val="002E46"/>
                </a:solidFill>
                <a:latin typeface="Lucida Sans"/>
                <a:cs typeface="Lucida Sans"/>
              </a:rPr>
              <a:t> </a:t>
            </a:r>
            <a:r>
              <a:rPr sz="1400" spc="-90" dirty="0">
                <a:solidFill>
                  <a:srgbClr val="002E46"/>
                </a:solidFill>
                <a:latin typeface="Lucida Sans"/>
                <a:cs typeface="Lucida Sans"/>
              </a:rPr>
              <a:t>questions.</a:t>
            </a:r>
            <a:r>
              <a:rPr sz="1400" spc="-110" dirty="0">
                <a:solidFill>
                  <a:srgbClr val="002E46"/>
                </a:solidFill>
                <a:latin typeface="Lucida Sans"/>
                <a:cs typeface="Lucida Sans"/>
              </a:rPr>
              <a:t> </a:t>
            </a:r>
            <a:r>
              <a:rPr sz="1400" spc="-65" dirty="0">
                <a:solidFill>
                  <a:srgbClr val="002E46"/>
                </a:solidFill>
                <a:latin typeface="Lucida Sans"/>
                <a:cs typeface="Lucida Sans"/>
              </a:rPr>
              <a:t>Find</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facts</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0" dirty="0">
                <a:solidFill>
                  <a:srgbClr val="002E46"/>
                </a:solidFill>
                <a:latin typeface="Lucida Sans"/>
                <a:cs typeface="Lucida Sans"/>
              </a:rPr>
              <a:t> </a:t>
            </a:r>
            <a:r>
              <a:rPr sz="1400" spc="-70" dirty="0">
                <a:solidFill>
                  <a:srgbClr val="002E46"/>
                </a:solidFill>
                <a:latin typeface="Lucida Sans"/>
                <a:cs typeface="Lucida Sans"/>
              </a:rPr>
              <a:t>get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75" dirty="0">
                <a:solidFill>
                  <a:srgbClr val="002E46"/>
                </a:solidFill>
                <a:latin typeface="Lucida Sans"/>
                <a:cs typeface="Lucida Sans"/>
              </a:rPr>
              <a:t>answers</a:t>
            </a:r>
            <a:r>
              <a:rPr sz="1400" spc="-110" dirty="0">
                <a:solidFill>
                  <a:srgbClr val="002E46"/>
                </a:solidFill>
                <a:latin typeface="Lucida Sans"/>
                <a:cs typeface="Lucida Sans"/>
              </a:rPr>
              <a:t> </a:t>
            </a:r>
            <a:r>
              <a:rPr sz="1400" spc="-50" dirty="0">
                <a:solidFill>
                  <a:srgbClr val="002E46"/>
                </a:solidFill>
                <a:latin typeface="Lucida Sans"/>
                <a:cs typeface="Lucida Sans"/>
              </a:rPr>
              <a:t>below!</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71" y="2243783"/>
            <a:ext cx="4053204" cy="10642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Who </a:t>
            </a:r>
            <a:r>
              <a:rPr sz="1400" b="1" spc="60" dirty="0">
                <a:solidFill>
                  <a:srgbClr val="002E46"/>
                </a:solidFill>
                <a:latin typeface="Calibri"/>
                <a:cs typeface="Calibri"/>
              </a:rPr>
              <a:t>can </a:t>
            </a:r>
            <a:r>
              <a:rPr sz="1400" b="1" spc="30" dirty="0">
                <a:solidFill>
                  <a:srgbClr val="002E46"/>
                </a:solidFill>
                <a:latin typeface="Calibri"/>
                <a:cs typeface="Calibri"/>
              </a:rPr>
              <a:t>register </a:t>
            </a:r>
            <a:r>
              <a:rPr sz="1400" b="1" spc="15" dirty="0">
                <a:solidFill>
                  <a:srgbClr val="002E46"/>
                </a:solidFill>
                <a:latin typeface="Calibri"/>
                <a:cs typeface="Calibri"/>
              </a:rPr>
              <a:t>to</a:t>
            </a:r>
            <a:r>
              <a:rPr sz="1400" b="1" spc="-60" dirty="0">
                <a:solidFill>
                  <a:srgbClr val="002E46"/>
                </a:solidFill>
                <a:latin typeface="Calibri"/>
                <a:cs typeface="Calibri"/>
              </a:rPr>
              <a:t> </a:t>
            </a:r>
            <a:r>
              <a:rPr sz="1400" b="1" spc="25" dirty="0">
                <a:solidFill>
                  <a:srgbClr val="002E46"/>
                </a:solidFill>
                <a:latin typeface="Calibri"/>
                <a:cs typeface="Calibri"/>
              </a:rPr>
              <a:t>donate?</a:t>
            </a:r>
            <a:endParaRPr sz="1400" dirty="0">
              <a:latin typeface="Calibri"/>
              <a:cs typeface="Calibri"/>
            </a:endParaRPr>
          </a:p>
          <a:p>
            <a:pPr marL="12700" marR="5080">
              <a:lnSpc>
                <a:spcPts val="1600"/>
              </a:lnSpc>
              <a:spcBef>
                <a:spcPts val="40"/>
              </a:spcBef>
            </a:pPr>
            <a:r>
              <a:rPr sz="1200" spc="-35" dirty="0">
                <a:solidFill>
                  <a:srgbClr val="002E46"/>
                </a:solidFill>
                <a:latin typeface="Lucida Sans"/>
                <a:cs typeface="Lucida Sans"/>
              </a:rPr>
              <a:t>Every </a:t>
            </a:r>
            <a:r>
              <a:rPr sz="1200" spc="-45" dirty="0">
                <a:solidFill>
                  <a:srgbClr val="002E46"/>
                </a:solidFill>
                <a:latin typeface="Lucida Sans"/>
                <a:cs typeface="Lucida Sans"/>
              </a:rPr>
              <a:t>individual </a:t>
            </a:r>
            <a:r>
              <a:rPr sz="1200" spc="-65" dirty="0">
                <a:solidFill>
                  <a:srgbClr val="002E46"/>
                </a:solidFill>
                <a:latin typeface="Lucida Sans"/>
                <a:cs typeface="Lucida Sans"/>
              </a:rPr>
              <a:t>has </a:t>
            </a:r>
            <a:r>
              <a:rPr sz="1200" spc="-45" dirty="0">
                <a:solidFill>
                  <a:srgbClr val="002E46"/>
                </a:solidFill>
                <a:latin typeface="Lucida Sans"/>
                <a:cs typeface="Lucida Sans"/>
              </a:rPr>
              <a:t>the </a:t>
            </a:r>
            <a:r>
              <a:rPr sz="1200" spc="-60" dirty="0">
                <a:solidFill>
                  <a:srgbClr val="002E46"/>
                </a:solidFill>
                <a:latin typeface="Lucida Sans"/>
                <a:cs typeface="Lucida Sans"/>
              </a:rPr>
              <a:t>right </a:t>
            </a:r>
            <a:r>
              <a:rPr sz="1200" spc="-50" dirty="0">
                <a:solidFill>
                  <a:srgbClr val="002E46"/>
                </a:solidFill>
                <a:latin typeface="Lucida Sans"/>
                <a:cs typeface="Lucida Sans"/>
              </a:rPr>
              <a:t>to </a:t>
            </a:r>
            <a:r>
              <a:rPr sz="1200" spc="-80" dirty="0">
                <a:solidFill>
                  <a:srgbClr val="002E46"/>
                </a:solidFill>
                <a:latin typeface="Lucida Sans"/>
                <a:cs typeface="Lucida Sans"/>
              </a:rPr>
              <a:t>sign </a:t>
            </a:r>
            <a:r>
              <a:rPr sz="1200" spc="-75" dirty="0">
                <a:solidFill>
                  <a:srgbClr val="002E46"/>
                </a:solidFill>
                <a:latin typeface="Lucida Sans"/>
                <a:cs typeface="Lucida Sans"/>
              </a:rPr>
              <a:t>up </a:t>
            </a:r>
            <a:r>
              <a:rPr sz="1200" spc="-50" dirty="0">
                <a:solidFill>
                  <a:srgbClr val="002E46"/>
                </a:solidFill>
                <a:latin typeface="Lucida Sans"/>
                <a:cs typeface="Lucida Sans"/>
              </a:rPr>
              <a:t>to donate </a:t>
            </a:r>
            <a:r>
              <a:rPr sz="1200" spc="-45" dirty="0">
                <a:solidFill>
                  <a:srgbClr val="002E46"/>
                </a:solidFill>
                <a:latin typeface="Lucida Sans"/>
                <a:cs typeface="Lucida Sans"/>
              </a:rPr>
              <a:t>their  </a:t>
            </a:r>
            <a:r>
              <a:rPr sz="1200" spc="-90" dirty="0">
                <a:solidFill>
                  <a:srgbClr val="002E46"/>
                </a:solidFill>
                <a:latin typeface="Lucida Sans"/>
                <a:cs typeface="Lucida Sans"/>
              </a:rPr>
              <a:t>organs, </a:t>
            </a:r>
            <a:r>
              <a:rPr sz="1200" spc="-60" dirty="0">
                <a:solidFill>
                  <a:srgbClr val="002E46"/>
                </a:solidFill>
                <a:latin typeface="Lucida Sans"/>
                <a:cs typeface="Lucida Sans"/>
              </a:rPr>
              <a:t>eyes </a:t>
            </a:r>
            <a:r>
              <a:rPr sz="1200" spc="-55" dirty="0">
                <a:solidFill>
                  <a:srgbClr val="002E46"/>
                </a:solidFill>
                <a:latin typeface="Lucida Sans"/>
                <a:cs typeface="Lucida Sans"/>
              </a:rPr>
              <a:t>and </a:t>
            </a:r>
            <a:r>
              <a:rPr sz="1200" spc="-75" dirty="0">
                <a:solidFill>
                  <a:srgbClr val="002E46"/>
                </a:solidFill>
                <a:latin typeface="Lucida Sans"/>
                <a:cs typeface="Lucida Sans"/>
              </a:rPr>
              <a:t>tissues </a:t>
            </a:r>
            <a:r>
              <a:rPr sz="1200" spc="-25" dirty="0">
                <a:solidFill>
                  <a:srgbClr val="002E46"/>
                </a:solidFill>
                <a:latin typeface="Lucida Sans"/>
                <a:cs typeface="Lucida Sans"/>
              </a:rPr>
              <a:t>at </a:t>
            </a:r>
            <a:r>
              <a:rPr sz="1200" spc="-45" dirty="0">
                <a:solidFill>
                  <a:srgbClr val="002E46"/>
                </a:solidFill>
                <a:latin typeface="Lucida Sans"/>
                <a:cs typeface="Lucida Sans"/>
              </a:rPr>
              <a:t>the </a:t>
            </a:r>
            <a:r>
              <a:rPr sz="1200" spc="-50" dirty="0">
                <a:solidFill>
                  <a:srgbClr val="002E46"/>
                </a:solidFill>
                <a:latin typeface="Lucida Sans"/>
                <a:cs typeface="Lucida Sans"/>
              </a:rPr>
              <a:t>time </a:t>
            </a:r>
            <a:r>
              <a:rPr sz="1200" spc="-55" dirty="0">
                <a:solidFill>
                  <a:srgbClr val="002E46"/>
                </a:solidFill>
                <a:latin typeface="Lucida Sans"/>
                <a:cs typeface="Lucida Sans"/>
              </a:rPr>
              <a:t>of </a:t>
            </a:r>
            <a:r>
              <a:rPr sz="1200" spc="-45" dirty="0">
                <a:solidFill>
                  <a:srgbClr val="002E46"/>
                </a:solidFill>
                <a:latin typeface="Lucida Sans"/>
                <a:cs typeface="Lucida Sans"/>
              </a:rPr>
              <a:t>their </a:t>
            </a:r>
            <a:r>
              <a:rPr sz="1200" spc="-60" dirty="0">
                <a:solidFill>
                  <a:srgbClr val="002E46"/>
                </a:solidFill>
                <a:latin typeface="Lucida Sans"/>
                <a:cs typeface="Lucida Sans"/>
              </a:rPr>
              <a:t>death. </a:t>
            </a:r>
            <a:r>
              <a:rPr sz="1200" spc="-65" dirty="0">
                <a:solidFill>
                  <a:srgbClr val="002E46"/>
                </a:solidFill>
                <a:latin typeface="Lucida Sans"/>
                <a:cs typeface="Lucida Sans"/>
              </a:rPr>
              <a:t>Anyone  </a:t>
            </a:r>
            <a:r>
              <a:rPr sz="1200" spc="-40" dirty="0">
                <a:solidFill>
                  <a:srgbClr val="002E46"/>
                </a:solidFill>
                <a:latin typeface="Lucida Sans"/>
                <a:cs typeface="Lucida Sans"/>
              </a:rPr>
              <a:t>can</a:t>
            </a:r>
            <a:r>
              <a:rPr sz="1200" spc="-100" dirty="0">
                <a:solidFill>
                  <a:srgbClr val="002E46"/>
                </a:solidFill>
                <a:latin typeface="Lucida Sans"/>
                <a:cs typeface="Lucida Sans"/>
              </a:rPr>
              <a:t> </a:t>
            </a:r>
            <a:r>
              <a:rPr sz="1200" spc="-75" dirty="0">
                <a:solidFill>
                  <a:srgbClr val="002E46"/>
                </a:solidFill>
                <a:latin typeface="Lucida Sans"/>
                <a:cs typeface="Lucida Sans"/>
              </a:rPr>
              <a:t>register.</a:t>
            </a:r>
            <a:r>
              <a:rPr sz="1200" spc="-95" dirty="0">
                <a:solidFill>
                  <a:srgbClr val="002E46"/>
                </a:solidFill>
                <a:latin typeface="Lucida Sans"/>
                <a:cs typeface="Lucida Sans"/>
              </a:rPr>
              <a:t> </a:t>
            </a:r>
            <a:r>
              <a:rPr sz="1200" spc="-90" dirty="0">
                <a:solidFill>
                  <a:srgbClr val="002E46"/>
                </a:solidFill>
                <a:latin typeface="Lucida Sans"/>
                <a:cs typeface="Lucida Sans"/>
              </a:rPr>
              <a:t>Your</a:t>
            </a:r>
            <a:r>
              <a:rPr sz="1200" spc="-95" dirty="0">
                <a:solidFill>
                  <a:srgbClr val="002E46"/>
                </a:solidFill>
                <a:latin typeface="Lucida Sans"/>
                <a:cs typeface="Lucida Sans"/>
              </a:rPr>
              <a:t> </a:t>
            </a:r>
            <a:r>
              <a:rPr sz="1200" spc="-50" dirty="0">
                <a:solidFill>
                  <a:srgbClr val="002E46"/>
                </a:solidFill>
                <a:latin typeface="Lucida Sans"/>
                <a:cs typeface="Lucida Sans"/>
              </a:rPr>
              <a:t>age</a:t>
            </a:r>
            <a:r>
              <a:rPr sz="1200" spc="-95" dirty="0">
                <a:solidFill>
                  <a:srgbClr val="002E46"/>
                </a:solidFill>
                <a:latin typeface="Lucida Sans"/>
                <a:cs typeface="Lucida Sans"/>
              </a:rPr>
              <a:t> </a:t>
            </a:r>
            <a:r>
              <a:rPr sz="1200" spc="-75" dirty="0">
                <a:solidFill>
                  <a:srgbClr val="002E46"/>
                </a:solidFill>
                <a:latin typeface="Lucida Sans"/>
                <a:cs typeface="Lucida Sans"/>
              </a:rPr>
              <a:t>is</a:t>
            </a:r>
            <a:r>
              <a:rPr sz="1200" spc="-95" dirty="0">
                <a:solidFill>
                  <a:srgbClr val="002E46"/>
                </a:solidFill>
                <a:latin typeface="Lucida Sans"/>
                <a:cs typeface="Lucida Sans"/>
              </a:rPr>
              <a:t> </a:t>
            </a:r>
            <a:r>
              <a:rPr sz="1200" spc="-60" dirty="0">
                <a:solidFill>
                  <a:srgbClr val="002E46"/>
                </a:solidFill>
                <a:latin typeface="Lucida Sans"/>
                <a:cs typeface="Lucida Sans"/>
              </a:rPr>
              <a:t>not</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65" dirty="0">
                <a:solidFill>
                  <a:srgbClr val="002E46"/>
                </a:solidFill>
                <a:latin typeface="Lucida Sans"/>
                <a:cs typeface="Lucida Sans"/>
              </a:rPr>
              <a:t>factor.</a:t>
            </a:r>
            <a:r>
              <a:rPr sz="1200" spc="-100" dirty="0">
                <a:solidFill>
                  <a:srgbClr val="002E46"/>
                </a:solidFill>
                <a:latin typeface="Lucida Sans"/>
                <a:cs typeface="Lucida Sans"/>
              </a:rPr>
              <a:t> </a:t>
            </a:r>
            <a:r>
              <a:rPr sz="1200" spc="-45" dirty="0">
                <a:solidFill>
                  <a:srgbClr val="002E46"/>
                </a:solidFill>
                <a:latin typeface="Lucida Sans"/>
                <a:cs typeface="Lucida Sans"/>
              </a:rPr>
              <a:t>In</a:t>
            </a:r>
            <a:r>
              <a:rPr sz="1200" spc="-95" dirty="0">
                <a:solidFill>
                  <a:srgbClr val="002E46"/>
                </a:solidFill>
                <a:latin typeface="Lucida Sans"/>
                <a:cs typeface="Lucida Sans"/>
              </a:rPr>
              <a:t> </a:t>
            </a:r>
            <a:r>
              <a:rPr sz="1200" spc="-55" dirty="0">
                <a:solidFill>
                  <a:srgbClr val="002E46"/>
                </a:solidFill>
                <a:latin typeface="Lucida Sans"/>
                <a:cs typeface="Lucida Sans"/>
              </a:rPr>
              <a:t>fact,</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60" dirty="0">
                <a:solidFill>
                  <a:srgbClr val="002E46"/>
                </a:solidFill>
                <a:latin typeface="Lucida Sans"/>
                <a:cs typeface="Lucida Sans"/>
              </a:rPr>
              <a:t>oldest</a:t>
            </a:r>
            <a:r>
              <a:rPr sz="1200" spc="-95" dirty="0">
                <a:solidFill>
                  <a:srgbClr val="002E46"/>
                </a:solidFill>
                <a:latin typeface="Lucida Sans"/>
                <a:cs typeface="Lucida Sans"/>
              </a:rPr>
              <a:t> </a:t>
            </a:r>
            <a:r>
              <a:rPr sz="1200" spc="-70" dirty="0">
                <a:solidFill>
                  <a:srgbClr val="002E46"/>
                </a:solidFill>
                <a:latin typeface="Lucida Sans"/>
                <a:cs typeface="Lucida Sans"/>
              </a:rPr>
              <a:t>organ  </a:t>
            </a:r>
            <a:r>
              <a:rPr sz="1200" spc="-65" dirty="0">
                <a:solidFill>
                  <a:srgbClr val="002E46"/>
                </a:solidFill>
                <a:latin typeface="Lucida Sans"/>
                <a:cs typeface="Lucida Sans"/>
              </a:rPr>
              <a:t>donor </a:t>
            </a:r>
            <a:r>
              <a:rPr sz="1200" spc="-60" dirty="0">
                <a:solidFill>
                  <a:srgbClr val="002E46"/>
                </a:solidFill>
                <a:latin typeface="Lucida Sans"/>
                <a:cs typeface="Lucida Sans"/>
              </a:rPr>
              <a:t>was</a:t>
            </a:r>
            <a:r>
              <a:rPr sz="1200" spc="-130" dirty="0">
                <a:solidFill>
                  <a:srgbClr val="002E46"/>
                </a:solidFill>
                <a:latin typeface="Lucida Sans"/>
                <a:cs typeface="Lucida Sans"/>
              </a:rPr>
              <a:t> </a:t>
            </a:r>
            <a:r>
              <a:rPr sz="1200" spc="-90" dirty="0">
                <a:solidFill>
                  <a:srgbClr val="002E46"/>
                </a:solidFill>
                <a:latin typeface="Lucida Sans"/>
                <a:cs typeface="Lucida Sans"/>
              </a:rPr>
              <a:t>9</a:t>
            </a:r>
            <a:r>
              <a:rPr lang="en-US" sz="1200" spc="-90" dirty="0">
                <a:solidFill>
                  <a:srgbClr val="002E46"/>
                </a:solidFill>
                <a:latin typeface="Lucida Sans"/>
                <a:cs typeface="Lucida Sans"/>
              </a:rPr>
              <a:t>5</a:t>
            </a:r>
            <a:r>
              <a:rPr sz="1200" spc="-90" dirty="0">
                <a:solidFill>
                  <a:srgbClr val="002E46"/>
                </a:solidFill>
                <a:latin typeface="Lucida Sans"/>
                <a:cs typeface="Lucida Sans"/>
              </a:rPr>
              <a:t>!</a:t>
            </a:r>
            <a:endParaRPr sz="1200" dirty="0">
              <a:latin typeface="Lucida Sans"/>
              <a:cs typeface="Lucida Sans"/>
            </a:endParaRPr>
          </a:p>
        </p:txBody>
      </p:sp>
      <p:sp>
        <p:nvSpPr>
          <p:cNvPr id="31" name="object 31"/>
          <p:cNvSpPr txBox="1"/>
          <p:nvPr/>
        </p:nvSpPr>
        <p:spPr>
          <a:xfrm>
            <a:off x="728383" y="3599941"/>
            <a:ext cx="377190" cy="474345"/>
          </a:xfrm>
          <a:prstGeom prst="rect">
            <a:avLst/>
          </a:prstGeom>
          <a:ln w="12700">
            <a:solidFill>
              <a:srgbClr val="93BFE6"/>
            </a:solidFill>
          </a:ln>
        </p:spPr>
        <p:txBody>
          <a:bodyPr vert="horz" wrap="square" lIns="0" tIns="6350" rIns="0" bIns="0" rtlCol="0">
            <a:spAutoFit/>
          </a:bodyPr>
          <a:lstStyle/>
          <a:p>
            <a:pPr>
              <a:lnSpc>
                <a:spcPct val="100000"/>
              </a:lnSpc>
              <a:spcBef>
                <a:spcPts val="50"/>
              </a:spcBef>
            </a:pPr>
            <a:endParaRPr sz="1050">
              <a:latin typeface="Times New Roman"/>
              <a:cs typeface="Times New Roman"/>
            </a:endParaRPr>
          </a:p>
          <a:p>
            <a:pPr marL="68580">
              <a:lnSpc>
                <a:spcPct val="100000"/>
              </a:lnSpc>
              <a:spcBef>
                <a:spcPts val="5"/>
              </a:spcBef>
              <a:tabLst>
                <a:tab pos="307340" algn="l"/>
              </a:tabLst>
            </a:pPr>
            <a:r>
              <a:rPr sz="1200" u="heavy" spc="-95" dirty="0">
                <a:solidFill>
                  <a:srgbClr val="002E46"/>
                </a:solidFill>
                <a:uFill>
                  <a:solidFill>
                    <a:srgbClr val="313E48"/>
                  </a:solidFill>
                </a:uFill>
                <a:latin typeface="Lucida Sans"/>
                <a:cs typeface="Lucida Sans"/>
              </a:rPr>
              <a:t> 	</a:t>
            </a:r>
            <a:endParaRPr sz="1200">
              <a:latin typeface="Lucida Sans"/>
              <a:cs typeface="Lucida Sans"/>
            </a:endParaRPr>
          </a:p>
        </p:txBody>
      </p:sp>
      <p:sp>
        <p:nvSpPr>
          <p:cNvPr id="32" name="object 32"/>
          <p:cNvSpPr txBox="1"/>
          <p:nvPr/>
        </p:nvSpPr>
        <p:spPr>
          <a:xfrm>
            <a:off x="1421071" y="3501083"/>
            <a:ext cx="4005579" cy="12547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What </a:t>
            </a:r>
            <a:r>
              <a:rPr sz="1400" b="1" spc="35" dirty="0">
                <a:solidFill>
                  <a:srgbClr val="002E46"/>
                </a:solidFill>
                <a:latin typeface="Calibri"/>
                <a:cs typeface="Calibri"/>
              </a:rPr>
              <a:t>does </a:t>
            </a:r>
            <a:r>
              <a:rPr sz="1400" b="1" spc="40" dirty="0">
                <a:solidFill>
                  <a:srgbClr val="002E46"/>
                </a:solidFill>
                <a:latin typeface="Calibri"/>
                <a:cs typeface="Calibri"/>
              </a:rPr>
              <a:t>joining </a:t>
            </a:r>
            <a:r>
              <a:rPr sz="1400" b="1" spc="25" dirty="0">
                <a:solidFill>
                  <a:srgbClr val="002E46"/>
                </a:solidFill>
                <a:latin typeface="Calibri"/>
                <a:cs typeface="Calibri"/>
              </a:rPr>
              <a:t>the </a:t>
            </a:r>
            <a:r>
              <a:rPr sz="1400" b="1" spc="40" dirty="0">
                <a:solidFill>
                  <a:srgbClr val="002E46"/>
                </a:solidFill>
                <a:latin typeface="Calibri"/>
                <a:cs typeface="Calibri"/>
              </a:rPr>
              <a:t>Donor </a:t>
            </a:r>
            <a:r>
              <a:rPr sz="1400" b="1" spc="35" dirty="0">
                <a:solidFill>
                  <a:srgbClr val="002E46"/>
                </a:solidFill>
                <a:latin typeface="Calibri"/>
                <a:cs typeface="Calibri"/>
              </a:rPr>
              <a:t>Registry</a:t>
            </a:r>
            <a:r>
              <a:rPr sz="1400" b="1" spc="-85" dirty="0">
                <a:solidFill>
                  <a:srgbClr val="002E46"/>
                </a:solidFill>
                <a:latin typeface="Calibri"/>
                <a:cs typeface="Calibri"/>
              </a:rPr>
              <a:t> </a:t>
            </a:r>
            <a:r>
              <a:rPr sz="1400" b="1" spc="30" dirty="0">
                <a:solidFill>
                  <a:srgbClr val="002E46"/>
                </a:solidFill>
                <a:latin typeface="Calibri"/>
                <a:cs typeface="Calibri"/>
              </a:rPr>
              <a:t>mean?</a:t>
            </a:r>
            <a:endParaRPr sz="1400">
              <a:latin typeface="Calibri"/>
              <a:cs typeface="Calibri"/>
            </a:endParaRPr>
          </a:p>
          <a:p>
            <a:pPr marL="12700" marR="5080">
              <a:lnSpc>
                <a:spcPts val="1600"/>
              </a:lnSpc>
              <a:spcBef>
                <a:spcPts val="40"/>
              </a:spcBef>
            </a:pPr>
            <a:r>
              <a:rPr sz="1200" spc="-25" dirty="0">
                <a:solidFill>
                  <a:srgbClr val="002E46"/>
                </a:solidFill>
                <a:latin typeface="Lucida Sans"/>
                <a:cs typeface="Lucida Sans"/>
              </a:rPr>
              <a:t>When </a:t>
            </a:r>
            <a:r>
              <a:rPr sz="1200" spc="-70" dirty="0">
                <a:solidFill>
                  <a:srgbClr val="002E46"/>
                </a:solidFill>
                <a:latin typeface="Lucida Sans"/>
                <a:cs typeface="Lucida Sans"/>
              </a:rPr>
              <a:t>you </a:t>
            </a:r>
            <a:r>
              <a:rPr sz="1200" spc="-60" dirty="0">
                <a:solidFill>
                  <a:srgbClr val="002E46"/>
                </a:solidFill>
                <a:latin typeface="Lucida Sans"/>
                <a:cs typeface="Lucida Sans"/>
              </a:rPr>
              <a:t>register </a:t>
            </a:r>
            <a:r>
              <a:rPr sz="1200" spc="-65" dirty="0">
                <a:solidFill>
                  <a:srgbClr val="002E46"/>
                </a:solidFill>
                <a:latin typeface="Lucida Sans"/>
                <a:cs typeface="Lucida Sans"/>
              </a:rPr>
              <a:t>as </a:t>
            </a:r>
            <a:r>
              <a:rPr sz="1200" spc="-45" dirty="0">
                <a:solidFill>
                  <a:srgbClr val="002E46"/>
                </a:solidFill>
                <a:latin typeface="Lucida Sans"/>
                <a:cs typeface="Lucida Sans"/>
              </a:rPr>
              <a:t>an </a:t>
            </a:r>
            <a:r>
              <a:rPr sz="1200" spc="-85" dirty="0">
                <a:solidFill>
                  <a:srgbClr val="002E46"/>
                </a:solidFill>
                <a:latin typeface="Lucida Sans"/>
                <a:cs typeface="Lucida Sans"/>
              </a:rPr>
              <a:t>organ, </a:t>
            </a:r>
            <a:r>
              <a:rPr sz="1200" spc="-45" dirty="0">
                <a:solidFill>
                  <a:srgbClr val="002E46"/>
                </a:solidFill>
                <a:latin typeface="Lucida Sans"/>
                <a:cs typeface="Lucida Sans"/>
              </a:rPr>
              <a:t>eye </a:t>
            </a:r>
            <a:r>
              <a:rPr sz="1200" spc="-55" dirty="0">
                <a:solidFill>
                  <a:srgbClr val="002E46"/>
                </a:solidFill>
                <a:latin typeface="Lucida Sans"/>
                <a:cs typeface="Lucida Sans"/>
              </a:rPr>
              <a:t>and </a:t>
            </a:r>
            <a:r>
              <a:rPr sz="1200" spc="-70" dirty="0">
                <a:solidFill>
                  <a:srgbClr val="002E46"/>
                </a:solidFill>
                <a:latin typeface="Lucida Sans"/>
                <a:cs typeface="Lucida Sans"/>
              </a:rPr>
              <a:t>tissue </a:t>
            </a:r>
            <a:r>
              <a:rPr sz="1200" spc="-65" dirty="0">
                <a:solidFill>
                  <a:srgbClr val="002E46"/>
                </a:solidFill>
                <a:latin typeface="Lucida Sans"/>
                <a:cs typeface="Lucida Sans"/>
              </a:rPr>
              <a:t>donor </a:t>
            </a:r>
            <a:r>
              <a:rPr sz="1200" spc="-70" dirty="0">
                <a:solidFill>
                  <a:srgbClr val="002E46"/>
                </a:solidFill>
                <a:latin typeface="Lucida Sans"/>
                <a:cs typeface="Lucida Sans"/>
              </a:rPr>
              <a:t>you  </a:t>
            </a:r>
            <a:r>
              <a:rPr sz="1200" spc="-40" dirty="0">
                <a:solidFill>
                  <a:srgbClr val="002E46"/>
                </a:solidFill>
                <a:latin typeface="Lucida Sans"/>
                <a:cs typeface="Lucida Sans"/>
              </a:rPr>
              <a:t>are</a:t>
            </a:r>
            <a:r>
              <a:rPr sz="1200" spc="-100" dirty="0">
                <a:solidFill>
                  <a:srgbClr val="002E46"/>
                </a:solidFill>
                <a:latin typeface="Lucida Sans"/>
                <a:cs typeface="Lucida Sans"/>
              </a:rPr>
              <a:t> </a:t>
            </a:r>
            <a:r>
              <a:rPr sz="1200" spc="-65" dirty="0">
                <a:solidFill>
                  <a:srgbClr val="002E46"/>
                </a:solidFill>
                <a:latin typeface="Lucida Sans"/>
                <a:cs typeface="Lucida Sans"/>
              </a:rPr>
              <a:t>making</a:t>
            </a:r>
            <a:r>
              <a:rPr sz="1200" spc="-100"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35" dirty="0">
                <a:solidFill>
                  <a:srgbClr val="002E46"/>
                </a:solidFill>
                <a:latin typeface="Lucida Sans"/>
                <a:cs typeface="Lucida Sans"/>
              </a:rPr>
              <a:t>legal</a:t>
            </a:r>
            <a:r>
              <a:rPr sz="1200" spc="-100" dirty="0">
                <a:solidFill>
                  <a:srgbClr val="002E46"/>
                </a:solidFill>
                <a:latin typeface="Lucida Sans"/>
                <a:cs typeface="Lucida Sans"/>
              </a:rPr>
              <a:t> </a:t>
            </a:r>
            <a:r>
              <a:rPr sz="1200" spc="-65" dirty="0">
                <a:solidFill>
                  <a:srgbClr val="002E46"/>
                </a:solidFill>
                <a:latin typeface="Lucida Sans"/>
                <a:cs typeface="Lucida Sans"/>
              </a:rPr>
              <a:t>decision*</a:t>
            </a:r>
            <a:r>
              <a:rPr sz="1200" spc="-95" dirty="0">
                <a:solidFill>
                  <a:srgbClr val="002E46"/>
                </a:solidFill>
                <a:latin typeface="Lucida Sans"/>
                <a:cs typeface="Lucida Sans"/>
              </a:rPr>
              <a:t> </a:t>
            </a:r>
            <a:r>
              <a:rPr sz="1200" spc="-40" dirty="0">
                <a:solidFill>
                  <a:srgbClr val="002E46"/>
                </a:solidFill>
                <a:latin typeface="Lucida Sans"/>
                <a:cs typeface="Lucida Sans"/>
              </a:rPr>
              <a:t>that</a:t>
            </a:r>
            <a:r>
              <a:rPr sz="1200" spc="-100" dirty="0">
                <a:solidFill>
                  <a:srgbClr val="002E46"/>
                </a:solidFill>
                <a:latin typeface="Lucida Sans"/>
                <a:cs typeface="Lucida Sans"/>
              </a:rPr>
              <a:t> </a:t>
            </a:r>
            <a:r>
              <a:rPr sz="1200" spc="-10" dirty="0">
                <a:solidFill>
                  <a:srgbClr val="002E46"/>
                </a:solidFill>
                <a:latin typeface="Lucida Sans"/>
                <a:cs typeface="Lucida Sans"/>
              </a:rPr>
              <a:t>will</a:t>
            </a:r>
            <a:r>
              <a:rPr sz="1200" spc="-100"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65" dirty="0">
                <a:solidFill>
                  <a:srgbClr val="002E46"/>
                </a:solidFill>
                <a:latin typeface="Lucida Sans"/>
                <a:cs typeface="Lucida Sans"/>
              </a:rPr>
              <a:t>honored</a:t>
            </a:r>
            <a:r>
              <a:rPr sz="1200" spc="-100" dirty="0">
                <a:solidFill>
                  <a:srgbClr val="002E46"/>
                </a:solidFill>
                <a:latin typeface="Lucida Sans"/>
                <a:cs typeface="Lucida Sans"/>
              </a:rPr>
              <a:t> </a:t>
            </a:r>
            <a:r>
              <a:rPr sz="1200" spc="-40" dirty="0">
                <a:solidFill>
                  <a:srgbClr val="002E46"/>
                </a:solidFill>
                <a:latin typeface="Lucida Sans"/>
                <a:cs typeface="Lucida Sans"/>
              </a:rPr>
              <a:t>after</a:t>
            </a:r>
            <a:r>
              <a:rPr sz="1200" spc="-95" dirty="0">
                <a:solidFill>
                  <a:srgbClr val="002E46"/>
                </a:solidFill>
                <a:latin typeface="Lucida Sans"/>
                <a:cs typeface="Lucida Sans"/>
              </a:rPr>
              <a:t> </a:t>
            </a:r>
            <a:r>
              <a:rPr sz="1200" spc="-65" dirty="0">
                <a:solidFill>
                  <a:srgbClr val="002E46"/>
                </a:solidFill>
                <a:latin typeface="Lucida Sans"/>
                <a:cs typeface="Lucida Sans"/>
              </a:rPr>
              <a:t>your  </a:t>
            </a:r>
            <a:r>
              <a:rPr sz="1200" spc="-60" dirty="0">
                <a:solidFill>
                  <a:srgbClr val="002E46"/>
                </a:solidFill>
                <a:latin typeface="Lucida Sans"/>
                <a:cs typeface="Lucida Sans"/>
              </a:rPr>
              <a:t>death.</a:t>
            </a:r>
            <a:r>
              <a:rPr sz="1200" spc="-95" dirty="0">
                <a:solidFill>
                  <a:srgbClr val="002E46"/>
                </a:solidFill>
                <a:latin typeface="Lucida Sans"/>
                <a:cs typeface="Lucida Sans"/>
              </a:rPr>
              <a:t> </a:t>
            </a:r>
            <a:r>
              <a:rPr sz="1200" spc="-75" dirty="0">
                <a:solidFill>
                  <a:srgbClr val="002E46"/>
                </a:solidFill>
                <a:latin typeface="Lucida Sans"/>
                <a:cs typeface="Lucida Sans"/>
              </a:rPr>
              <a:t>It’s</a:t>
            </a:r>
            <a:r>
              <a:rPr sz="1200" spc="-95" dirty="0">
                <a:solidFill>
                  <a:srgbClr val="002E46"/>
                </a:solidFill>
                <a:latin typeface="Lucida Sans"/>
                <a:cs typeface="Lucida Sans"/>
              </a:rPr>
              <a:t> </a:t>
            </a:r>
            <a:r>
              <a:rPr sz="1200" spc="-55" dirty="0">
                <a:solidFill>
                  <a:srgbClr val="002E46"/>
                </a:solidFill>
                <a:latin typeface="Lucida Sans"/>
                <a:cs typeface="Lucida Sans"/>
              </a:rPr>
              <a:t>important</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30" dirty="0">
                <a:solidFill>
                  <a:srgbClr val="002E46"/>
                </a:solidFill>
                <a:latin typeface="Lucida Sans"/>
                <a:cs typeface="Lucida Sans"/>
              </a:rPr>
              <a:t>talk</a:t>
            </a:r>
            <a:r>
              <a:rPr sz="1200" spc="-90" dirty="0">
                <a:solidFill>
                  <a:srgbClr val="002E46"/>
                </a:solidFill>
                <a:latin typeface="Lucida Sans"/>
                <a:cs typeface="Lucida Sans"/>
              </a:rPr>
              <a:t> </a:t>
            </a:r>
            <a:r>
              <a:rPr sz="1200" spc="-45" dirty="0">
                <a:solidFill>
                  <a:srgbClr val="002E46"/>
                </a:solidFill>
                <a:latin typeface="Lucida Sans"/>
                <a:cs typeface="Lucida Sans"/>
              </a:rPr>
              <a:t>with</a:t>
            </a:r>
            <a:r>
              <a:rPr sz="1200" spc="-95" dirty="0">
                <a:solidFill>
                  <a:srgbClr val="002E46"/>
                </a:solidFill>
                <a:latin typeface="Lucida Sans"/>
                <a:cs typeface="Lucida Sans"/>
              </a:rPr>
              <a:t> </a:t>
            </a:r>
            <a:r>
              <a:rPr sz="1200" spc="-65" dirty="0">
                <a:solidFill>
                  <a:srgbClr val="002E46"/>
                </a:solidFill>
                <a:latin typeface="Lucida Sans"/>
                <a:cs typeface="Lucida Sans"/>
              </a:rPr>
              <a:t>your</a:t>
            </a:r>
            <a:r>
              <a:rPr sz="1200" spc="-95" dirty="0">
                <a:solidFill>
                  <a:srgbClr val="002E46"/>
                </a:solidFill>
                <a:latin typeface="Lucida Sans"/>
                <a:cs typeface="Lucida Sans"/>
              </a:rPr>
              <a:t> </a:t>
            </a:r>
            <a:r>
              <a:rPr sz="1200" spc="-45" dirty="0">
                <a:solidFill>
                  <a:srgbClr val="002E46"/>
                </a:solidFill>
                <a:latin typeface="Lucida Sans"/>
                <a:cs typeface="Lucida Sans"/>
              </a:rPr>
              <a:t>family</a:t>
            </a:r>
            <a:r>
              <a:rPr sz="1200" spc="-90" dirty="0">
                <a:solidFill>
                  <a:srgbClr val="002E46"/>
                </a:solidFill>
                <a:latin typeface="Lucida Sans"/>
                <a:cs typeface="Lucida Sans"/>
              </a:rPr>
              <a:t> so</a:t>
            </a:r>
            <a:r>
              <a:rPr sz="1200" spc="-95" dirty="0">
                <a:solidFill>
                  <a:srgbClr val="002E46"/>
                </a:solidFill>
                <a:latin typeface="Lucida Sans"/>
                <a:cs typeface="Lucida Sans"/>
              </a:rPr>
              <a:t> </a:t>
            </a:r>
            <a:r>
              <a:rPr sz="1200" spc="-50" dirty="0">
                <a:solidFill>
                  <a:srgbClr val="002E46"/>
                </a:solidFill>
                <a:latin typeface="Lucida Sans"/>
                <a:cs typeface="Lucida Sans"/>
              </a:rPr>
              <a:t>they</a:t>
            </a:r>
            <a:r>
              <a:rPr sz="1200" spc="-90"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50" dirty="0">
                <a:solidFill>
                  <a:srgbClr val="002E46"/>
                </a:solidFill>
                <a:latin typeface="Lucida Sans"/>
                <a:cs typeface="Lucida Sans"/>
              </a:rPr>
              <a:t>be  </a:t>
            </a:r>
            <a:r>
              <a:rPr sz="1200" spc="-35" dirty="0">
                <a:solidFill>
                  <a:srgbClr val="002E46"/>
                </a:solidFill>
                <a:latin typeface="Lucida Sans"/>
                <a:cs typeface="Lucida Sans"/>
              </a:rPr>
              <a:t>aware</a:t>
            </a:r>
            <a:r>
              <a:rPr sz="1200" spc="-280" dirty="0">
                <a:solidFill>
                  <a:srgbClr val="002E46"/>
                </a:solidFill>
                <a:latin typeface="Lucida Sans"/>
                <a:cs typeface="Lucida Sans"/>
              </a:rPr>
              <a:t> </a:t>
            </a:r>
            <a:r>
              <a:rPr sz="1200" spc="-55" dirty="0">
                <a:solidFill>
                  <a:srgbClr val="002E46"/>
                </a:solidFill>
                <a:latin typeface="Lucida Sans"/>
                <a:cs typeface="Lucida Sans"/>
              </a:rPr>
              <a:t>and prepared </a:t>
            </a:r>
            <a:r>
              <a:rPr sz="1200" spc="-50" dirty="0">
                <a:solidFill>
                  <a:srgbClr val="002E46"/>
                </a:solidFill>
                <a:latin typeface="Lucida Sans"/>
                <a:cs typeface="Lucida Sans"/>
              </a:rPr>
              <a:t>to </a:t>
            </a:r>
            <a:r>
              <a:rPr sz="1200" spc="-65" dirty="0">
                <a:solidFill>
                  <a:srgbClr val="002E46"/>
                </a:solidFill>
                <a:latin typeface="Lucida Sans"/>
                <a:cs typeface="Lucida Sans"/>
              </a:rPr>
              <a:t>honor your </a:t>
            </a:r>
            <a:r>
              <a:rPr sz="1200" spc="-70" dirty="0">
                <a:solidFill>
                  <a:srgbClr val="002E46"/>
                </a:solidFill>
                <a:latin typeface="Lucida Sans"/>
                <a:cs typeface="Lucida Sans"/>
              </a:rPr>
              <a:t>decision.</a:t>
            </a:r>
            <a:endParaRPr sz="1200">
              <a:latin typeface="Lucida Sans"/>
              <a:cs typeface="Lucida Sans"/>
            </a:endParaRPr>
          </a:p>
          <a:p>
            <a:pPr marL="12700">
              <a:lnSpc>
                <a:spcPct val="100000"/>
              </a:lnSpc>
              <a:spcBef>
                <a:spcPts val="580"/>
              </a:spcBef>
            </a:pPr>
            <a:r>
              <a:rPr sz="700" spc="-80" dirty="0">
                <a:solidFill>
                  <a:srgbClr val="6B7A8E"/>
                </a:solidFill>
                <a:latin typeface="Lucida Sans"/>
                <a:cs typeface="Lucida Sans"/>
              </a:rPr>
              <a:t>* </a:t>
            </a:r>
            <a:r>
              <a:rPr sz="700" spc="-25" dirty="0">
                <a:solidFill>
                  <a:srgbClr val="6B7A8E"/>
                </a:solidFill>
                <a:latin typeface="Lucida Sans"/>
                <a:cs typeface="Lucida Sans"/>
              </a:rPr>
              <a:t>Legal </a:t>
            </a:r>
            <a:r>
              <a:rPr sz="700" spc="-35" dirty="0">
                <a:solidFill>
                  <a:srgbClr val="6B7A8E"/>
                </a:solidFill>
                <a:latin typeface="Lucida Sans"/>
                <a:cs typeface="Lucida Sans"/>
              </a:rPr>
              <a:t>decision for </a:t>
            </a:r>
            <a:r>
              <a:rPr sz="700" spc="-30" dirty="0">
                <a:solidFill>
                  <a:srgbClr val="6B7A8E"/>
                </a:solidFill>
                <a:latin typeface="Lucida Sans"/>
                <a:cs typeface="Lucida Sans"/>
              </a:rPr>
              <a:t>individuals </a:t>
            </a:r>
            <a:r>
              <a:rPr sz="700" spc="-70" dirty="0">
                <a:solidFill>
                  <a:srgbClr val="6B7A8E"/>
                </a:solidFill>
                <a:latin typeface="Lucida Sans"/>
                <a:cs typeface="Lucida Sans"/>
              </a:rPr>
              <a:t>18 </a:t>
            </a:r>
            <a:r>
              <a:rPr sz="700" spc="-35" dirty="0">
                <a:solidFill>
                  <a:srgbClr val="6B7A8E"/>
                </a:solidFill>
                <a:latin typeface="Lucida Sans"/>
                <a:cs typeface="Lucida Sans"/>
              </a:rPr>
              <a:t>and</a:t>
            </a:r>
            <a:r>
              <a:rPr sz="700" spc="-114" dirty="0">
                <a:solidFill>
                  <a:srgbClr val="6B7A8E"/>
                </a:solidFill>
                <a:latin typeface="Lucida Sans"/>
                <a:cs typeface="Lucida Sans"/>
              </a:rPr>
              <a:t> </a:t>
            </a:r>
            <a:r>
              <a:rPr sz="700" spc="-45" dirty="0">
                <a:solidFill>
                  <a:srgbClr val="6B7A8E"/>
                </a:solidFill>
                <a:latin typeface="Lucida Sans"/>
                <a:cs typeface="Lucida Sans"/>
              </a:rPr>
              <a:t>up</a:t>
            </a:r>
            <a:endParaRPr sz="700">
              <a:latin typeface="Lucida Sans"/>
              <a:cs typeface="Lucida Sans"/>
            </a:endParaRPr>
          </a:p>
        </p:txBody>
      </p:sp>
      <p:sp>
        <p:nvSpPr>
          <p:cNvPr id="33" name="object 33"/>
          <p:cNvSpPr txBox="1"/>
          <p:nvPr/>
        </p:nvSpPr>
        <p:spPr>
          <a:xfrm>
            <a:off x="1421071" y="4961583"/>
            <a:ext cx="4051935" cy="10642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What </a:t>
            </a:r>
            <a:r>
              <a:rPr sz="1400" b="1" spc="15" dirty="0">
                <a:solidFill>
                  <a:srgbClr val="002E46"/>
                </a:solidFill>
                <a:latin typeface="Calibri"/>
                <a:cs typeface="Calibri"/>
              </a:rPr>
              <a:t>if </a:t>
            </a:r>
            <a:r>
              <a:rPr sz="1400" b="1" spc="25" dirty="0">
                <a:solidFill>
                  <a:srgbClr val="002E46"/>
                </a:solidFill>
                <a:latin typeface="Calibri"/>
                <a:cs typeface="Calibri"/>
              </a:rPr>
              <a:t>my </a:t>
            </a:r>
            <a:r>
              <a:rPr sz="1400" b="1" spc="35" dirty="0">
                <a:solidFill>
                  <a:srgbClr val="002E46"/>
                </a:solidFill>
                <a:latin typeface="Calibri"/>
                <a:cs typeface="Calibri"/>
              </a:rPr>
              <a:t>family </a:t>
            </a:r>
            <a:r>
              <a:rPr sz="1400" b="1" spc="15" dirty="0">
                <a:solidFill>
                  <a:srgbClr val="002E46"/>
                </a:solidFill>
                <a:latin typeface="Calibri"/>
                <a:cs typeface="Calibri"/>
              </a:rPr>
              <a:t>doesn’t</a:t>
            </a:r>
            <a:r>
              <a:rPr sz="1400" b="1" spc="-35" dirty="0">
                <a:solidFill>
                  <a:srgbClr val="002E46"/>
                </a:solidFill>
                <a:latin typeface="Calibri"/>
                <a:cs typeface="Calibri"/>
              </a:rPr>
              <a:t> </a:t>
            </a:r>
            <a:r>
              <a:rPr sz="1400" b="1" spc="35" dirty="0">
                <a:solidFill>
                  <a:srgbClr val="002E46"/>
                </a:solidFill>
                <a:latin typeface="Calibri"/>
                <a:cs typeface="Calibri"/>
              </a:rPr>
              <a:t>agree?</a:t>
            </a:r>
            <a:endParaRPr sz="1400">
              <a:latin typeface="Calibri"/>
              <a:cs typeface="Calibri"/>
            </a:endParaRPr>
          </a:p>
          <a:p>
            <a:pPr marL="12700" marR="5080">
              <a:lnSpc>
                <a:spcPts val="1600"/>
              </a:lnSpc>
              <a:spcBef>
                <a:spcPts val="40"/>
              </a:spcBef>
            </a:pPr>
            <a:r>
              <a:rPr sz="1200" spc="-65" dirty="0">
                <a:solidFill>
                  <a:srgbClr val="002E46"/>
                </a:solidFill>
                <a:latin typeface="Lucida Sans"/>
                <a:cs typeface="Lucida Sans"/>
              </a:rPr>
              <a:t>Donor </a:t>
            </a:r>
            <a:r>
              <a:rPr sz="1200" spc="-60" dirty="0">
                <a:solidFill>
                  <a:srgbClr val="002E46"/>
                </a:solidFill>
                <a:latin typeface="Lucida Sans"/>
                <a:cs typeface="Lucida Sans"/>
              </a:rPr>
              <a:t>Designation </a:t>
            </a:r>
            <a:r>
              <a:rPr sz="1200" spc="-75" dirty="0">
                <a:solidFill>
                  <a:srgbClr val="002E46"/>
                </a:solidFill>
                <a:latin typeface="Lucida Sans"/>
                <a:cs typeface="Lucida Sans"/>
              </a:rPr>
              <a:t>is </a:t>
            </a:r>
            <a:r>
              <a:rPr sz="1200" spc="-10" dirty="0">
                <a:solidFill>
                  <a:srgbClr val="002E46"/>
                </a:solidFill>
                <a:latin typeface="Lucida Sans"/>
                <a:cs typeface="Lucida Sans"/>
              </a:rPr>
              <a:t>a </a:t>
            </a:r>
            <a:r>
              <a:rPr sz="1200" spc="-35" dirty="0">
                <a:solidFill>
                  <a:srgbClr val="002E46"/>
                </a:solidFill>
                <a:latin typeface="Lucida Sans"/>
                <a:cs typeface="Lucida Sans"/>
              </a:rPr>
              <a:t>legal </a:t>
            </a:r>
            <a:r>
              <a:rPr sz="1200" spc="-55" dirty="0">
                <a:solidFill>
                  <a:srgbClr val="002E46"/>
                </a:solidFill>
                <a:latin typeface="Lucida Sans"/>
                <a:cs typeface="Lucida Sans"/>
              </a:rPr>
              <a:t>and </a:t>
            </a:r>
            <a:r>
              <a:rPr sz="1200" spc="-65" dirty="0">
                <a:solidFill>
                  <a:srgbClr val="002E46"/>
                </a:solidFill>
                <a:latin typeface="Lucida Sans"/>
                <a:cs typeface="Lucida Sans"/>
              </a:rPr>
              <a:t>binding </a:t>
            </a:r>
            <a:r>
              <a:rPr sz="1200" spc="-60" dirty="0">
                <a:solidFill>
                  <a:srgbClr val="002E46"/>
                </a:solidFill>
                <a:latin typeface="Lucida Sans"/>
                <a:cs typeface="Lucida Sans"/>
              </a:rPr>
              <a:t>decision </a:t>
            </a:r>
            <a:r>
              <a:rPr sz="1200" spc="-55" dirty="0">
                <a:solidFill>
                  <a:srgbClr val="002E46"/>
                </a:solidFill>
                <a:latin typeface="Lucida Sans"/>
                <a:cs typeface="Lucida Sans"/>
              </a:rPr>
              <a:t>for </a:t>
            </a:r>
            <a:r>
              <a:rPr sz="1200" spc="-70" dirty="0">
                <a:solidFill>
                  <a:srgbClr val="002E46"/>
                </a:solidFill>
                <a:latin typeface="Lucida Sans"/>
                <a:cs typeface="Lucida Sans"/>
              </a:rPr>
              <a:t>ages  </a:t>
            </a:r>
            <a:r>
              <a:rPr sz="1200" spc="-120" dirty="0">
                <a:solidFill>
                  <a:srgbClr val="002E46"/>
                </a:solidFill>
                <a:latin typeface="Lucida Sans"/>
                <a:cs typeface="Lucida Sans"/>
              </a:rPr>
              <a:t>18</a:t>
            </a:r>
            <a:r>
              <a:rPr sz="1200" spc="-100"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80" dirty="0">
                <a:solidFill>
                  <a:srgbClr val="002E46"/>
                </a:solidFill>
                <a:latin typeface="Lucida Sans"/>
                <a:cs typeface="Lucida Sans"/>
              </a:rPr>
              <a:t>over.</a:t>
            </a:r>
            <a:r>
              <a:rPr sz="1200" spc="-95" dirty="0">
                <a:solidFill>
                  <a:srgbClr val="002E46"/>
                </a:solidFill>
                <a:latin typeface="Lucida Sans"/>
                <a:cs typeface="Lucida Sans"/>
              </a:rPr>
              <a:t> </a:t>
            </a:r>
            <a:r>
              <a:rPr sz="1200" spc="-40" dirty="0">
                <a:solidFill>
                  <a:srgbClr val="002E46"/>
                </a:solidFill>
                <a:latin typeface="Lucida Sans"/>
                <a:cs typeface="Lucida Sans"/>
              </a:rPr>
              <a:t>Legal</a:t>
            </a:r>
            <a:r>
              <a:rPr sz="1200" spc="-95" dirty="0">
                <a:solidFill>
                  <a:srgbClr val="002E46"/>
                </a:solidFill>
                <a:latin typeface="Lucida Sans"/>
                <a:cs typeface="Lucida Sans"/>
              </a:rPr>
              <a:t> </a:t>
            </a:r>
            <a:r>
              <a:rPr sz="1200" spc="-65" dirty="0">
                <a:solidFill>
                  <a:srgbClr val="002E46"/>
                </a:solidFill>
                <a:latin typeface="Lucida Sans"/>
                <a:cs typeface="Lucida Sans"/>
              </a:rPr>
              <a:t>guardians</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0" dirty="0">
                <a:solidFill>
                  <a:srgbClr val="002E46"/>
                </a:solidFill>
                <a:latin typeface="Lucida Sans"/>
                <a:cs typeface="Lucida Sans"/>
              </a:rPr>
              <a:t>parents</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100" dirty="0">
                <a:solidFill>
                  <a:srgbClr val="002E46"/>
                </a:solidFill>
                <a:latin typeface="Lucida Sans"/>
                <a:cs typeface="Lucida Sans"/>
              </a:rPr>
              <a:t> </a:t>
            </a:r>
            <a:r>
              <a:rPr sz="1200" spc="-75" dirty="0">
                <a:solidFill>
                  <a:srgbClr val="002E46"/>
                </a:solidFill>
                <a:latin typeface="Lucida Sans"/>
                <a:cs typeface="Lucida Sans"/>
              </a:rPr>
              <a:t>minors</a:t>
            </a:r>
            <a:r>
              <a:rPr sz="1200" spc="-95" dirty="0">
                <a:solidFill>
                  <a:srgbClr val="002E46"/>
                </a:solidFill>
                <a:latin typeface="Lucida Sans"/>
                <a:cs typeface="Lucida Sans"/>
              </a:rPr>
              <a:t> </a:t>
            </a:r>
            <a:r>
              <a:rPr sz="1200" spc="-40" dirty="0">
                <a:solidFill>
                  <a:srgbClr val="002E46"/>
                </a:solidFill>
                <a:latin typeface="Lucida Sans"/>
                <a:cs typeface="Lucida Sans"/>
              </a:rPr>
              <a:t>have</a:t>
            </a:r>
            <a:r>
              <a:rPr sz="1200" spc="-95" dirty="0">
                <a:solidFill>
                  <a:srgbClr val="002E46"/>
                </a:solidFill>
                <a:latin typeface="Lucida Sans"/>
                <a:cs typeface="Lucida Sans"/>
              </a:rPr>
              <a:t> </a:t>
            </a:r>
            <a:r>
              <a:rPr sz="1200" spc="-45" dirty="0">
                <a:solidFill>
                  <a:srgbClr val="002E46"/>
                </a:solidFill>
                <a:latin typeface="Lucida Sans"/>
                <a:cs typeface="Lucida Sans"/>
              </a:rPr>
              <a:t>the  </a:t>
            </a:r>
            <a:r>
              <a:rPr sz="1200" spc="-60" dirty="0">
                <a:solidFill>
                  <a:srgbClr val="002E46"/>
                </a:solidFill>
                <a:latin typeface="Lucida Sans"/>
                <a:cs typeface="Lucida Sans"/>
              </a:rPr>
              <a:t>right</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65" dirty="0">
                <a:solidFill>
                  <a:srgbClr val="002E46"/>
                </a:solidFill>
                <a:latin typeface="Lucida Sans"/>
                <a:cs typeface="Lucida Sans"/>
              </a:rPr>
              <a:t>refuse</a:t>
            </a:r>
            <a:r>
              <a:rPr sz="1200" spc="-95" dirty="0">
                <a:solidFill>
                  <a:srgbClr val="002E46"/>
                </a:solidFill>
                <a:latin typeface="Lucida Sans"/>
                <a:cs typeface="Lucida Sans"/>
              </a:rPr>
              <a:t> </a:t>
            </a:r>
            <a:r>
              <a:rPr sz="1200" spc="-55" dirty="0">
                <a:solidFill>
                  <a:srgbClr val="002E46"/>
                </a:solidFill>
                <a:latin typeface="Lucida Sans"/>
                <a:cs typeface="Lucida Sans"/>
              </a:rPr>
              <a:t>donation</a:t>
            </a:r>
            <a:r>
              <a:rPr sz="1200" spc="-90" dirty="0">
                <a:solidFill>
                  <a:srgbClr val="002E46"/>
                </a:solidFill>
                <a:latin typeface="Lucida Sans"/>
                <a:cs typeface="Lucida Sans"/>
              </a:rPr>
              <a:t> </a:t>
            </a:r>
            <a:r>
              <a:rPr sz="1200" spc="-50" dirty="0">
                <a:solidFill>
                  <a:srgbClr val="002E46"/>
                </a:solidFill>
                <a:latin typeface="Lucida Sans"/>
                <a:cs typeface="Lucida Sans"/>
              </a:rPr>
              <a:t>even</a:t>
            </a:r>
            <a:r>
              <a:rPr sz="1200" spc="-95" dirty="0">
                <a:solidFill>
                  <a:srgbClr val="002E46"/>
                </a:solidFill>
                <a:latin typeface="Lucida Sans"/>
                <a:cs typeface="Lucida Sans"/>
              </a:rPr>
              <a:t> </a:t>
            </a:r>
            <a:r>
              <a:rPr sz="1200" spc="-40" dirty="0">
                <a:solidFill>
                  <a:srgbClr val="002E46"/>
                </a:solidFill>
                <a:latin typeface="Lucida Sans"/>
                <a:cs typeface="Lucida Sans"/>
              </a:rPr>
              <a:t>if</a:t>
            </a:r>
            <a:r>
              <a:rPr sz="1200" spc="-90" dirty="0">
                <a:solidFill>
                  <a:srgbClr val="002E46"/>
                </a:solidFill>
                <a:latin typeface="Lucida Sans"/>
                <a:cs typeface="Lucida Sans"/>
              </a:rPr>
              <a:t> </a:t>
            </a:r>
            <a:r>
              <a:rPr sz="1200" spc="-10" dirty="0">
                <a:solidFill>
                  <a:srgbClr val="002E46"/>
                </a:solidFill>
                <a:latin typeface="Lucida Sans"/>
                <a:cs typeface="Lucida Sans"/>
              </a:rPr>
              <a:t>a</a:t>
            </a:r>
            <a:r>
              <a:rPr sz="1200" spc="-90" dirty="0">
                <a:solidFill>
                  <a:srgbClr val="002E46"/>
                </a:solidFill>
                <a:latin typeface="Lucida Sans"/>
                <a:cs typeface="Lucida Sans"/>
              </a:rPr>
              <a:t> </a:t>
            </a:r>
            <a:r>
              <a:rPr sz="1200" spc="-65" dirty="0">
                <a:solidFill>
                  <a:srgbClr val="002E46"/>
                </a:solidFill>
                <a:latin typeface="Lucida Sans"/>
                <a:cs typeface="Lucida Sans"/>
              </a:rPr>
              <a:t>person</a:t>
            </a:r>
            <a:r>
              <a:rPr sz="1200" spc="-95" dirty="0">
                <a:solidFill>
                  <a:srgbClr val="002E46"/>
                </a:solidFill>
                <a:latin typeface="Lucida Sans"/>
                <a:cs typeface="Lucida Sans"/>
              </a:rPr>
              <a:t> </a:t>
            </a:r>
            <a:r>
              <a:rPr sz="1200" spc="-65" dirty="0">
                <a:solidFill>
                  <a:srgbClr val="002E46"/>
                </a:solidFill>
                <a:latin typeface="Lucida Sans"/>
                <a:cs typeface="Lucida Sans"/>
              </a:rPr>
              <a:t>under</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50" dirty="0">
                <a:solidFill>
                  <a:srgbClr val="002E46"/>
                </a:solidFill>
                <a:latin typeface="Lucida Sans"/>
                <a:cs typeface="Lucida Sans"/>
              </a:rPr>
              <a:t>age</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120" dirty="0">
                <a:solidFill>
                  <a:srgbClr val="002E46"/>
                </a:solidFill>
                <a:latin typeface="Lucida Sans"/>
                <a:cs typeface="Lucida Sans"/>
              </a:rPr>
              <a:t>18  </a:t>
            </a:r>
            <a:r>
              <a:rPr sz="1200" spc="-75" dirty="0">
                <a:solidFill>
                  <a:srgbClr val="002E46"/>
                </a:solidFill>
                <a:latin typeface="Lucida Sans"/>
                <a:cs typeface="Lucida Sans"/>
              </a:rPr>
              <a:t>is </a:t>
            </a:r>
            <a:r>
              <a:rPr sz="1200" spc="-10" dirty="0">
                <a:solidFill>
                  <a:srgbClr val="002E46"/>
                </a:solidFill>
                <a:latin typeface="Lucida Sans"/>
                <a:cs typeface="Lucida Sans"/>
              </a:rPr>
              <a:t>a </a:t>
            </a:r>
            <a:r>
              <a:rPr sz="1200" spc="-60" dirty="0">
                <a:solidFill>
                  <a:srgbClr val="002E46"/>
                </a:solidFill>
                <a:latin typeface="Lucida Sans"/>
                <a:cs typeface="Lucida Sans"/>
              </a:rPr>
              <a:t>registered</a:t>
            </a:r>
            <a:r>
              <a:rPr sz="1200" spc="-204" dirty="0">
                <a:solidFill>
                  <a:srgbClr val="002E46"/>
                </a:solidFill>
                <a:latin typeface="Lucida Sans"/>
                <a:cs typeface="Lucida Sans"/>
              </a:rPr>
              <a:t> </a:t>
            </a:r>
            <a:r>
              <a:rPr sz="1200" spc="-90" dirty="0">
                <a:solidFill>
                  <a:srgbClr val="002E46"/>
                </a:solidFill>
                <a:latin typeface="Lucida Sans"/>
                <a:cs typeface="Lucida Sans"/>
              </a:rPr>
              <a:t>donor.</a:t>
            </a:r>
            <a:endParaRPr sz="1200">
              <a:latin typeface="Lucida Sans"/>
              <a:cs typeface="Lucida Sans"/>
            </a:endParaRPr>
          </a:p>
        </p:txBody>
      </p:sp>
      <p:sp>
        <p:nvSpPr>
          <p:cNvPr id="34" name="object 34"/>
          <p:cNvSpPr txBox="1"/>
          <p:nvPr/>
        </p:nvSpPr>
        <p:spPr>
          <a:xfrm>
            <a:off x="6853281" y="2243783"/>
            <a:ext cx="3952240" cy="12674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What </a:t>
            </a:r>
            <a:r>
              <a:rPr sz="1400" b="1" spc="15" dirty="0">
                <a:solidFill>
                  <a:srgbClr val="002E46"/>
                </a:solidFill>
                <a:latin typeface="Calibri"/>
                <a:cs typeface="Calibri"/>
              </a:rPr>
              <a:t>if </a:t>
            </a:r>
            <a:r>
              <a:rPr sz="1400" b="1" spc="20" dirty="0">
                <a:solidFill>
                  <a:srgbClr val="002E46"/>
                </a:solidFill>
                <a:latin typeface="Calibri"/>
                <a:cs typeface="Calibri"/>
              </a:rPr>
              <a:t>I </a:t>
            </a:r>
            <a:r>
              <a:rPr sz="1400" b="1" spc="5" dirty="0">
                <a:solidFill>
                  <a:srgbClr val="002E46"/>
                </a:solidFill>
                <a:latin typeface="Calibri"/>
                <a:cs typeface="Calibri"/>
              </a:rPr>
              <a:t>don’t </a:t>
            </a:r>
            <a:r>
              <a:rPr sz="1400" b="1" spc="40" dirty="0">
                <a:solidFill>
                  <a:srgbClr val="002E46"/>
                </a:solidFill>
                <a:latin typeface="Calibri"/>
                <a:cs typeface="Calibri"/>
              </a:rPr>
              <a:t>document </a:t>
            </a:r>
            <a:r>
              <a:rPr sz="1400" b="1" spc="25" dirty="0">
                <a:solidFill>
                  <a:srgbClr val="002E46"/>
                </a:solidFill>
                <a:latin typeface="Calibri"/>
                <a:cs typeface="Calibri"/>
              </a:rPr>
              <a:t>my</a:t>
            </a:r>
            <a:r>
              <a:rPr sz="1400" b="1" spc="-25" dirty="0">
                <a:solidFill>
                  <a:srgbClr val="002E46"/>
                </a:solidFill>
                <a:latin typeface="Calibri"/>
                <a:cs typeface="Calibri"/>
              </a:rPr>
              <a:t> </a:t>
            </a:r>
            <a:r>
              <a:rPr sz="1400" b="1" spc="30" dirty="0">
                <a:solidFill>
                  <a:srgbClr val="002E46"/>
                </a:solidFill>
                <a:latin typeface="Calibri"/>
                <a:cs typeface="Calibri"/>
              </a:rPr>
              <a:t>decision?</a:t>
            </a:r>
            <a:endParaRPr sz="1400">
              <a:latin typeface="Calibri"/>
              <a:cs typeface="Calibri"/>
            </a:endParaRPr>
          </a:p>
          <a:p>
            <a:pPr marL="12700" marR="133350">
              <a:lnSpc>
                <a:spcPts val="1600"/>
              </a:lnSpc>
              <a:spcBef>
                <a:spcPts val="40"/>
              </a:spcBef>
            </a:pPr>
            <a:r>
              <a:rPr sz="1200" spc="-30" dirty="0">
                <a:solidFill>
                  <a:srgbClr val="002E46"/>
                </a:solidFill>
                <a:latin typeface="Lucida Sans"/>
                <a:cs typeface="Lucida Sans"/>
              </a:rPr>
              <a:t>If </a:t>
            </a:r>
            <a:r>
              <a:rPr sz="1200" spc="-70" dirty="0">
                <a:solidFill>
                  <a:srgbClr val="002E46"/>
                </a:solidFill>
                <a:latin typeface="Lucida Sans"/>
                <a:cs typeface="Lucida Sans"/>
              </a:rPr>
              <a:t>you </a:t>
            </a:r>
            <a:r>
              <a:rPr sz="1200" spc="-75" dirty="0">
                <a:solidFill>
                  <a:srgbClr val="002E46"/>
                </a:solidFill>
                <a:latin typeface="Lucida Sans"/>
                <a:cs typeface="Lucida Sans"/>
              </a:rPr>
              <a:t>don’t </a:t>
            </a:r>
            <a:r>
              <a:rPr sz="1200" spc="-50" dirty="0">
                <a:solidFill>
                  <a:srgbClr val="002E46"/>
                </a:solidFill>
                <a:latin typeface="Lucida Sans"/>
                <a:cs typeface="Lucida Sans"/>
              </a:rPr>
              <a:t>decide </a:t>
            </a:r>
            <a:r>
              <a:rPr sz="1200" spc="-55" dirty="0">
                <a:solidFill>
                  <a:srgbClr val="002E46"/>
                </a:solidFill>
                <a:latin typeface="Lucida Sans"/>
                <a:cs typeface="Lucida Sans"/>
              </a:rPr>
              <a:t>prior </a:t>
            </a:r>
            <a:r>
              <a:rPr sz="1200" spc="-50" dirty="0">
                <a:solidFill>
                  <a:srgbClr val="002E46"/>
                </a:solidFill>
                <a:latin typeface="Lucida Sans"/>
                <a:cs typeface="Lucida Sans"/>
              </a:rPr>
              <a:t>to </a:t>
            </a:r>
            <a:r>
              <a:rPr sz="1200" spc="-65" dirty="0">
                <a:solidFill>
                  <a:srgbClr val="002E46"/>
                </a:solidFill>
                <a:latin typeface="Lucida Sans"/>
                <a:cs typeface="Lucida Sans"/>
              </a:rPr>
              <a:t>your </a:t>
            </a:r>
            <a:r>
              <a:rPr sz="1200" spc="-45" dirty="0">
                <a:solidFill>
                  <a:srgbClr val="002E46"/>
                </a:solidFill>
                <a:latin typeface="Lucida Sans"/>
                <a:cs typeface="Lucida Sans"/>
              </a:rPr>
              <a:t>death whether </a:t>
            </a:r>
            <a:r>
              <a:rPr sz="1200" spc="-55" dirty="0">
                <a:solidFill>
                  <a:srgbClr val="002E46"/>
                </a:solidFill>
                <a:latin typeface="Lucida Sans"/>
                <a:cs typeface="Lucida Sans"/>
              </a:rPr>
              <a:t>or </a:t>
            </a:r>
            <a:r>
              <a:rPr sz="1200" spc="-60" dirty="0">
                <a:solidFill>
                  <a:srgbClr val="002E46"/>
                </a:solidFill>
                <a:latin typeface="Lucida Sans"/>
                <a:cs typeface="Lucida Sans"/>
              </a:rPr>
              <a:t>not  </a:t>
            </a:r>
            <a:r>
              <a:rPr sz="1200" spc="-70" dirty="0">
                <a:solidFill>
                  <a:srgbClr val="002E46"/>
                </a:solidFill>
                <a:latin typeface="Lucida Sans"/>
                <a:cs typeface="Lucida Sans"/>
              </a:rPr>
              <a:t>you</a:t>
            </a:r>
            <a:r>
              <a:rPr sz="1200" spc="-95" dirty="0">
                <a:solidFill>
                  <a:srgbClr val="002E46"/>
                </a:solidFill>
                <a:latin typeface="Lucida Sans"/>
                <a:cs typeface="Lucida Sans"/>
              </a:rPr>
              <a:t> </a:t>
            </a:r>
            <a:r>
              <a:rPr sz="1200" spc="-45" dirty="0">
                <a:solidFill>
                  <a:srgbClr val="002E46"/>
                </a:solidFill>
                <a:latin typeface="Lucida Sans"/>
                <a:cs typeface="Lucida Sans"/>
              </a:rPr>
              <a:t>want</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55" dirty="0">
                <a:solidFill>
                  <a:srgbClr val="002E46"/>
                </a:solidFill>
                <a:latin typeface="Lucida Sans"/>
                <a:cs typeface="Lucida Sans"/>
              </a:rPr>
              <a:t>become</a:t>
            </a:r>
            <a:r>
              <a:rPr sz="1200" spc="-90" dirty="0">
                <a:solidFill>
                  <a:srgbClr val="002E46"/>
                </a:solidFill>
                <a:latin typeface="Lucida Sans"/>
                <a:cs typeface="Lucida Sans"/>
              </a:rPr>
              <a:t> </a:t>
            </a:r>
            <a:r>
              <a:rPr sz="1200" spc="-45" dirty="0">
                <a:solidFill>
                  <a:srgbClr val="002E46"/>
                </a:solidFill>
                <a:latin typeface="Lucida Sans"/>
                <a:cs typeface="Lucida Sans"/>
              </a:rPr>
              <a:t>an</a:t>
            </a:r>
            <a:r>
              <a:rPr sz="1200" spc="-95" dirty="0">
                <a:solidFill>
                  <a:srgbClr val="002E46"/>
                </a:solidFill>
                <a:latin typeface="Lucida Sans"/>
                <a:cs typeface="Lucida Sans"/>
              </a:rPr>
              <a:t> </a:t>
            </a:r>
            <a:r>
              <a:rPr sz="1200" spc="-85" dirty="0">
                <a:solidFill>
                  <a:srgbClr val="002E46"/>
                </a:solidFill>
                <a:latin typeface="Lucida Sans"/>
                <a:cs typeface="Lucida Sans"/>
              </a:rPr>
              <a:t>organ,</a:t>
            </a:r>
            <a:r>
              <a:rPr sz="1200" spc="-90"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0" dirty="0">
                <a:solidFill>
                  <a:srgbClr val="002E46"/>
                </a:solidFill>
                <a:latin typeface="Lucida Sans"/>
                <a:cs typeface="Lucida Sans"/>
              </a:rPr>
              <a:t> </a:t>
            </a:r>
            <a:r>
              <a:rPr sz="1200" spc="-70" dirty="0">
                <a:solidFill>
                  <a:srgbClr val="002E46"/>
                </a:solidFill>
                <a:latin typeface="Lucida Sans"/>
                <a:cs typeface="Lucida Sans"/>
              </a:rPr>
              <a:t>tissue</a:t>
            </a:r>
            <a:r>
              <a:rPr sz="1200" spc="-95" dirty="0">
                <a:solidFill>
                  <a:srgbClr val="002E46"/>
                </a:solidFill>
                <a:latin typeface="Lucida Sans"/>
                <a:cs typeface="Lucida Sans"/>
              </a:rPr>
              <a:t> </a:t>
            </a:r>
            <a:r>
              <a:rPr sz="1200" spc="-90" dirty="0">
                <a:solidFill>
                  <a:srgbClr val="002E46"/>
                </a:solidFill>
                <a:latin typeface="Lucida Sans"/>
                <a:cs typeface="Lucida Sans"/>
              </a:rPr>
              <a:t>donor, </a:t>
            </a:r>
            <a:r>
              <a:rPr sz="1200" spc="-65" dirty="0">
                <a:solidFill>
                  <a:srgbClr val="002E46"/>
                </a:solidFill>
                <a:latin typeface="Lucida Sans"/>
                <a:cs typeface="Lucida Sans"/>
              </a:rPr>
              <a:t>your</a:t>
            </a:r>
            <a:endParaRPr sz="1200">
              <a:latin typeface="Lucida Sans"/>
              <a:cs typeface="Lucida Sans"/>
            </a:endParaRPr>
          </a:p>
          <a:p>
            <a:pPr marL="12700" marR="5080">
              <a:lnSpc>
                <a:spcPts val="1600"/>
              </a:lnSpc>
            </a:pPr>
            <a:r>
              <a:rPr sz="1200" spc="-55" dirty="0">
                <a:solidFill>
                  <a:srgbClr val="002E46"/>
                </a:solidFill>
                <a:latin typeface="Lucida Sans"/>
                <a:cs typeface="Lucida Sans"/>
              </a:rPr>
              <a:t>loved</a:t>
            </a:r>
            <a:r>
              <a:rPr sz="1200" spc="-95" dirty="0">
                <a:solidFill>
                  <a:srgbClr val="002E46"/>
                </a:solidFill>
                <a:latin typeface="Lucida Sans"/>
                <a:cs typeface="Lucida Sans"/>
              </a:rPr>
              <a:t> </a:t>
            </a:r>
            <a:r>
              <a:rPr sz="1200" spc="-70" dirty="0">
                <a:solidFill>
                  <a:srgbClr val="002E46"/>
                </a:solidFill>
                <a:latin typeface="Lucida Sans"/>
                <a:cs typeface="Lucida Sans"/>
              </a:rPr>
              <a:t>ones</a:t>
            </a:r>
            <a:r>
              <a:rPr sz="1200" spc="-90" dirty="0">
                <a:solidFill>
                  <a:srgbClr val="002E46"/>
                </a:solidFill>
                <a:latin typeface="Lucida Sans"/>
                <a:cs typeface="Lucida Sans"/>
              </a:rPr>
              <a:t> </a:t>
            </a:r>
            <a:r>
              <a:rPr sz="1200" spc="-10" dirty="0">
                <a:solidFill>
                  <a:srgbClr val="002E46"/>
                </a:solidFill>
                <a:latin typeface="Lucida Sans"/>
                <a:cs typeface="Lucida Sans"/>
              </a:rPr>
              <a:t>will</a:t>
            </a:r>
            <a:r>
              <a:rPr sz="1200" spc="-90" dirty="0">
                <a:solidFill>
                  <a:srgbClr val="002E46"/>
                </a:solidFill>
                <a:latin typeface="Lucida Sans"/>
                <a:cs typeface="Lucida Sans"/>
              </a:rPr>
              <a:t> </a:t>
            </a:r>
            <a:r>
              <a:rPr sz="1200" spc="-40" dirty="0">
                <a:solidFill>
                  <a:srgbClr val="002E46"/>
                </a:solidFill>
                <a:latin typeface="Lucida Sans"/>
                <a:cs typeface="Lucida Sans"/>
              </a:rPr>
              <a:t>have</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60" dirty="0">
                <a:solidFill>
                  <a:srgbClr val="002E46"/>
                </a:solidFill>
                <a:latin typeface="Lucida Sans"/>
                <a:cs typeface="Lucida Sans"/>
              </a:rPr>
              <a:t>opportunity</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65" dirty="0">
                <a:solidFill>
                  <a:srgbClr val="002E46"/>
                </a:solidFill>
                <a:latin typeface="Lucida Sans"/>
                <a:cs typeface="Lucida Sans"/>
              </a:rPr>
              <a:t>make</a:t>
            </a:r>
            <a:r>
              <a:rPr sz="1200" spc="-95" dirty="0">
                <a:solidFill>
                  <a:srgbClr val="002E46"/>
                </a:solidFill>
                <a:latin typeface="Lucida Sans"/>
                <a:cs typeface="Lucida Sans"/>
              </a:rPr>
              <a:t> </a:t>
            </a:r>
            <a:r>
              <a:rPr sz="1200" spc="-40" dirty="0">
                <a:solidFill>
                  <a:srgbClr val="002E46"/>
                </a:solidFill>
                <a:latin typeface="Lucida Sans"/>
                <a:cs typeface="Lucida Sans"/>
              </a:rPr>
              <a:t>that</a:t>
            </a:r>
            <a:r>
              <a:rPr sz="1200" spc="-90" dirty="0">
                <a:solidFill>
                  <a:srgbClr val="002E46"/>
                </a:solidFill>
                <a:latin typeface="Lucida Sans"/>
                <a:cs typeface="Lucida Sans"/>
              </a:rPr>
              <a:t> </a:t>
            </a:r>
            <a:r>
              <a:rPr sz="1200" spc="-60" dirty="0">
                <a:solidFill>
                  <a:srgbClr val="002E46"/>
                </a:solidFill>
                <a:latin typeface="Lucida Sans"/>
                <a:cs typeface="Lucida Sans"/>
              </a:rPr>
              <a:t>decision  </a:t>
            </a:r>
            <a:r>
              <a:rPr sz="1200" spc="-70" dirty="0">
                <a:solidFill>
                  <a:srgbClr val="002E46"/>
                </a:solidFill>
                <a:latin typeface="Lucida Sans"/>
                <a:cs typeface="Lucida Sans"/>
              </a:rPr>
              <a:t>on </a:t>
            </a:r>
            <a:r>
              <a:rPr sz="1200" spc="-65" dirty="0">
                <a:solidFill>
                  <a:srgbClr val="002E46"/>
                </a:solidFill>
                <a:latin typeface="Lucida Sans"/>
                <a:cs typeface="Lucida Sans"/>
              </a:rPr>
              <a:t>your </a:t>
            </a:r>
            <a:r>
              <a:rPr sz="1200" spc="-55" dirty="0">
                <a:solidFill>
                  <a:srgbClr val="002E46"/>
                </a:solidFill>
                <a:latin typeface="Lucida Sans"/>
                <a:cs typeface="Lucida Sans"/>
              </a:rPr>
              <a:t>behalf. </a:t>
            </a:r>
            <a:r>
              <a:rPr sz="1200" spc="-70" dirty="0">
                <a:solidFill>
                  <a:srgbClr val="002E46"/>
                </a:solidFill>
                <a:latin typeface="Lucida Sans"/>
                <a:cs typeface="Lucida Sans"/>
              </a:rPr>
              <a:t>Therefore, </a:t>
            </a:r>
            <a:r>
              <a:rPr sz="1200" spc="-35" dirty="0">
                <a:solidFill>
                  <a:srgbClr val="002E46"/>
                </a:solidFill>
                <a:latin typeface="Lucida Sans"/>
                <a:cs typeface="Lucida Sans"/>
              </a:rPr>
              <a:t>it </a:t>
            </a:r>
            <a:r>
              <a:rPr sz="1200" spc="-75" dirty="0">
                <a:solidFill>
                  <a:srgbClr val="002E46"/>
                </a:solidFill>
                <a:latin typeface="Lucida Sans"/>
                <a:cs typeface="Lucida Sans"/>
              </a:rPr>
              <a:t>is </a:t>
            </a:r>
            <a:r>
              <a:rPr sz="1200" spc="-50" dirty="0">
                <a:solidFill>
                  <a:srgbClr val="002E46"/>
                </a:solidFill>
                <a:latin typeface="Lucida Sans"/>
                <a:cs typeface="Lucida Sans"/>
              </a:rPr>
              <a:t>incredibly </a:t>
            </a:r>
            <a:r>
              <a:rPr sz="1200" spc="-55" dirty="0">
                <a:solidFill>
                  <a:srgbClr val="002E46"/>
                </a:solidFill>
                <a:latin typeface="Lucida Sans"/>
                <a:cs typeface="Lucida Sans"/>
              </a:rPr>
              <a:t>important </a:t>
            </a:r>
            <a:r>
              <a:rPr sz="1200" spc="-50" dirty="0">
                <a:solidFill>
                  <a:srgbClr val="002E46"/>
                </a:solidFill>
                <a:latin typeface="Lucida Sans"/>
                <a:cs typeface="Lucida Sans"/>
              </a:rPr>
              <a:t>to  </a:t>
            </a:r>
            <a:r>
              <a:rPr sz="1200" spc="-60" dirty="0">
                <a:solidFill>
                  <a:srgbClr val="002E46"/>
                </a:solidFill>
                <a:latin typeface="Lucida Sans"/>
                <a:cs typeface="Lucida Sans"/>
              </a:rPr>
              <a:t>document</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0" dirty="0">
                <a:solidFill>
                  <a:srgbClr val="002E46"/>
                </a:solidFill>
                <a:latin typeface="Lucida Sans"/>
                <a:cs typeface="Lucida Sans"/>
              </a:rPr>
              <a:t>share</a:t>
            </a:r>
            <a:r>
              <a:rPr sz="1200" spc="-95" dirty="0">
                <a:solidFill>
                  <a:srgbClr val="002E46"/>
                </a:solidFill>
                <a:latin typeface="Lucida Sans"/>
                <a:cs typeface="Lucida Sans"/>
              </a:rPr>
              <a:t> </a:t>
            </a:r>
            <a:r>
              <a:rPr sz="1200" spc="-65" dirty="0">
                <a:solidFill>
                  <a:srgbClr val="002E46"/>
                </a:solidFill>
                <a:latin typeface="Lucida Sans"/>
                <a:cs typeface="Lucida Sans"/>
              </a:rPr>
              <a:t>your</a:t>
            </a:r>
            <a:r>
              <a:rPr sz="1200" spc="-95" dirty="0">
                <a:solidFill>
                  <a:srgbClr val="002E46"/>
                </a:solidFill>
                <a:latin typeface="Lucida Sans"/>
                <a:cs typeface="Lucida Sans"/>
              </a:rPr>
              <a:t> </a:t>
            </a:r>
            <a:r>
              <a:rPr sz="1200" spc="-60" dirty="0">
                <a:solidFill>
                  <a:srgbClr val="002E46"/>
                </a:solidFill>
                <a:latin typeface="Lucida Sans"/>
                <a:cs typeface="Lucida Sans"/>
              </a:rPr>
              <a:t>decision</a:t>
            </a:r>
            <a:r>
              <a:rPr sz="1200" spc="-95" dirty="0">
                <a:solidFill>
                  <a:srgbClr val="002E46"/>
                </a:solidFill>
                <a:latin typeface="Lucida Sans"/>
                <a:cs typeface="Lucida Sans"/>
              </a:rPr>
              <a:t> </a:t>
            </a:r>
            <a:r>
              <a:rPr sz="1200" spc="-45" dirty="0">
                <a:solidFill>
                  <a:srgbClr val="002E46"/>
                </a:solidFill>
                <a:latin typeface="Lucida Sans"/>
                <a:cs typeface="Lucida Sans"/>
              </a:rPr>
              <a:t>with</a:t>
            </a:r>
            <a:r>
              <a:rPr sz="1200" spc="-95" dirty="0">
                <a:solidFill>
                  <a:srgbClr val="002E46"/>
                </a:solidFill>
                <a:latin typeface="Lucida Sans"/>
                <a:cs typeface="Lucida Sans"/>
              </a:rPr>
              <a:t> </a:t>
            </a:r>
            <a:r>
              <a:rPr sz="1200" spc="-65" dirty="0">
                <a:solidFill>
                  <a:srgbClr val="002E46"/>
                </a:solidFill>
                <a:latin typeface="Lucida Sans"/>
                <a:cs typeface="Lucida Sans"/>
              </a:rPr>
              <a:t>your</a:t>
            </a:r>
            <a:r>
              <a:rPr sz="1200" spc="-95" dirty="0">
                <a:solidFill>
                  <a:srgbClr val="002E46"/>
                </a:solidFill>
                <a:latin typeface="Lucida Sans"/>
                <a:cs typeface="Lucida Sans"/>
              </a:rPr>
              <a:t> </a:t>
            </a:r>
            <a:r>
              <a:rPr sz="1200" spc="-55" dirty="0">
                <a:solidFill>
                  <a:srgbClr val="002E46"/>
                </a:solidFill>
                <a:latin typeface="Lucida Sans"/>
                <a:cs typeface="Lucida Sans"/>
              </a:rPr>
              <a:t>loved</a:t>
            </a:r>
            <a:r>
              <a:rPr sz="1200" spc="-95" dirty="0">
                <a:solidFill>
                  <a:srgbClr val="002E46"/>
                </a:solidFill>
                <a:latin typeface="Lucida Sans"/>
                <a:cs typeface="Lucida Sans"/>
              </a:rPr>
              <a:t> </a:t>
            </a:r>
            <a:r>
              <a:rPr sz="1200" spc="-85" dirty="0">
                <a:solidFill>
                  <a:srgbClr val="002E46"/>
                </a:solidFill>
                <a:latin typeface="Lucida Sans"/>
                <a:cs typeface="Lucida Sans"/>
              </a:rPr>
              <a:t>ones.</a:t>
            </a:r>
            <a:endParaRPr sz="1200">
              <a:latin typeface="Lucida Sans"/>
              <a:cs typeface="Lucida Sans"/>
            </a:endParaRPr>
          </a:p>
        </p:txBody>
      </p:sp>
      <p:sp>
        <p:nvSpPr>
          <p:cNvPr id="35" name="object 35"/>
          <p:cNvSpPr txBox="1"/>
          <p:nvPr/>
        </p:nvSpPr>
        <p:spPr>
          <a:xfrm>
            <a:off x="6853281" y="3704283"/>
            <a:ext cx="4022090" cy="14706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What </a:t>
            </a:r>
            <a:r>
              <a:rPr sz="1400" b="1" spc="15" dirty="0">
                <a:solidFill>
                  <a:srgbClr val="002E46"/>
                </a:solidFill>
                <a:latin typeface="Calibri"/>
                <a:cs typeface="Calibri"/>
              </a:rPr>
              <a:t>if </a:t>
            </a:r>
            <a:r>
              <a:rPr sz="1400" b="1" spc="25" dirty="0">
                <a:solidFill>
                  <a:srgbClr val="002E46"/>
                </a:solidFill>
                <a:latin typeface="Calibri"/>
                <a:cs typeface="Calibri"/>
              </a:rPr>
              <a:t>my </a:t>
            </a:r>
            <a:r>
              <a:rPr sz="1400" b="1" spc="35" dirty="0">
                <a:solidFill>
                  <a:srgbClr val="002E46"/>
                </a:solidFill>
                <a:latin typeface="Calibri"/>
                <a:cs typeface="Calibri"/>
              </a:rPr>
              <a:t>family </a:t>
            </a:r>
            <a:r>
              <a:rPr sz="1400" b="1" spc="20" dirty="0">
                <a:solidFill>
                  <a:srgbClr val="002E46"/>
                </a:solidFill>
                <a:latin typeface="Calibri"/>
                <a:cs typeface="Calibri"/>
              </a:rPr>
              <a:t>wants </a:t>
            </a:r>
            <a:r>
              <a:rPr sz="1400" b="1" spc="50" dirty="0">
                <a:solidFill>
                  <a:srgbClr val="002E46"/>
                </a:solidFill>
                <a:latin typeface="Calibri"/>
                <a:cs typeface="Calibri"/>
              </a:rPr>
              <a:t>an </a:t>
            </a:r>
            <a:r>
              <a:rPr sz="1400" b="1" spc="40" dirty="0">
                <a:solidFill>
                  <a:srgbClr val="002E46"/>
                </a:solidFill>
                <a:latin typeface="Calibri"/>
                <a:cs typeface="Calibri"/>
              </a:rPr>
              <a:t>open</a:t>
            </a:r>
            <a:r>
              <a:rPr sz="1400" b="1" spc="-75" dirty="0">
                <a:solidFill>
                  <a:srgbClr val="002E46"/>
                </a:solidFill>
                <a:latin typeface="Calibri"/>
                <a:cs typeface="Calibri"/>
              </a:rPr>
              <a:t> </a:t>
            </a:r>
            <a:r>
              <a:rPr sz="1400" b="1" spc="30" dirty="0">
                <a:solidFill>
                  <a:srgbClr val="002E46"/>
                </a:solidFill>
                <a:latin typeface="Calibri"/>
                <a:cs typeface="Calibri"/>
              </a:rPr>
              <a:t>casket?</a:t>
            </a:r>
            <a:endParaRPr sz="1400" dirty="0">
              <a:latin typeface="Calibri"/>
              <a:cs typeface="Calibri"/>
            </a:endParaRPr>
          </a:p>
          <a:p>
            <a:pPr marL="12700" marR="5080">
              <a:lnSpc>
                <a:spcPts val="1600"/>
              </a:lnSpc>
              <a:spcBef>
                <a:spcPts val="40"/>
              </a:spcBef>
            </a:pPr>
            <a:r>
              <a:rPr sz="1200" spc="-85" dirty="0">
                <a:solidFill>
                  <a:srgbClr val="002E46"/>
                </a:solidFill>
                <a:latin typeface="Lucida Sans"/>
                <a:cs typeface="Lucida Sans"/>
              </a:rPr>
              <a:t>Organ, </a:t>
            </a:r>
            <a:r>
              <a:rPr sz="1200" spc="-45" dirty="0">
                <a:solidFill>
                  <a:srgbClr val="002E46"/>
                </a:solidFill>
                <a:latin typeface="Lucida Sans"/>
                <a:cs typeface="Lucida Sans"/>
              </a:rPr>
              <a:t>eye </a:t>
            </a:r>
            <a:r>
              <a:rPr sz="1200" spc="-55" dirty="0">
                <a:solidFill>
                  <a:srgbClr val="002E46"/>
                </a:solidFill>
                <a:latin typeface="Lucida Sans"/>
                <a:cs typeface="Lucida Sans"/>
              </a:rPr>
              <a:t>and </a:t>
            </a:r>
            <a:r>
              <a:rPr sz="1200" spc="-70" dirty="0">
                <a:solidFill>
                  <a:srgbClr val="002E46"/>
                </a:solidFill>
                <a:latin typeface="Lucida Sans"/>
                <a:cs typeface="Lucida Sans"/>
              </a:rPr>
              <a:t>tissue </a:t>
            </a:r>
            <a:r>
              <a:rPr sz="1200" spc="-75" dirty="0">
                <a:solidFill>
                  <a:srgbClr val="002E46"/>
                </a:solidFill>
                <a:latin typeface="Lucida Sans"/>
                <a:cs typeface="Lucida Sans"/>
              </a:rPr>
              <a:t>donors </a:t>
            </a:r>
            <a:r>
              <a:rPr sz="1200" spc="-40" dirty="0">
                <a:solidFill>
                  <a:srgbClr val="002E46"/>
                </a:solidFill>
                <a:latin typeface="Lucida Sans"/>
                <a:cs typeface="Lucida Sans"/>
              </a:rPr>
              <a:t>are </a:t>
            </a:r>
            <a:r>
              <a:rPr sz="1200" spc="-60" dirty="0">
                <a:solidFill>
                  <a:srgbClr val="002E46"/>
                </a:solidFill>
                <a:latin typeface="Lucida Sans"/>
                <a:cs typeface="Lucida Sans"/>
              </a:rPr>
              <a:t>heroes </a:t>
            </a:r>
            <a:r>
              <a:rPr sz="1200" spc="-55" dirty="0">
                <a:solidFill>
                  <a:srgbClr val="002E46"/>
                </a:solidFill>
                <a:latin typeface="Lucida Sans"/>
                <a:cs typeface="Lucida Sans"/>
              </a:rPr>
              <a:t>and </a:t>
            </a:r>
            <a:r>
              <a:rPr sz="1200" spc="-40" dirty="0">
                <a:solidFill>
                  <a:srgbClr val="002E46"/>
                </a:solidFill>
                <a:latin typeface="Lucida Sans"/>
                <a:cs typeface="Lucida Sans"/>
              </a:rPr>
              <a:t>are </a:t>
            </a:r>
            <a:r>
              <a:rPr sz="1200" spc="-45" dirty="0">
                <a:solidFill>
                  <a:srgbClr val="002E46"/>
                </a:solidFill>
                <a:latin typeface="Lucida Sans"/>
                <a:cs typeface="Lucida Sans"/>
              </a:rPr>
              <a:t>treated </a:t>
            </a:r>
            <a:r>
              <a:rPr sz="1200" spc="-65" dirty="0">
                <a:solidFill>
                  <a:srgbClr val="002E46"/>
                </a:solidFill>
                <a:latin typeface="Lucida Sans"/>
                <a:cs typeface="Lucida Sans"/>
              </a:rPr>
              <a:t>as  </a:t>
            </a:r>
            <a:r>
              <a:rPr sz="1200" spc="-90" dirty="0">
                <a:solidFill>
                  <a:srgbClr val="002E46"/>
                </a:solidFill>
                <a:latin typeface="Lucida Sans"/>
                <a:cs typeface="Lucida Sans"/>
              </a:rPr>
              <a:t>such. </a:t>
            </a:r>
            <a:r>
              <a:rPr sz="1200" spc="-75" dirty="0">
                <a:solidFill>
                  <a:srgbClr val="002E46"/>
                </a:solidFill>
                <a:latin typeface="Lucida Sans"/>
                <a:cs typeface="Lucida Sans"/>
              </a:rPr>
              <a:t>The </a:t>
            </a:r>
            <a:r>
              <a:rPr sz="1200" spc="-40" dirty="0">
                <a:solidFill>
                  <a:srgbClr val="002E46"/>
                </a:solidFill>
                <a:latin typeface="Lucida Sans"/>
                <a:cs typeface="Lucida Sans"/>
              </a:rPr>
              <a:t>medical </a:t>
            </a:r>
            <a:r>
              <a:rPr sz="1200" spc="-60" dirty="0">
                <a:solidFill>
                  <a:srgbClr val="002E46"/>
                </a:solidFill>
                <a:latin typeface="Lucida Sans"/>
                <a:cs typeface="Lucida Sans"/>
              </a:rPr>
              <a:t>professionals </a:t>
            </a:r>
            <a:r>
              <a:rPr sz="1200" spc="-50" dirty="0">
                <a:solidFill>
                  <a:srgbClr val="002E46"/>
                </a:solidFill>
                <a:latin typeface="Lucida Sans"/>
                <a:cs typeface="Lucida Sans"/>
              </a:rPr>
              <a:t>who </a:t>
            </a:r>
            <a:r>
              <a:rPr sz="1200" spc="-60" dirty="0">
                <a:solidFill>
                  <a:srgbClr val="002E46"/>
                </a:solidFill>
                <a:latin typeface="Lucida Sans"/>
                <a:cs typeface="Lucida Sans"/>
              </a:rPr>
              <a:t>perform </a:t>
            </a:r>
            <a:r>
              <a:rPr sz="1200" spc="-45" dirty="0">
                <a:solidFill>
                  <a:srgbClr val="002E46"/>
                </a:solidFill>
                <a:latin typeface="Lucida Sans"/>
                <a:cs typeface="Lucida Sans"/>
              </a:rPr>
              <a:t>the </a:t>
            </a:r>
            <a:r>
              <a:rPr sz="1200" spc="-50" dirty="0">
                <a:solidFill>
                  <a:srgbClr val="002E46"/>
                </a:solidFill>
                <a:latin typeface="Lucida Sans"/>
                <a:cs typeface="Lucida Sans"/>
              </a:rPr>
              <a:t>recovery  </a:t>
            </a:r>
            <a:r>
              <a:rPr sz="1200" spc="-75" dirty="0">
                <a:solidFill>
                  <a:srgbClr val="002E46"/>
                </a:solidFill>
                <a:latin typeface="Lucida Sans"/>
                <a:cs typeface="Lucida Sans"/>
              </a:rPr>
              <a:t>surgeries </a:t>
            </a:r>
            <a:r>
              <a:rPr sz="1200" spc="-40" dirty="0">
                <a:solidFill>
                  <a:srgbClr val="002E46"/>
                </a:solidFill>
                <a:latin typeface="Lucida Sans"/>
                <a:cs typeface="Lucida Sans"/>
              </a:rPr>
              <a:t>treat </a:t>
            </a:r>
            <a:r>
              <a:rPr sz="1200" spc="-75" dirty="0">
                <a:solidFill>
                  <a:srgbClr val="002E46"/>
                </a:solidFill>
                <a:latin typeface="Lucida Sans"/>
                <a:cs typeface="Lucida Sans"/>
              </a:rPr>
              <a:t>donors </a:t>
            </a:r>
            <a:r>
              <a:rPr sz="1200" spc="-45" dirty="0">
                <a:solidFill>
                  <a:srgbClr val="002E46"/>
                </a:solidFill>
                <a:latin typeface="Lucida Sans"/>
                <a:cs typeface="Lucida Sans"/>
              </a:rPr>
              <a:t>with the </a:t>
            </a:r>
            <a:r>
              <a:rPr sz="1200" spc="-75" dirty="0">
                <a:solidFill>
                  <a:srgbClr val="002E46"/>
                </a:solidFill>
                <a:latin typeface="Lucida Sans"/>
                <a:cs typeface="Lucida Sans"/>
              </a:rPr>
              <a:t>utmost </a:t>
            </a:r>
            <a:r>
              <a:rPr sz="1200" spc="-70" dirty="0">
                <a:solidFill>
                  <a:srgbClr val="002E46"/>
                </a:solidFill>
                <a:latin typeface="Lucida Sans"/>
                <a:cs typeface="Lucida Sans"/>
              </a:rPr>
              <a:t>respect, just </a:t>
            </a:r>
            <a:r>
              <a:rPr sz="1200" spc="-40" dirty="0">
                <a:solidFill>
                  <a:srgbClr val="002E46"/>
                </a:solidFill>
                <a:latin typeface="Lucida Sans"/>
                <a:cs typeface="Lucida Sans"/>
              </a:rPr>
              <a:t>like</a:t>
            </a:r>
            <a:r>
              <a:rPr sz="1200" spc="-290" dirty="0">
                <a:solidFill>
                  <a:srgbClr val="002E46"/>
                </a:solidFill>
                <a:latin typeface="Lucida Sans"/>
                <a:cs typeface="Lucida Sans"/>
              </a:rPr>
              <a:t> </a:t>
            </a:r>
            <a:r>
              <a:rPr sz="1200" spc="-50" dirty="0">
                <a:solidFill>
                  <a:srgbClr val="002E46"/>
                </a:solidFill>
                <a:latin typeface="Lucida Sans"/>
                <a:cs typeface="Lucida Sans"/>
              </a:rPr>
              <a:t>they  </a:t>
            </a:r>
            <a:r>
              <a:rPr sz="1200" spc="-60" dirty="0">
                <a:solidFill>
                  <a:srgbClr val="002E46"/>
                </a:solidFill>
                <a:latin typeface="Lucida Sans"/>
                <a:cs typeface="Lucida Sans"/>
              </a:rPr>
              <a:t>would </a:t>
            </a:r>
            <a:r>
              <a:rPr sz="1200" spc="-55" dirty="0">
                <a:solidFill>
                  <a:srgbClr val="002E46"/>
                </a:solidFill>
                <a:latin typeface="Lucida Sans"/>
                <a:cs typeface="Lucida Sans"/>
              </a:rPr>
              <a:t>for </a:t>
            </a:r>
            <a:r>
              <a:rPr sz="1200" spc="-45" dirty="0">
                <a:solidFill>
                  <a:srgbClr val="002E46"/>
                </a:solidFill>
                <a:latin typeface="Lucida Sans"/>
                <a:cs typeface="Lucida Sans"/>
              </a:rPr>
              <a:t>any </a:t>
            </a:r>
            <a:r>
              <a:rPr sz="1200" spc="-50" dirty="0">
                <a:solidFill>
                  <a:srgbClr val="002E46"/>
                </a:solidFill>
                <a:latin typeface="Lucida Sans"/>
                <a:cs typeface="Lucida Sans"/>
              </a:rPr>
              <a:t>other </a:t>
            </a:r>
            <a:r>
              <a:rPr sz="1200" spc="-55" dirty="0">
                <a:solidFill>
                  <a:srgbClr val="002E46"/>
                </a:solidFill>
                <a:latin typeface="Lucida Sans"/>
                <a:cs typeface="Lucida Sans"/>
              </a:rPr>
              <a:t>patient. </a:t>
            </a:r>
            <a:r>
              <a:rPr sz="1200" spc="-30" dirty="0">
                <a:solidFill>
                  <a:srgbClr val="002E46"/>
                </a:solidFill>
                <a:latin typeface="Lucida Sans"/>
                <a:cs typeface="Lucida Sans"/>
              </a:rPr>
              <a:t>If </a:t>
            </a:r>
            <a:r>
              <a:rPr sz="1200" spc="-70" dirty="0">
                <a:solidFill>
                  <a:srgbClr val="002E46"/>
                </a:solidFill>
                <a:latin typeface="Lucida Sans"/>
                <a:cs typeface="Lucida Sans"/>
              </a:rPr>
              <a:t>you </a:t>
            </a:r>
            <a:r>
              <a:rPr sz="1200" spc="-55" dirty="0">
                <a:solidFill>
                  <a:srgbClr val="002E46"/>
                </a:solidFill>
                <a:latin typeface="Lucida Sans"/>
                <a:cs typeface="Lucida Sans"/>
              </a:rPr>
              <a:t>and </a:t>
            </a:r>
            <a:r>
              <a:rPr sz="1200" spc="-65" dirty="0">
                <a:solidFill>
                  <a:srgbClr val="002E46"/>
                </a:solidFill>
                <a:latin typeface="Lucida Sans"/>
                <a:cs typeface="Lucida Sans"/>
              </a:rPr>
              <a:t>your </a:t>
            </a:r>
            <a:r>
              <a:rPr sz="1200" spc="-45" dirty="0">
                <a:solidFill>
                  <a:srgbClr val="002E46"/>
                </a:solidFill>
                <a:latin typeface="Lucida Sans"/>
                <a:cs typeface="Lucida Sans"/>
              </a:rPr>
              <a:t>family were  </a:t>
            </a:r>
            <a:r>
              <a:rPr sz="1200" spc="-55" dirty="0">
                <a:solidFill>
                  <a:srgbClr val="002E46"/>
                </a:solidFill>
                <a:latin typeface="Lucida Sans"/>
                <a:cs typeface="Lucida Sans"/>
              </a:rPr>
              <a:t>planning </a:t>
            </a:r>
            <a:r>
              <a:rPr sz="1200" spc="-70" dirty="0">
                <a:solidFill>
                  <a:srgbClr val="002E46"/>
                </a:solidFill>
                <a:latin typeface="Lucida Sans"/>
                <a:cs typeface="Lucida Sans"/>
              </a:rPr>
              <a:t>on </a:t>
            </a:r>
            <a:r>
              <a:rPr sz="1200" spc="-45" dirty="0">
                <a:solidFill>
                  <a:srgbClr val="002E46"/>
                </a:solidFill>
                <a:latin typeface="Lucida Sans"/>
                <a:cs typeface="Lucida Sans"/>
              </a:rPr>
              <a:t>an </a:t>
            </a:r>
            <a:r>
              <a:rPr sz="1200" spc="-55" dirty="0">
                <a:solidFill>
                  <a:srgbClr val="002E46"/>
                </a:solidFill>
                <a:latin typeface="Lucida Sans"/>
                <a:cs typeface="Lucida Sans"/>
              </a:rPr>
              <a:t>open </a:t>
            </a:r>
            <a:r>
              <a:rPr sz="1200" spc="-60" dirty="0">
                <a:solidFill>
                  <a:srgbClr val="002E46"/>
                </a:solidFill>
                <a:latin typeface="Lucida Sans"/>
                <a:cs typeface="Lucida Sans"/>
              </a:rPr>
              <a:t>casket </a:t>
            </a:r>
            <a:r>
              <a:rPr sz="1200" spc="-45" dirty="0">
                <a:solidFill>
                  <a:srgbClr val="002E46"/>
                </a:solidFill>
                <a:latin typeface="Lucida Sans"/>
                <a:cs typeface="Lucida Sans"/>
              </a:rPr>
              <a:t>funeral </a:t>
            </a:r>
            <a:r>
              <a:rPr sz="1200" spc="-55" dirty="0">
                <a:solidFill>
                  <a:srgbClr val="002E46"/>
                </a:solidFill>
                <a:latin typeface="Lucida Sans"/>
                <a:cs typeface="Lucida Sans"/>
              </a:rPr>
              <a:t>or </a:t>
            </a:r>
            <a:r>
              <a:rPr sz="1200" spc="-60" dirty="0">
                <a:solidFill>
                  <a:srgbClr val="002E46"/>
                </a:solidFill>
                <a:latin typeface="Lucida Sans"/>
                <a:cs typeface="Lucida Sans"/>
              </a:rPr>
              <a:t>viewing, </a:t>
            </a:r>
            <a:r>
              <a:rPr sz="1200" spc="-55" dirty="0">
                <a:solidFill>
                  <a:srgbClr val="002E46"/>
                </a:solidFill>
                <a:latin typeface="Lucida Sans"/>
                <a:cs typeface="Lucida Sans"/>
              </a:rPr>
              <a:t>these plans  </a:t>
            </a:r>
            <a:r>
              <a:rPr sz="1200" spc="-45" dirty="0">
                <a:solidFill>
                  <a:srgbClr val="002E46"/>
                </a:solidFill>
                <a:latin typeface="Lucida Sans"/>
              </a:rPr>
              <a:t>should not be affected by donation.</a:t>
            </a:r>
          </a:p>
        </p:txBody>
      </p:sp>
      <p:sp>
        <p:nvSpPr>
          <p:cNvPr id="36" name="object 36"/>
          <p:cNvSpPr/>
          <p:nvPr/>
        </p:nvSpPr>
        <p:spPr>
          <a:xfrm>
            <a:off x="6160051" y="2285997"/>
            <a:ext cx="354330" cy="313690"/>
          </a:xfrm>
          <a:custGeom>
            <a:avLst/>
            <a:gdLst/>
            <a:ahLst/>
            <a:cxnLst/>
            <a:rect l="l" t="t" r="r" b="b"/>
            <a:pathLst>
              <a:path w="354329" h="313689">
                <a:moveTo>
                  <a:pt x="180847" y="0"/>
                </a:moveTo>
                <a:lnTo>
                  <a:pt x="132778" y="5336"/>
                </a:lnTo>
                <a:lnTo>
                  <a:pt x="89579" y="20398"/>
                </a:lnTo>
                <a:lnTo>
                  <a:pt x="52976" y="43759"/>
                </a:lnTo>
                <a:lnTo>
                  <a:pt x="24695" y="73996"/>
                </a:lnTo>
                <a:lnTo>
                  <a:pt x="6461" y="109685"/>
                </a:lnTo>
                <a:lnTo>
                  <a:pt x="0" y="149402"/>
                </a:lnTo>
                <a:lnTo>
                  <a:pt x="3071" y="176926"/>
                </a:lnTo>
                <a:lnTo>
                  <a:pt x="11909" y="202771"/>
                </a:lnTo>
                <a:lnTo>
                  <a:pt x="25953" y="226487"/>
                </a:lnTo>
                <a:lnTo>
                  <a:pt x="44640" y="247624"/>
                </a:lnTo>
                <a:lnTo>
                  <a:pt x="27198" y="298767"/>
                </a:lnTo>
                <a:lnTo>
                  <a:pt x="24841" y="305625"/>
                </a:lnTo>
                <a:lnTo>
                  <a:pt x="31534" y="313601"/>
                </a:lnTo>
                <a:lnTo>
                  <a:pt x="41300" y="313601"/>
                </a:lnTo>
                <a:lnTo>
                  <a:pt x="43065" y="313220"/>
                </a:lnTo>
                <a:lnTo>
                  <a:pt x="44830" y="312458"/>
                </a:lnTo>
                <a:lnTo>
                  <a:pt x="105397" y="285165"/>
                </a:lnTo>
                <a:lnTo>
                  <a:pt x="186847" y="285165"/>
                </a:lnTo>
                <a:lnTo>
                  <a:pt x="186283" y="284124"/>
                </a:lnTo>
                <a:lnTo>
                  <a:pt x="180587" y="269024"/>
                </a:lnTo>
                <a:lnTo>
                  <a:pt x="177063" y="253209"/>
                </a:lnTo>
                <a:lnTo>
                  <a:pt x="175856" y="236804"/>
                </a:lnTo>
                <a:lnTo>
                  <a:pt x="183871" y="195115"/>
                </a:lnTo>
                <a:lnTo>
                  <a:pt x="206178" y="158868"/>
                </a:lnTo>
                <a:lnTo>
                  <a:pt x="240171" y="130259"/>
                </a:lnTo>
                <a:lnTo>
                  <a:pt x="283244" y="111483"/>
                </a:lnTo>
                <a:lnTo>
                  <a:pt x="332790" y="104736"/>
                </a:lnTo>
                <a:lnTo>
                  <a:pt x="353234" y="104736"/>
                </a:lnTo>
                <a:lnTo>
                  <a:pt x="335079" y="71386"/>
                </a:lnTo>
                <a:lnTo>
                  <a:pt x="306740" y="42165"/>
                </a:lnTo>
                <a:lnTo>
                  <a:pt x="270506" y="19633"/>
                </a:lnTo>
                <a:lnTo>
                  <a:pt x="228001" y="5131"/>
                </a:lnTo>
                <a:lnTo>
                  <a:pt x="180847" y="0"/>
                </a:lnTo>
                <a:close/>
              </a:path>
              <a:path w="354329" h="313689">
                <a:moveTo>
                  <a:pt x="186847" y="285165"/>
                </a:moveTo>
                <a:lnTo>
                  <a:pt x="105397" y="285165"/>
                </a:lnTo>
                <a:lnTo>
                  <a:pt x="123083" y="290971"/>
                </a:lnTo>
                <a:lnTo>
                  <a:pt x="141627" y="295238"/>
                </a:lnTo>
                <a:lnTo>
                  <a:pt x="160918" y="297869"/>
                </a:lnTo>
                <a:lnTo>
                  <a:pt x="180847" y="298767"/>
                </a:lnTo>
                <a:lnTo>
                  <a:pt x="185267" y="298767"/>
                </a:lnTo>
                <a:lnTo>
                  <a:pt x="189661" y="298653"/>
                </a:lnTo>
                <a:lnTo>
                  <a:pt x="194005" y="298386"/>
                </a:lnTo>
                <a:lnTo>
                  <a:pt x="186847" y="285165"/>
                </a:lnTo>
                <a:close/>
              </a:path>
              <a:path w="354329" h="313689">
                <a:moveTo>
                  <a:pt x="353234" y="104736"/>
                </a:moveTo>
                <a:lnTo>
                  <a:pt x="339940" y="104736"/>
                </a:lnTo>
                <a:lnTo>
                  <a:pt x="346976" y="105156"/>
                </a:lnTo>
                <a:lnTo>
                  <a:pt x="353898" y="105956"/>
                </a:lnTo>
                <a:lnTo>
                  <a:pt x="353234" y="104736"/>
                </a:lnTo>
                <a:close/>
              </a:path>
            </a:pathLst>
          </a:custGeom>
          <a:solidFill>
            <a:srgbClr val="A1CE5E"/>
          </a:solidFill>
        </p:spPr>
        <p:txBody>
          <a:bodyPr wrap="square" lIns="0" tIns="0" rIns="0" bIns="0" rtlCol="0"/>
          <a:lstStyle/>
          <a:p>
            <a:endParaRPr/>
          </a:p>
        </p:txBody>
      </p:sp>
      <p:sp>
        <p:nvSpPr>
          <p:cNvPr id="37" name="object 37"/>
          <p:cNvSpPr/>
          <p:nvPr/>
        </p:nvSpPr>
        <p:spPr>
          <a:xfrm>
            <a:off x="6362359" y="2412964"/>
            <a:ext cx="276225" cy="239395"/>
          </a:xfrm>
          <a:custGeom>
            <a:avLst/>
            <a:gdLst/>
            <a:ahLst/>
            <a:cxnLst/>
            <a:rect l="l" t="t" r="r" b="b"/>
            <a:pathLst>
              <a:path w="276225" h="239394">
                <a:moveTo>
                  <a:pt x="251563" y="217474"/>
                </a:moveTo>
                <a:lnTo>
                  <a:pt x="195478" y="217474"/>
                </a:lnTo>
                <a:lnTo>
                  <a:pt x="241680" y="238277"/>
                </a:lnTo>
                <a:lnTo>
                  <a:pt x="243027" y="238912"/>
                </a:lnTo>
                <a:lnTo>
                  <a:pt x="244373" y="239166"/>
                </a:lnTo>
                <a:lnTo>
                  <a:pt x="251802" y="239166"/>
                </a:lnTo>
                <a:lnTo>
                  <a:pt x="256920" y="233095"/>
                </a:lnTo>
                <a:lnTo>
                  <a:pt x="251563" y="217474"/>
                </a:lnTo>
                <a:close/>
              </a:path>
              <a:path w="276225" h="239394">
                <a:moveTo>
                  <a:pt x="146507" y="0"/>
                </a:moveTo>
                <a:lnTo>
                  <a:pt x="137947" y="0"/>
                </a:lnTo>
                <a:lnTo>
                  <a:pt x="84246" y="8954"/>
                </a:lnTo>
                <a:lnTo>
                  <a:pt x="40398" y="33370"/>
                </a:lnTo>
                <a:lnTo>
                  <a:pt x="10838" y="69581"/>
                </a:lnTo>
                <a:lnTo>
                  <a:pt x="0" y="113918"/>
                </a:lnTo>
                <a:lnTo>
                  <a:pt x="1295" y="129604"/>
                </a:lnTo>
                <a:lnTo>
                  <a:pt x="19354" y="172161"/>
                </a:lnTo>
                <a:lnTo>
                  <a:pt x="51472" y="202715"/>
                </a:lnTo>
                <a:lnTo>
                  <a:pt x="106228" y="224853"/>
                </a:lnTo>
                <a:lnTo>
                  <a:pt x="137947" y="227876"/>
                </a:lnTo>
                <a:lnTo>
                  <a:pt x="153140" y="227188"/>
                </a:lnTo>
                <a:lnTo>
                  <a:pt x="167846" y="225175"/>
                </a:lnTo>
                <a:lnTo>
                  <a:pt x="181985" y="221912"/>
                </a:lnTo>
                <a:lnTo>
                  <a:pt x="195478" y="217474"/>
                </a:lnTo>
                <a:lnTo>
                  <a:pt x="251563" y="217474"/>
                </a:lnTo>
                <a:lnTo>
                  <a:pt x="241795" y="188861"/>
                </a:lnTo>
                <a:lnTo>
                  <a:pt x="256056" y="172738"/>
                </a:lnTo>
                <a:lnTo>
                  <a:pt x="266776" y="154643"/>
                </a:lnTo>
                <a:lnTo>
                  <a:pt x="273524" y="134921"/>
                </a:lnTo>
                <a:lnTo>
                  <a:pt x="275869" y="113918"/>
                </a:lnTo>
                <a:lnTo>
                  <a:pt x="268572" y="77274"/>
                </a:lnTo>
                <a:lnTo>
                  <a:pt x="217415" y="20807"/>
                </a:lnTo>
                <a:lnTo>
                  <a:pt x="178371" y="4965"/>
                </a:lnTo>
                <a:lnTo>
                  <a:pt x="154838" y="634"/>
                </a:lnTo>
                <a:lnTo>
                  <a:pt x="146507" y="0"/>
                </a:lnTo>
                <a:close/>
              </a:path>
            </a:pathLst>
          </a:custGeom>
          <a:solidFill>
            <a:srgbClr val="BCDB8E"/>
          </a:solidFill>
        </p:spPr>
        <p:txBody>
          <a:bodyPr wrap="square" lIns="0" tIns="0" rIns="0" bIns="0" rtlCol="0"/>
          <a:lstStyle/>
          <a:p>
            <a:endParaRPr/>
          </a:p>
        </p:txBody>
      </p:sp>
      <p:sp>
        <p:nvSpPr>
          <p:cNvPr id="38" name="object 38"/>
          <p:cNvSpPr/>
          <p:nvPr/>
        </p:nvSpPr>
        <p:spPr>
          <a:xfrm>
            <a:off x="742010" y="2285998"/>
            <a:ext cx="227296" cy="227102"/>
          </a:xfrm>
          <a:prstGeom prst="rect">
            <a:avLst/>
          </a:prstGeom>
          <a:blipFill>
            <a:blip r:embed="rId3" cstate="print"/>
            <a:stretch>
              <a:fillRect/>
            </a:stretch>
          </a:blipFill>
        </p:spPr>
        <p:txBody>
          <a:bodyPr wrap="square" lIns="0" tIns="0" rIns="0" bIns="0" rtlCol="0"/>
          <a:lstStyle/>
          <a:p>
            <a:endParaRPr/>
          </a:p>
        </p:txBody>
      </p:sp>
      <p:sp>
        <p:nvSpPr>
          <p:cNvPr id="39" name="object 39"/>
          <p:cNvSpPr/>
          <p:nvPr/>
        </p:nvSpPr>
        <p:spPr>
          <a:xfrm>
            <a:off x="682142" y="2361089"/>
            <a:ext cx="469115" cy="411831"/>
          </a:xfrm>
          <a:prstGeom prst="rect">
            <a:avLst/>
          </a:prstGeom>
          <a:blipFill>
            <a:blip r:embed="rId4" cstate="print"/>
            <a:stretch>
              <a:fillRect/>
            </a:stretch>
          </a:blipFill>
        </p:spPr>
        <p:txBody>
          <a:bodyPr wrap="square" lIns="0" tIns="0" rIns="0" bIns="0" rtlCol="0"/>
          <a:lstStyle/>
          <a:p>
            <a:endParaRPr/>
          </a:p>
        </p:txBody>
      </p:sp>
      <p:sp>
        <p:nvSpPr>
          <p:cNvPr id="40" name="object 40"/>
          <p:cNvSpPr/>
          <p:nvPr/>
        </p:nvSpPr>
        <p:spPr>
          <a:xfrm>
            <a:off x="797341" y="3838375"/>
            <a:ext cx="238760" cy="0"/>
          </a:xfrm>
          <a:custGeom>
            <a:avLst/>
            <a:gdLst/>
            <a:ahLst/>
            <a:cxnLst/>
            <a:rect l="l" t="t" r="r" b="b"/>
            <a:pathLst>
              <a:path w="238759">
                <a:moveTo>
                  <a:pt x="0" y="0"/>
                </a:moveTo>
                <a:lnTo>
                  <a:pt x="238709" y="0"/>
                </a:lnTo>
              </a:path>
            </a:pathLst>
          </a:custGeom>
          <a:ln w="14516">
            <a:solidFill>
              <a:srgbClr val="313E48"/>
            </a:solidFill>
          </a:ln>
        </p:spPr>
        <p:txBody>
          <a:bodyPr wrap="square" lIns="0" tIns="0" rIns="0" bIns="0" rtlCol="0"/>
          <a:lstStyle/>
          <a:p>
            <a:endParaRPr/>
          </a:p>
        </p:txBody>
      </p:sp>
      <p:sp>
        <p:nvSpPr>
          <p:cNvPr id="41" name="object 41"/>
          <p:cNvSpPr/>
          <p:nvPr/>
        </p:nvSpPr>
        <p:spPr>
          <a:xfrm>
            <a:off x="797341" y="3892998"/>
            <a:ext cx="238760" cy="0"/>
          </a:xfrm>
          <a:custGeom>
            <a:avLst/>
            <a:gdLst/>
            <a:ahLst/>
            <a:cxnLst/>
            <a:rect l="l" t="t" r="r" b="b"/>
            <a:pathLst>
              <a:path w="238759">
                <a:moveTo>
                  <a:pt x="0" y="0"/>
                </a:moveTo>
                <a:lnTo>
                  <a:pt x="238709" y="0"/>
                </a:lnTo>
              </a:path>
            </a:pathLst>
          </a:custGeom>
          <a:ln w="14516">
            <a:solidFill>
              <a:srgbClr val="313E48"/>
            </a:solidFill>
          </a:ln>
        </p:spPr>
        <p:txBody>
          <a:bodyPr wrap="square" lIns="0" tIns="0" rIns="0" bIns="0" rtlCol="0"/>
          <a:lstStyle/>
          <a:p>
            <a:endParaRPr/>
          </a:p>
        </p:txBody>
      </p:sp>
      <p:sp>
        <p:nvSpPr>
          <p:cNvPr id="42" name="object 42"/>
          <p:cNvSpPr/>
          <p:nvPr/>
        </p:nvSpPr>
        <p:spPr>
          <a:xfrm>
            <a:off x="797341" y="4002243"/>
            <a:ext cx="238760" cy="0"/>
          </a:xfrm>
          <a:custGeom>
            <a:avLst/>
            <a:gdLst/>
            <a:ahLst/>
            <a:cxnLst/>
            <a:rect l="l" t="t" r="r" b="b"/>
            <a:pathLst>
              <a:path w="238759">
                <a:moveTo>
                  <a:pt x="0" y="0"/>
                </a:moveTo>
                <a:lnTo>
                  <a:pt x="238709" y="0"/>
                </a:lnTo>
              </a:path>
            </a:pathLst>
          </a:custGeom>
          <a:ln w="14516">
            <a:solidFill>
              <a:srgbClr val="313E48"/>
            </a:solidFill>
          </a:ln>
        </p:spPr>
        <p:txBody>
          <a:bodyPr wrap="square" lIns="0" tIns="0" rIns="0" bIns="0" rtlCol="0"/>
          <a:lstStyle/>
          <a:p>
            <a:endParaRPr/>
          </a:p>
        </p:txBody>
      </p:sp>
      <p:sp>
        <p:nvSpPr>
          <p:cNvPr id="43" name="object 43"/>
          <p:cNvSpPr/>
          <p:nvPr/>
        </p:nvSpPr>
        <p:spPr>
          <a:xfrm>
            <a:off x="797242" y="3697985"/>
            <a:ext cx="79375" cy="76835"/>
          </a:xfrm>
          <a:custGeom>
            <a:avLst/>
            <a:gdLst/>
            <a:ahLst/>
            <a:cxnLst/>
            <a:rect l="l" t="t" r="r" b="b"/>
            <a:pathLst>
              <a:path w="79375" h="76835">
                <a:moveTo>
                  <a:pt x="79209" y="76657"/>
                </a:moveTo>
                <a:lnTo>
                  <a:pt x="0" y="76657"/>
                </a:lnTo>
                <a:lnTo>
                  <a:pt x="0" y="0"/>
                </a:lnTo>
                <a:lnTo>
                  <a:pt x="79209" y="0"/>
                </a:lnTo>
                <a:lnTo>
                  <a:pt x="79209" y="76657"/>
                </a:lnTo>
                <a:close/>
              </a:path>
            </a:pathLst>
          </a:custGeom>
          <a:ln w="13309">
            <a:solidFill>
              <a:srgbClr val="313E48"/>
            </a:solidFill>
          </a:ln>
        </p:spPr>
        <p:txBody>
          <a:bodyPr wrap="square" lIns="0" tIns="0" rIns="0" bIns="0" rtlCol="0"/>
          <a:lstStyle/>
          <a:p>
            <a:endParaRPr/>
          </a:p>
        </p:txBody>
      </p:sp>
      <p:sp>
        <p:nvSpPr>
          <p:cNvPr id="44" name="object 44"/>
          <p:cNvSpPr/>
          <p:nvPr/>
        </p:nvSpPr>
        <p:spPr>
          <a:xfrm>
            <a:off x="807601" y="3644929"/>
            <a:ext cx="85090" cy="114935"/>
          </a:xfrm>
          <a:custGeom>
            <a:avLst/>
            <a:gdLst/>
            <a:ahLst/>
            <a:cxnLst/>
            <a:rect l="l" t="t" r="r" b="b"/>
            <a:pathLst>
              <a:path w="85090" h="114935">
                <a:moveTo>
                  <a:pt x="9334" y="70472"/>
                </a:moveTo>
                <a:lnTo>
                  <a:pt x="6642" y="71069"/>
                </a:lnTo>
                <a:lnTo>
                  <a:pt x="4076" y="71704"/>
                </a:lnTo>
                <a:lnTo>
                  <a:pt x="2781" y="71920"/>
                </a:lnTo>
                <a:lnTo>
                  <a:pt x="749" y="72771"/>
                </a:lnTo>
                <a:lnTo>
                  <a:pt x="0" y="73482"/>
                </a:lnTo>
                <a:lnTo>
                  <a:pt x="3149" y="79133"/>
                </a:lnTo>
                <a:lnTo>
                  <a:pt x="6438" y="83083"/>
                </a:lnTo>
                <a:lnTo>
                  <a:pt x="11607" y="89585"/>
                </a:lnTo>
                <a:lnTo>
                  <a:pt x="16357" y="97116"/>
                </a:lnTo>
                <a:lnTo>
                  <a:pt x="17500" y="99377"/>
                </a:lnTo>
                <a:lnTo>
                  <a:pt x="19850" y="103771"/>
                </a:lnTo>
                <a:lnTo>
                  <a:pt x="21170" y="105816"/>
                </a:lnTo>
                <a:lnTo>
                  <a:pt x="21488" y="111036"/>
                </a:lnTo>
                <a:lnTo>
                  <a:pt x="22821" y="112090"/>
                </a:lnTo>
                <a:lnTo>
                  <a:pt x="25946" y="112623"/>
                </a:lnTo>
                <a:lnTo>
                  <a:pt x="26430" y="113004"/>
                </a:lnTo>
                <a:lnTo>
                  <a:pt x="27406" y="113461"/>
                </a:lnTo>
                <a:lnTo>
                  <a:pt x="27914" y="113842"/>
                </a:lnTo>
                <a:lnTo>
                  <a:pt x="30353" y="114134"/>
                </a:lnTo>
                <a:lnTo>
                  <a:pt x="32270" y="114300"/>
                </a:lnTo>
                <a:lnTo>
                  <a:pt x="34848" y="114414"/>
                </a:lnTo>
                <a:lnTo>
                  <a:pt x="35699" y="114350"/>
                </a:lnTo>
                <a:lnTo>
                  <a:pt x="37592" y="113004"/>
                </a:lnTo>
                <a:lnTo>
                  <a:pt x="39306" y="112648"/>
                </a:lnTo>
                <a:lnTo>
                  <a:pt x="42075" y="110032"/>
                </a:lnTo>
                <a:lnTo>
                  <a:pt x="42672" y="109029"/>
                </a:lnTo>
                <a:lnTo>
                  <a:pt x="42062" y="106527"/>
                </a:lnTo>
                <a:lnTo>
                  <a:pt x="41897" y="105410"/>
                </a:lnTo>
                <a:lnTo>
                  <a:pt x="41770" y="102387"/>
                </a:lnTo>
                <a:lnTo>
                  <a:pt x="41554" y="100418"/>
                </a:lnTo>
                <a:lnTo>
                  <a:pt x="42278" y="95897"/>
                </a:lnTo>
                <a:lnTo>
                  <a:pt x="43103" y="93332"/>
                </a:lnTo>
                <a:lnTo>
                  <a:pt x="44119" y="89420"/>
                </a:lnTo>
                <a:lnTo>
                  <a:pt x="44361" y="88061"/>
                </a:lnTo>
                <a:lnTo>
                  <a:pt x="45437" y="85496"/>
                </a:lnTo>
                <a:lnTo>
                  <a:pt x="26454" y="85496"/>
                </a:lnTo>
                <a:lnTo>
                  <a:pt x="18249" y="74193"/>
                </a:lnTo>
                <a:lnTo>
                  <a:pt x="17602" y="74028"/>
                </a:lnTo>
                <a:lnTo>
                  <a:pt x="17056" y="73977"/>
                </a:lnTo>
                <a:lnTo>
                  <a:pt x="15316" y="73088"/>
                </a:lnTo>
                <a:lnTo>
                  <a:pt x="14097" y="72288"/>
                </a:lnTo>
                <a:lnTo>
                  <a:pt x="11607" y="71158"/>
                </a:lnTo>
                <a:lnTo>
                  <a:pt x="10337" y="70827"/>
                </a:lnTo>
                <a:lnTo>
                  <a:pt x="9334" y="70472"/>
                </a:lnTo>
                <a:close/>
              </a:path>
              <a:path w="85090" h="114935">
                <a:moveTo>
                  <a:pt x="69138" y="825"/>
                </a:moveTo>
                <a:lnTo>
                  <a:pt x="68021" y="1244"/>
                </a:lnTo>
                <a:lnTo>
                  <a:pt x="67208" y="1714"/>
                </a:lnTo>
                <a:lnTo>
                  <a:pt x="65455" y="2273"/>
                </a:lnTo>
                <a:lnTo>
                  <a:pt x="65011" y="2743"/>
                </a:lnTo>
                <a:lnTo>
                  <a:pt x="64846" y="5041"/>
                </a:lnTo>
                <a:lnTo>
                  <a:pt x="63957" y="7747"/>
                </a:lnTo>
                <a:lnTo>
                  <a:pt x="63157" y="9779"/>
                </a:lnTo>
                <a:lnTo>
                  <a:pt x="61569" y="14668"/>
                </a:lnTo>
                <a:lnTo>
                  <a:pt x="60845" y="17551"/>
                </a:lnTo>
                <a:lnTo>
                  <a:pt x="58775" y="23063"/>
                </a:lnTo>
                <a:lnTo>
                  <a:pt x="57454" y="25692"/>
                </a:lnTo>
                <a:lnTo>
                  <a:pt x="55067" y="31013"/>
                </a:lnTo>
                <a:lnTo>
                  <a:pt x="53797" y="33629"/>
                </a:lnTo>
                <a:lnTo>
                  <a:pt x="51828" y="37096"/>
                </a:lnTo>
                <a:lnTo>
                  <a:pt x="52006" y="38214"/>
                </a:lnTo>
                <a:lnTo>
                  <a:pt x="48641" y="41160"/>
                </a:lnTo>
                <a:lnTo>
                  <a:pt x="48272" y="44272"/>
                </a:lnTo>
                <a:lnTo>
                  <a:pt x="46659" y="47561"/>
                </a:lnTo>
                <a:lnTo>
                  <a:pt x="46215" y="48209"/>
                </a:lnTo>
                <a:lnTo>
                  <a:pt x="44196" y="50546"/>
                </a:lnTo>
                <a:lnTo>
                  <a:pt x="43789" y="52870"/>
                </a:lnTo>
                <a:lnTo>
                  <a:pt x="40982" y="55994"/>
                </a:lnTo>
                <a:lnTo>
                  <a:pt x="40462" y="57937"/>
                </a:lnTo>
                <a:lnTo>
                  <a:pt x="39039" y="61010"/>
                </a:lnTo>
                <a:lnTo>
                  <a:pt x="38747" y="62674"/>
                </a:lnTo>
                <a:lnTo>
                  <a:pt x="36626" y="64884"/>
                </a:lnTo>
                <a:lnTo>
                  <a:pt x="36118" y="66103"/>
                </a:lnTo>
                <a:lnTo>
                  <a:pt x="35712" y="68059"/>
                </a:lnTo>
                <a:lnTo>
                  <a:pt x="34429" y="70192"/>
                </a:lnTo>
                <a:lnTo>
                  <a:pt x="33591" y="71348"/>
                </a:lnTo>
                <a:lnTo>
                  <a:pt x="32133" y="73977"/>
                </a:lnTo>
                <a:lnTo>
                  <a:pt x="32194" y="75806"/>
                </a:lnTo>
                <a:lnTo>
                  <a:pt x="29959" y="78232"/>
                </a:lnTo>
                <a:lnTo>
                  <a:pt x="29578" y="79768"/>
                </a:lnTo>
                <a:lnTo>
                  <a:pt x="27803" y="83083"/>
                </a:lnTo>
                <a:lnTo>
                  <a:pt x="26454" y="85496"/>
                </a:lnTo>
                <a:lnTo>
                  <a:pt x="45437" y="85496"/>
                </a:lnTo>
                <a:lnTo>
                  <a:pt x="63550" y="48844"/>
                </a:lnTo>
                <a:lnTo>
                  <a:pt x="72885" y="33261"/>
                </a:lnTo>
                <a:lnTo>
                  <a:pt x="79209" y="20497"/>
                </a:lnTo>
                <a:lnTo>
                  <a:pt x="80975" y="14008"/>
                </a:lnTo>
                <a:lnTo>
                  <a:pt x="81737" y="13144"/>
                </a:lnTo>
                <a:lnTo>
                  <a:pt x="82956" y="10185"/>
                </a:lnTo>
                <a:lnTo>
                  <a:pt x="83731" y="8191"/>
                </a:lnTo>
                <a:lnTo>
                  <a:pt x="84556" y="5765"/>
                </a:lnTo>
                <a:lnTo>
                  <a:pt x="84404" y="5003"/>
                </a:lnTo>
                <a:lnTo>
                  <a:pt x="82842" y="3810"/>
                </a:lnTo>
                <a:lnTo>
                  <a:pt x="81483" y="3009"/>
                </a:lnTo>
                <a:lnTo>
                  <a:pt x="80001" y="2044"/>
                </a:lnTo>
                <a:lnTo>
                  <a:pt x="71818" y="2044"/>
                </a:lnTo>
                <a:lnTo>
                  <a:pt x="69392" y="1739"/>
                </a:lnTo>
                <a:lnTo>
                  <a:pt x="69850" y="977"/>
                </a:lnTo>
                <a:lnTo>
                  <a:pt x="69469" y="939"/>
                </a:lnTo>
                <a:lnTo>
                  <a:pt x="69138" y="825"/>
                </a:lnTo>
                <a:close/>
              </a:path>
              <a:path w="85090" h="114935">
                <a:moveTo>
                  <a:pt x="73660" y="0"/>
                </a:moveTo>
                <a:lnTo>
                  <a:pt x="72821" y="431"/>
                </a:lnTo>
                <a:lnTo>
                  <a:pt x="71818" y="2044"/>
                </a:lnTo>
                <a:lnTo>
                  <a:pt x="80001" y="2044"/>
                </a:lnTo>
                <a:lnTo>
                  <a:pt x="79501" y="1714"/>
                </a:lnTo>
                <a:lnTo>
                  <a:pt x="78917" y="1143"/>
                </a:lnTo>
                <a:lnTo>
                  <a:pt x="76911" y="495"/>
                </a:lnTo>
                <a:lnTo>
                  <a:pt x="75552" y="177"/>
                </a:lnTo>
                <a:lnTo>
                  <a:pt x="73660" y="0"/>
                </a:lnTo>
                <a:close/>
              </a:path>
            </a:pathLst>
          </a:custGeom>
          <a:solidFill>
            <a:srgbClr val="A1CE5E"/>
          </a:solidFill>
        </p:spPr>
        <p:txBody>
          <a:bodyPr wrap="square" lIns="0" tIns="0" rIns="0" bIns="0" rtlCol="0"/>
          <a:lstStyle/>
          <a:p>
            <a:endParaRPr/>
          </a:p>
        </p:txBody>
      </p:sp>
      <p:sp>
        <p:nvSpPr>
          <p:cNvPr id="45" name="object 45"/>
          <p:cNvSpPr/>
          <p:nvPr/>
        </p:nvSpPr>
        <p:spPr>
          <a:xfrm>
            <a:off x="1004679" y="5169895"/>
            <a:ext cx="201847" cy="283044"/>
          </a:xfrm>
          <a:prstGeom prst="rect">
            <a:avLst/>
          </a:prstGeom>
          <a:blipFill>
            <a:blip r:embed="rId5" cstate="print"/>
            <a:stretch>
              <a:fillRect/>
            </a:stretch>
          </a:blipFill>
        </p:spPr>
        <p:txBody>
          <a:bodyPr wrap="square" lIns="0" tIns="0" rIns="0" bIns="0" rtlCol="0"/>
          <a:lstStyle/>
          <a:p>
            <a:endParaRPr/>
          </a:p>
        </p:txBody>
      </p:sp>
      <p:sp>
        <p:nvSpPr>
          <p:cNvPr id="46" name="object 46"/>
          <p:cNvSpPr/>
          <p:nvPr/>
        </p:nvSpPr>
        <p:spPr>
          <a:xfrm>
            <a:off x="626878" y="5028375"/>
            <a:ext cx="355187" cy="344291"/>
          </a:xfrm>
          <a:prstGeom prst="rect">
            <a:avLst/>
          </a:prstGeom>
          <a:blipFill>
            <a:blip r:embed="rId6" cstate="print"/>
            <a:stretch>
              <a:fillRect/>
            </a:stretch>
          </a:blipFill>
        </p:spPr>
        <p:txBody>
          <a:bodyPr wrap="square" lIns="0" tIns="0" rIns="0" bIns="0" rtlCol="0"/>
          <a:lstStyle/>
          <a:p>
            <a:endParaRPr/>
          </a:p>
        </p:txBody>
      </p:sp>
      <p:sp>
        <p:nvSpPr>
          <p:cNvPr id="47" name="object 47"/>
          <p:cNvSpPr/>
          <p:nvPr/>
        </p:nvSpPr>
        <p:spPr>
          <a:xfrm>
            <a:off x="6257625" y="3773037"/>
            <a:ext cx="88188" cy="158457"/>
          </a:xfrm>
          <a:prstGeom prst="rect">
            <a:avLst/>
          </a:prstGeom>
          <a:blipFill>
            <a:blip r:embed="rId7" cstate="print"/>
            <a:stretch>
              <a:fillRect/>
            </a:stretch>
          </a:blipFill>
        </p:spPr>
        <p:txBody>
          <a:bodyPr wrap="square" lIns="0" tIns="0" rIns="0" bIns="0" rtlCol="0"/>
          <a:lstStyle/>
          <a:p>
            <a:endParaRPr/>
          </a:p>
        </p:txBody>
      </p:sp>
      <p:sp>
        <p:nvSpPr>
          <p:cNvPr id="48" name="object 48"/>
          <p:cNvSpPr/>
          <p:nvPr/>
        </p:nvSpPr>
        <p:spPr>
          <a:xfrm>
            <a:off x="6249923" y="3963720"/>
            <a:ext cx="52069" cy="316230"/>
          </a:xfrm>
          <a:custGeom>
            <a:avLst/>
            <a:gdLst/>
            <a:ahLst/>
            <a:cxnLst/>
            <a:rect l="l" t="t" r="r" b="b"/>
            <a:pathLst>
              <a:path w="52070" h="316229">
                <a:moveTo>
                  <a:pt x="0" y="316179"/>
                </a:moveTo>
                <a:lnTo>
                  <a:pt x="51879" y="316179"/>
                </a:lnTo>
                <a:lnTo>
                  <a:pt x="51879" y="0"/>
                </a:lnTo>
                <a:lnTo>
                  <a:pt x="0" y="0"/>
                </a:lnTo>
                <a:lnTo>
                  <a:pt x="0" y="316179"/>
                </a:lnTo>
                <a:close/>
              </a:path>
            </a:pathLst>
          </a:custGeom>
          <a:solidFill>
            <a:srgbClr val="B0CFED"/>
          </a:solidFill>
        </p:spPr>
        <p:txBody>
          <a:bodyPr wrap="square" lIns="0" tIns="0" rIns="0" bIns="0" rtlCol="0"/>
          <a:lstStyle/>
          <a:p>
            <a:endParaRPr/>
          </a:p>
        </p:txBody>
      </p:sp>
      <p:sp>
        <p:nvSpPr>
          <p:cNvPr id="49" name="object 49"/>
          <p:cNvSpPr/>
          <p:nvPr/>
        </p:nvSpPr>
        <p:spPr>
          <a:xfrm>
            <a:off x="6301790" y="3963720"/>
            <a:ext cx="52069" cy="316230"/>
          </a:xfrm>
          <a:custGeom>
            <a:avLst/>
            <a:gdLst/>
            <a:ahLst/>
            <a:cxnLst/>
            <a:rect l="l" t="t" r="r" b="b"/>
            <a:pathLst>
              <a:path w="52070" h="316229">
                <a:moveTo>
                  <a:pt x="0" y="316179"/>
                </a:moveTo>
                <a:lnTo>
                  <a:pt x="51879" y="316179"/>
                </a:lnTo>
                <a:lnTo>
                  <a:pt x="51879" y="0"/>
                </a:lnTo>
                <a:lnTo>
                  <a:pt x="0" y="0"/>
                </a:lnTo>
                <a:lnTo>
                  <a:pt x="0" y="316179"/>
                </a:lnTo>
                <a:close/>
              </a:path>
            </a:pathLst>
          </a:custGeom>
          <a:solidFill>
            <a:srgbClr val="8FBDE5"/>
          </a:solidFill>
        </p:spPr>
        <p:txBody>
          <a:bodyPr wrap="square" lIns="0" tIns="0" rIns="0" bIns="0" rtlCol="0"/>
          <a:lstStyle/>
          <a:p>
            <a:endParaRPr/>
          </a:p>
        </p:txBody>
      </p:sp>
      <p:sp>
        <p:nvSpPr>
          <p:cNvPr id="50" name="object 50"/>
          <p:cNvSpPr/>
          <p:nvPr/>
        </p:nvSpPr>
        <p:spPr>
          <a:xfrm>
            <a:off x="6291732" y="3887952"/>
            <a:ext cx="20320" cy="76200"/>
          </a:xfrm>
          <a:custGeom>
            <a:avLst/>
            <a:gdLst/>
            <a:ahLst/>
            <a:cxnLst/>
            <a:rect l="l" t="t" r="r" b="b"/>
            <a:pathLst>
              <a:path w="20320" h="76200">
                <a:moveTo>
                  <a:pt x="19964" y="75768"/>
                </a:moveTo>
                <a:lnTo>
                  <a:pt x="0" y="75768"/>
                </a:lnTo>
                <a:lnTo>
                  <a:pt x="0" y="0"/>
                </a:lnTo>
                <a:lnTo>
                  <a:pt x="19964" y="0"/>
                </a:lnTo>
                <a:lnTo>
                  <a:pt x="19964" y="75768"/>
                </a:lnTo>
                <a:close/>
              </a:path>
            </a:pathLst>
          </a:custGeom>
          <a:solidFill>
            <a:srgbClr val="FFD9A3"/>
          </a:solidFill>
        </p:spPr>
        <p:txBody>
          <a:bodyPr wrap="square" lIns="0" tIns="0" rIns="0" bIns="0" rtlCol="0"/>
          <a:lstStyle/>
          <a:p>
            <a:endParaRPr/>
          </a:p>
        </p:txBody>
      </p:sp>
      <p:sp>
        <p:nvSpPr>
          <p:cNvPr id="51" name="object 51"/>
          <p:cNvSpPr/>
          <p:nvPr/>
        </p:nvSpPr>
        <p:spPr>
          <a:xfrm>
            <a:off x="6452297" y="3874637"/>
            <a:ext cx="88188" cy="158457"/>
          </a:xfrm>
          <a:prstGeom prst="rect">
            <a:avLst/>
          </a:prstGeom>
          <a:blipFill>
            <a:blip r:embed="rId8" cstate="print"/>
            <a:stretch>
              <a:fillRect/>
            </a:stretch>
          </a:blipFill>
        </p:spPr>
        <p:txBody>
          <a:bodyPr wrap="square" lIns="0" tIns="0" rIns="0" bIns="0" rtlCol="0"/>
          <a:lstStyle/>
          <a:p>
            <a:endParaRPr/>
          </a:p>
        </p:txBody>
      </p:sp>
      <p:sp>
        <p:nvSpPr>
          <p:cNvPr id="52" name="object 52"/>
          <p:cNvSpPr/>
          <p:nvPr/>
        </p:nvSpPr>
        <p:spPr>
          <a:xfrm>
            <a:off x="6444589" y="4065320"/>
            <a:ext cx="52069" cy="214629"/>
          </a:xfrm>
          <a:custGeom>
            <a:avLst/>
            <a:gdLst/>
            <a:ahLst/>
            <a:cxnLst/>
            <a:rect l="l" t="t" r="r" b="b"/>
            <a:pathLst>
              <a:path w="52070" h="214629">
                <a:moveTo>
                  <a:pt x="0" y="214579"/>
                </a:moveTo>
                <a:lnTo>
                  <a:pt x="51879" y="214579"/>
                </a:lnTo>
                <a:lnTo>
                  <a:pt x="51879" y="0"/>
                </a:lnTo>
                <a:lnTo>
                  <a:pt x="0" y="0"/>
                </a:lnTo>
                <a:lnTo>
                  <a:pt x="0" y="214579"/>
                </a:lnTo>
                <a:close/>
              </a:path>
            </a:pathLst>
          </a:custGeom>
          <a:solidFill>
            <a:srgbClr val="B0CFED"/>
          </a:solidFill>
        </p:spPr>
        <p:txBody>
          <a:bodyPr wrap="square" lIns="0" tIns="0" rIns="0" bIns="0" rtlCol="0"/>
          <a:lstStyle/>
          <a:p>
            <a:endParaRPr/>
          </a:p>
        </p:txBody>
      </p:sp>
      <p:sp>
        <p:nvSpPr>
          <p:cNvPr id="53" name="object 53"/>
          <p:cNvSpPr/>
          <p:nvPr/>
        </p:nvSpPr>
        <p:spPr>
          <a:xfrm>
            <a:off x="6496468" y="4065320"/>
            <a:ext cx="52069" cy="214629"/>
          </a:xfrm>
          <a:custGeom>
            <a:avLst/>
            <a:gdLst/>
            <a:ahLst/>
            <a:cxnLst/>
            <a:rect l="l" t="t" r="r" b="b"/>
            <a:pathLst>
              <a:path w="52070" h="214629">
                <a:moveTo>
                  <a:pt x="0" y="214579"/>
                </a:moveTo>
                <a:lnTo>
                  <a:pt x="51879" y="214579"/>
                </a:lnTo>
                <a:lnTo>
                  <a:pt x="51879" y="0"/>
                </a:lnTo>
                <a:lnTo>
                  <a:pt x="0" y="0"/>
                </a:lnTo>
                <a:lnTo>
                  <a:pt x="0" y="214579"/>
                </a:lnTo>
                <a:close/>
              </a:path>
            </a:pathLst>
          </a:custGeom>
          <a:solidFill>
            <a:srgbClr val="8FBDE5"/>
          </a:solidFill>
        </p:spPr>
        <p:txBody>
          <a:bodyPr wrap="square" lIns="0" tIns="0" rIns="0" bIns="0" rtlCol="0"/>
          <a:lstStyle/>
          <a:p>
            <a:endParaRPr/>
          </a:p>
        </p:txBody>
      </p:sp>
      <p:sp>
        <p:nvSpPr>
          <p:cNvPr id="54" name="object 54"/>
          <p:cNvSpPr/>
          <p:nvPr/>
        </p:nvSpPr>
        <p:spPr>
          <a:xfrm>
            <a:off x="6486410" y="3989552"/>
            <a:ext cx="20320" cy="76200"/>
          </a:xfrm>
          <a:custGeom>
            <a:avLst/>
            <a:gdLst/>
            <a:ahLst/>
            <a:cxnLst/>
            <a:rect l="l" t="t" r="r" b="b"/>
            <a:pathLst>
              <a:path w="20320" h="76200">
                <a:moveTo>
                  <a:pt x="19964" y="75768"/>
                </a:moveTo>
                <a:lnTo>
                  <a:pt x="0" y="75768"/>
                </a:lnTo>
                <a:lnTo>
                  <a:pt x="0" y="0"/>
                </a:lnTo>
                <a:lnTo>
                  <a:pt x="19964" y="0"/>
                </a:lnTo>
                <a:lnTo>
                  <a:pt x="19964" y="75768"/>
                </a:lnTo>
                <a:close/>
              </a:path>
            </a:pathLst>
          </a:custGeom>
          <a:solidFill>
            <a:srgbClr val="FFD9A3"/>
          </a:solidFill>
        </p:spPr>
        <p:txBody>
          <a:bodyPr wrap="square" lIns="0" tIns="0" rIns="0" bIns="0" rtlCol="0"/>
          <a:lstStyle/>
          <a:p>
            <a:endParaRPr/>
          </a:p>
        </p:txBody>
      </p:sp>
      <p:sp>
        <p:nvSpPr>
          <p:cNvPr id="55" name="object 55"/>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6" name="object 56"/>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2</a:t>
            </a:fld>
            <a:r>
              <a:rPr spc="-9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A1CE5E"/>
          </a:solidFill>
        </p:spPr>
        <p:txBody>
          <a:bodyPr wrap="square" lIns="0" tIns="0" rIns="0" bIns="0" rtlCol="0"/>
          <a:lstStyle/>
          <a:p>
            <a:endParaRPr/>
          </a:p>
        </p:txBody>
      </p:sp>
      <p:sp>
        <p:nvSpPr>
          <p:cNvPr id="3" name="object 3"/>
          <p:cNvSpPr/>
          <p:nvPr/>
        </p:nvSpPr>
        <p:spPr>
          <a:xfrm>
            <a:off x="6147675" y="2286000"/>
            <a:ext cx="502920" cy="502920"/>
          </a:xfrm>
          <a:custGeom>
            <a:avLst/>
            <a:gdLst/>
            <a:ahLst/>
            <a:cxnLst/>
            <a:rect l="l" t="t" r="r" b="b"/>
            <a:pathLst>
              <a:path w="502920" h="502919">
                <a:moveTo>
                  <a:pt x="251460" y="0"/>
                </a:move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4051" y="296659"/>
                </a:lnTo>
                <a:lnTo>
                  <a:pt x="15732" y="339201"/>
                </a:lnTo>
                <a:lnTo>
                  <a:pt x="34332" y="378375"/>
                </a:lnTo>
                <a:lnTo>
                  <a:pt x="59141" y="413471"/>
                </a:lnTo>
                <a:lnTo>
                  <a:pt x="89448" y="443778"/>
                </a:lnTo>
                <a:lnTo>
                  <a:pt x="124544" y="468587"/>
                </a:lnTo>
                <a:lnTo>
                  <a:pt x="163718" y="487187"/>
                </a:lnTo>
                <a:lnTo>
                  <a:pt x="206260" y="498868"/>
                </a:lnTo>
                <a:lnTo>
                  <a:pt x="251460" y="502920"/>
                </a:lnTo>
                <a:lnTo>
                  <a:pt x="296659" y="498868"/>
                </a:lnTo>
                <a:lnTo>
                  <a:pt x="339201" y="487187"/>
                </a:lnTo>
                <a:lnTo>
                  <a:pt x="378375" y="468587"/>
                </a:lnTo>
                <a:lnTo>
                  <a:pt x="413471" y="443778"/>
                </a:lnTo>
                <a:lnTo>
                  <a:pt x="443778" y="413471"/>
                </a:lnTo>
                <a:lnTo>
                  <a:pt x="468587" y="378375"/>
                </a:lnTo>
                <a:lnTo>
                  <a:pt x="487187" y="339201"/>
                </a:lnTo>
                <a:lnTo>
                  <a:pt x="498868" y="296659"/>
                </a:lnTo>
                <a:lnTo>
                  <a:pt x="502920" y="251460"/>
                </a:lnTo>
                <a:lnTo>
                  <a:pt x="498868" y="206260"/>
                </a:lnTo>
                <a:lnTo>
                  <a:pt x="487187" y="163718"/>
                </a:lnTo>
                <a:lnTo>
                  <a:pt x="468587" y="124544"/>
                </a:lnTo>
                <a:lnTo>
                  <a:pt x="443778" y="89448"/>
                </a:lnTo>
                <a:lnTo>
                  <a:pt x="413471" y="59141"/>
                </a:lnTo>
                <a:lnTo>
                  <a:pt x="378375" y="34332"/>
                </a:lnTo>
                <a:lnTo>
                  <a:pt x="339201" y="15732"/>
                </a:lnTo>
                <a:lnTo>
                  <a:pt x="296659" y="4051"/>
                </a:lnTo>
                <a:lnTo>
                  <a:pt x="251460" y="0"/>
                </a:lnTo>
                <a:close/>
              </a:path>
            </a:pathLst>
          </a:custGeom>
          <a:solidFill>
            <a:srgbClr val="F99D20"/>
          </a:solidFill>
        </p:spPr>
        <p:txBody>
          <a:bodyPr wrap="square" lIns="0" tIns="0" rIns="0" bIns="0" rtlCol="0"/>
          <a:lstStyle/>
          <a:p>
            <a:endParaRPr/>
          </a:p>
        </p:txBody>
      </p:sp>
      <p:sp>
        <p:nvSpPr>
          <p:cNvPr id="4" name="object 4"/>
          <p:cNvSpPr/>
          <p:nvPr/>
        </p:nvSpPr>
        <p:spPr>
          <a:xfrm>
            <a:off x="6328257" y="2406465"/>
            <a:ext cx="142240" cy="262255"/>
          </a:xfrm>
          <a:custGeom>
            <a:avLst/>
            <a:gdLst/>
            <a:ahLst/>
            <a:cxnLst/>
            <a:rect l="l" t="t" r="r" b="b"/>
            <a:pathLst>
              <a:path w="142239" h="262255">
                <a:moveTo>
                  <a:pt x="137624" y="41414"/>
                </a:moveTo>
                <a:lnTo>
                  <a:pt x="60286" y="41414"/>
                </a:lnTo>
                <a:lnTo>
                  <a:pt x="74731" y="43076"/>
                </a:lnTo>
                <a:lnTo>
                  <a:pt x="85050" y="48059"/>
                </a:lnTo>
                <a:lnTo>
                  <a:pt x="91242" y="56362"/>
                </a:lnTo>
                <a:lnTo>
                  <a:pt x="93306" y="67983"/>
                </a:lnTo>
                <a:lnTo>
                  <a:pt x="93306" y="73164"/>
                </a:lnTo>
                <a:lnTo>
                  <a:pt x="69253" y="106413"/>
                </a:lnTo>
                <a:lnTo>
                  <a:pt x="61010" y="115671"/>
                </a:lnTo>
                <a:lnTo>
                  <a:pt x="49392" y="130398"/>
                </a:lnTo>
                <a:lnTo>
                  <a:pt x="41094" y="144667"/>
                </a:lnTo>
                <a:lnTo>
                  <a:pt x="36114" y="158471"/>
                </a:lnTo>
                <a:lnTo>
                  <a:pt x="34455" y="171805"/>
                </a:lnTo>
                <a:lnTo>
                  <a:pt x="34455" y="175272"/>
                </a:lnTo>
                <a:lnTo>
                  <a:pt x="35636" y="177800"/>
                </a:lnTo>
                <a:lnTo>
                  <a:pt x="38036" y="179387"/>
                </a:lnTo>
                <a:lnTo>
                  <a:pt x="40436" y="181013"/>
                </a:lnTo>
                <a:lnTo>
                  <a:pt x="44259" y="181787"/>
                </a:lnTo>
                <a:lnTo>
                  <a:pt x="62572" y="181787"/>
                </a:lnTo>
                <a:lnTo>
                  <a:pt x="66509" y="181127"/>
                </a:lnTo>
                <a:lnTo>
                  <a:pt x="68910" y="179743"/>
                </a:lnTo>
                <a:lnTo>
                  <a:pt x="71285" y="178422"/>
                </a:lnTo>
                <a:lnTo>
                  <a:pt x="72847" y="176022"/>
                </a:lnTo>
                <a:lnTo>
                  <a:pt x="73558" y="172567"/>
                </a:lnTo>
                <a:lnTo>
                  <a:pt x="75006" y="164680"/>
                </a:lnTo>
                <a:lnTo>
                  <a:pt x="78295" y="157645"/>
                </a:lnTo>
                <a:lnTo>
                  <a:pt x="108026" y="126377"/>
                </a:lnTo>
                <a:lnTo>
                  <a:pt x="115641" y="118882"/>
                </a:lnTo>
                <a:lnTo>
                  <a:pt x="139558" y="82180"/>
                </a:lnTo>
                <a:lnTo>
                  <a:pt x="141757" y="64287"/>
                </a:lnTo>
                <a:lnTo>
                  <a:pt x="140478" y="50587"/>
                </a:lnTo>
                <a:lnTo>
                  <a:pt x="137624" y="41414"/>
                </a:lnTo>
                <a:close/>
              </a:path>
              <a:path w="142239" h="262255">
                <a:moveTo>
                  <a:pt x="65316" y="0"/>
                </a:moveTo>
                <a:lnTo>
                  <a:pt x="20624" y="7048"/>
                </a:lnTo>
                <a:lnTo>
                  <a:pt x="0" y="26619"/>
                </a:lnTo>
                <a:lnTo>
                  <a:pt x="0" y="29082"/>
                </a:lnTo>
                <a:lnTo>
                  <a:pt x="16268" y="53225"/>
                </a:lnTo>
                <a:lnTo>
                  <a:pt x="20104" y="53225"/>
                </a:lnTo>
                <a:lnTo>
                  <a:pt x="22733" y="52235"/>
                </a:lnTo>
                <a:lnTo>
                  <a:pt x="26555" y="50279"/>
                </a:lnTo>
                <a:lnTo>
                  <a:pt x="32778" y="47574"/>
                </a:lnTo>
                <a:lnTo>
                  <a:pt x="38404" y="45402"/>
                </a:lnTo>
                <a:lnTo>
                  <a:pt x="48450" y="42189"/>
                </a:lnTo>
                <a:lnTo>
                  <a:pt x="54076" y="41414"/>
                </a:lnTo>
                <a:lnTo>
                  <a:pt x="137624" y="41414"/>
                </a:lnTo>
                <a:lnTo>
                  <a:pt x="136642" y="38257"/>
                </a:lnTo>
                <a:lnTo>
                  <a:pt x="110127" y="9986"/>
                </a:lnTo>
                <a:lnTo>
                  <a:pt x="82137" y="1111"/>
                </a:lnTo>
                <a:lnTo>
                  <a:pt x="65316" y="0"/>
                </a:lnTo>
                <a:close/>
              </a:path>
              <a:path w="142239" h="262255">
                <a:moveTo>
                  <a:pt x="70459" y="210235"/>
                </a:moveTo>
                <a:lnTo>
                  <a:pt x="35407" y="210235"/>
                </a:lnTo>
                <a:lnTo>
                  <a:pt x="29070" y="213690"/>
                </a:lnTo>
                <a:lnTo>
                  <a:pt x="29070" y="258406"/>
                </a:lnTo>
                <a:lnTo>
                  <a:pt x="35407" y="261975"/>
                </a:lnTo>
                <a:lnTo>
                  <a:pt x="70459" y="261975"/>
                </a:lnTo>
                <a:lnTo>
                  <a:pt x="76809" y="258406"/>
                </a:lnTo>
                <a:lnTo>
                  <a:pt x="76809" y="213690"/>
                </a:lnTo>
                <a:lnTo>
                  <a:pt x="70459" y="210235"/>
                </a:lnTo>
                <a:close/>
              </a:path>
            </a:pathLst>
          </a:custGeom>
          <a:solidFill>
            <a:srgbClr val="FFFFFF"/>
          </a:solidFill>
        </p:spPr>
        <p:txBody>
          <a:bodyPr wrap="square" lIns="0" tIns="0" rIns="0" bIns="0" rtlCol="0"/>
          <a:lstStyle/>
          <a:p>
            <a:endParaRPr/>
          </a:p>
        </p:txBody>
      </p:sp>
      <p:sp>
        <p:nvSpPr>
          <p:cNvPr id="5" name="object 5"/>
          <p:cNvSpPr/>
          <p:nvPr/>
        </p:nvSpPr>
        <p:spPr>
          <a:xfrm>
            <a:off x="6181137" y="3848478"/>
            <a:ext cx="227295" cy="227103"/>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6121269" y="4104909"/>
            <a:ext cx="347030" cy="230492"/>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6493992" y="3946562"/>
            <a:ext cx="160020" cy="160020"/>
          </a:xfrm>
          <a:custGeom>
            <a:avLst/>
            <a:gdLst/>
            <a:ahLst/>
            <a:cxnLst/>
            <a:rect l="l" t="t" r="r" b="b"/>
            <a:pathLst>
              <a:path w="160020" h="160020">
                <a:moveTo>
                  <a:pt x="159613" y="159613"/>
                </a:moveTo>
                <a:lnTo>
                  <a:pt x="0" y="159613"/>
                </a:lnTo>
                <a:lnTo>
                  <a:pt x="0" y="0"/>
                </a:lnTo>
                <a:lnTo>
                  <a:pt x="159613" y="0"/>
                </a:lnTo>
                <a:lnTo>
                  <a:pt x="159613" y="159613"/>
                </a:lnTo>
                <a:close/>
              </a:path>
            </a:pathLst>
          </a:custGeom>
          <a:ln w="12700">
            <a:solidFill>
              <a:srgbClr val="313E48"/>
            </a:solidFill>
          </a:ln>
        </p:spPr>
        <p:txBody>
          <a:bodyPr wrap="square" lIns="0" tIns="0" rIns="0" bIns="0" rtlCol="0"/>
          <a:lstStyle/>
          <a:p>
            <a:endParaRPr/>
          </a:p>
        </p:txBody>
      </p:sp>
      <p:sp>
        <p:nvSpPr>
          <p:cNvPr id="8" name="object 8"/>
          <p:cNvSpPr/>
          <p:nvPr/>
        </p:nvSpPr>
        <p:spPr>
          <a:xfrm>
            <a:off x="6519114" y="3850725"/>
            <a:ext cx="158115" cy="220345"/>
          </a:xfrm>
          <a:custGeom>
            <a:avLst/>
            <a:gdLst/>
            <a:ahLst/>
            <a:cxnLst/>
            <a:rect l="l" t="t" r="r" b="b"/>
            <a:pathLst>
              <a:path w="158115" h="220345">
                <a:moveTo>
                  <a:pt x="17475" y="135458"/>
                </a:moveTo>
                <a:lnTo>
                  <a:pt x="14947" y="136055"/>
                </a:lnTo>
                <a:lnTo>
                  <a:pt x="12433" y="136601"/>
                </a:lnTo>
                <a:lnTo>
                  <a:pt x="7619" y="137820"/>
                </a:lnTo>
                <a:lnTo>
                  <a:pt x="5219" y="138239"/>
                </a:lnTo>
                <a:lnTo>
                  <a:pt x="1422" y="139890"/>
                </a:lnTo>
                <a:lnTo>
                  <a:pt x="0" y="141249"/>
                </a:lnTo>
                <a:lnTo>
                  <a:pt x="1219" y="143471"/>
                </a:lnTo>
                <a:lnTo>
                  <a:pt x="4980" y="149764"/>
                </a:lnTo>
                <a:lnTo>
                  <a:pt x="9134" y="155781"/>
                </a:lnTo>
                <a:lnTo>
                  <a:pt x="13531" y="161631"/>
                </a:lnTo>
                <a:lnTo>
                  <a:pt x="21716" y="172199"/>
                </a:lnTo>
                <a:lnTo>
                  <a:pt x="24930" y="177380"/>
                </a:lnTo>
                <a:lnTo>
                  <a:pt x="30594" y="186664"/>
                </a:lnTo>
                <a:lnTo>
                  <a:pt x="32727" y="191008"/>
                </a:lnTo>
                <a:lnTo>
                  <a:pt x="37109" y="199453"/>
                </a:lnTo>
                <a:lnTo>
                  <a:pt x="39573" y="203403"/>
                </a:lnTo>
                <a:lnTo>
                  <a:pt x="40195" y="213423"/>
                </a:lnTo>
                <a:lnTo>
                  <a:pt x="42671" y="215455"/>
                </a:lnTo>
                <a:lnTo>
                  <a:pt x="48513" y="216471"/>
                </a:lnTo>
                <a:lnTo>
                  <a:pt x="49364" y="217182"/>
                </a:lnTo>
                <a:lnTo>
                  <a:pt x="51244" y="218084"/>
                </a:lnTo>
                <a:lnTo>
                  <a:pt x="52184" y="218821"/>
                </a:lnTo>
                <a:lnTo>
                  <a:pt x="56756" y="219379"/>
                </a:lnTo>
                <a:lnTo>
                  <a:pt x="60324" y="219697"/>
                </a:lnTo>
                <a:lnTo>
                  <a:pt x="65163" y="219925"/>
                </a:lnTo>
                <a:lnTo>
                  <a:pt x="66738" y="219798"/>
                </a:lnTo>
                <a:lnTo>
                  <a:pt x="70269" y="217220"/>
                </a:lnTo>
                <a:lnTo>
                  <a:pt x="73469" y="216535"/>
                </a:lnTo>
                <a:lnTo>
                  <a:pt x="78651" y="211493"/>
                </a:lnTo>
                <a:lnTo>
                  <a:pt x="79755" y="209562"/>
                </a:lnTo>
                <a:lnTo>
                  <a:pt x="78625" y="204749"/>
                </a:lnTo>
                <a:lnTo>
                  <a:pt x="78320" y="202615"/>
                </a:lnTo>
                <a:lnTo>
                  <a:pt x="78079" y="196799"/>
                </a:lnTo>
                <a:lnTo>
                  <a:pt x="77685" y="193014"/>
                </a:lnTo>
                <a:lnTo>
                  <a:pt x="79032" y="184327"/>
                </a:lnTo>
                <a:lnTo>
                  <a:pt x="80581" y="179387"/>
                </a:lnTo>
                <a:lnTo>
                  <a:pt x="82461" y="171881"/>
                </a:lnTo>
                <a:lnTo>
                  <a:pt x="82918" y="169265"/>
                </a:lnTo>
                <a:lnTo>
                  <a:pt x="84935" y="164325"/>
                </a:lnTo>
                <a:lnTo>
                  <a:pt x="49466" y="164325"/>
                </a:lnTo>
                <a:lnTo>
                  <a:pt x="34124" y="142621"/>
                </a:lnTo>
                <a:lnTo>
                  <a:pt x="32918" y="142290"/>
                </a:lnTo>
                <a:lnTo>
                  <a:pt x="31902" y="142189"/>
                </a:lnTo>
                <a:lnTo>
                  <a:pt x="28638" y="140487"/>
                </a:lnTo>
                <a:lnTo>
                  <a:pt x="26365" y="138950"/>
                </a:lnTo>
                <a:lnTo>
                  <a:pt x="21716" y="136791"/>
                </a:lnTo>
                <a:lnTo>
                  <a:pt x="19342" y="136131"/>
                </a:lnTo>
                <a:lnTo>
                  <a:pt x="17475" y="135458"/>
                </a:lnTo>
                <a:close/>
              </a:path>
              <a:path w="158115" h="220345">
                <a:moveTo>
                  <a:pt x="129222" y="1574"/>
                </a:moveTo>
                <a:lnTo>
                  <a:pt x="127152" y="2387"/>
                </a:lnTo>
                <a:lnTo>
                  <a:pt x="125641" y="3289"/>
                </a:lnTo>
                <a:lnTo>
                  <a:pt x="122351" y="4356"/>
                </a:lnTo>
                <a:lnTo>
                  <a:pt x="121526" y="5270"/>
                </a:lnTo>
                <a:lnTo>
                  <a:pt x="121335" y="8331"/>
                </a:lnTo>
                <a:lnTo>
                  <a:pt x="121208" y="9677"/>
                </a:lnTo>
                <a:lnTo>
                  <a:pt x="119545" y="14897"/>
                </a:lnTo>
                <a:lnTo>
                  <a:pt x="118071" y="18796"/>
                </a:lnTo>
                <a:lnTo>
                  <a:pt x="115100" y="28181"/>
                </a:lnTo>
                <a:lnTo>
                  <a:pt x="113753" y="33743"/>
                </a:lnTo>
                <a:lnTo>
                  <a:pt x="109880" y="44323"/>
                </a:lnTo>
                <a:lnTo>
                  <a:pt x="107403" y="49377"/>
                </a:lnTo>
                <a:lnTo>
                  <a:pt x="102933" y="59613"/>
                </a:lnTo>
                <a:lnTo>
                  <a:pt x="100558" y="64643"/>
                </a:lnTo>
                <a:lnTo>
                  <a:pt x="96888" y="71310"/>
                </a:lnTo>
                <a:lnTo>
                  <a:pt x="97218" y="73456"/>
                </a:lnTo>
                <a:lnTo>
                  <a:pt x="90944" y="79121"/>
                </a:lnTo>
                <a:lnTo>
                  <a:pt x="90246" y="85102"/>
                </a:lnTo>
                <a:lnTo>
                  <a:pt x="87210" y="91414"/>
                </a:lnTo>
                <a:lnTo>
                  <a:pt x="86385" y="92671"/>
                </a:lnTo>
                <a:lnTo>
                  <a:pt x="82626" y="97155"/>
                </a:lnTo>
                <a:lnTo>
                  <a:pt x="81864" y="101625"/>
                </a:lnTo>
                <a:lnTo>
                  <a:pt x="76606" y="107619"/>
                </a:lnTo>
                <a:lnTo>
                  <a:pt x="75653" y="111366"/>
                </a:lnTo>
                <a:lnTo>
                  <a:pt x="72974" y="117259"/>
                </a:lnTo>
                <a:lnTo>
                  <a:pt x="72440" y="120472"/>
                </a:lnTo>
                <a:lnTo>
                  <a:pt x="68465" y="124714"/>
                </a:lnTo>
                <a:lnTo>
                  <a:pt x="67525" y="127063"/>
                </a:lnTo>
                <a:lnTo>
                  <a:pt x="66776" y="130822"/>
                </a:lnTo>
                <a:lnTo>
                  <a:pt x="65747" y="132613"/>
                </a:lnTo>
                <a:lnTo>
                  <a:pt x="64376" y="134924"/>
                </a:lnTo>
                <a:lnTo>
                  <a:pt x="62801" y="137134"/>
                </a:lnTo>
                <a:lnTo>
                  <a:pt x="60081" y="142189"/>
                </a:lnTo>
                <a:lnTo>
                  <a:pt x="60072" y="143471"/>
                </a:lnTo>
                <a:lnTo>
                  <a:pt x="60172" y="145694"/>
                </a:lnTo>
                <a:lnTo>
                  <a:pt x="56019" y="150380"/>
                </a:lnTo>
                <a:lnTo>
                  <a:pt x="55295" y="153314"/>
                </a:lnTo>
                <a:lnTo>
                  <a:pt x="52717" y="158356"/>
                </a:lnTo>
                <a:lnTo>
                  <a:pt x="51320" y="160858"/>
                </a:lnTo>
                <a:lnTo>
                  <a:pt x="49466" y="164325"/>
                </a:lnTo>
                <a:lnTo>
                  <a:pt x="84935" y="164325"/>
                </a:lnTo>
                <a:lnTo>
                  <a:pt x="86956" y="159372"/>
                </a:lnTo>
                <a:lnTo>
                  <a:pt x="90144" y="151942"/>
                </a:lnTo>
                <a:lnTo>
                  <a:pt x="106616" y="116192"/>
                </a:lnTo>
                <a:lnTo>
                  <a:pt x="125955" y="81190"/>
                </a:lnTo>
                <a:lnTo>
                  <a:pt x="136232" y="63931"/>
                </a:lnTo>
                <a:lnTo>
                  <a:pt x="142165" y="51536"/>
                </a:lnTo>
                <a:lnTo>
                  <a:pt x="145475" y="44153"/>
                </a:lnTo>
                <a:lnTo>
                  <a:pt x="148428" y="36620"/>
                </a:lnTo>
                <a:lnTo>
                  <a:pt x="150837" y="28867"/>
                </a:lnTo>
                <a:lnTo>
                  <a:pt x="151345" y="26936"/>
                </a:lnTo>
                <a:lnTo>
                  <a:pt x="152780" y="25260"/>
                </a:lnTo>
                <a:lnTo>
                  <a:pt x="155066" y="19583"/>
                </a:lnTo>
                <a:lnTo>
                  <a:pt x="156502" y="15748"/>
                </a:lnTo>
                <a:lnTo>
                  <a:pt x="158038" y="11087"/>
                </a:lnTo>
                <a:lnTo>
                  <a:pt x="157759" y="9613"/>
                </a:lnTo>
                <a:lnTo>
                  <a:pt x="154851" y="7340"/>
                </a:lnTo>
                <a:lnTo>
                  <a:pt x="152311" y="5791"/>
                </a:lnTo>
                <a:lnTo>
                  <a:pt x="149567" y="3949"/>
                </a:lnTo>
                <a:lnTo>
                  <a:pt x="134251" y="3949"/>
                </a:lnTo>
                <a:lnTo>
                  <a:pt x="129705" y="3352"/>
                </a:lnTo>
                <a:lnTo>
                  <a:pt x="130568" y="1866"/>
                </a:lnTo>
                <a:lnTo>
                  <a:pt x="129844" y="1816"/>
                </a:lnTo>
                <a:lnTo>
                  <a:pt x="129222" y="1574"/>
                </a:lnTo>
                <a:close/>
              </a:path>
              <a:path w="158115" h="220345">
                <a:moveTo>
                  <a:pt x="137693" y="0"/>
                </a:moveTo>
                <a:lnTo>
                  <a:pt x="136131" y="825"/>
                </a:lnTo>
                <a:lnTo>
                  <a:pt x="134251" y="3949"/>
                </a:lnTo>
                <a:lnTo>
                  <a:pt x="149567" y="3949"/>
                </a:lnTo>
                <a:lnTo>
                  <a:pt x="148603" y="3289"/>
                </a:lnTo>
                <a:lnTo>
                  <a:pt x="147523" y="2197"/>
                </a:lnTo>
                <a:lnTo>
                  <a:pt x="143751" y="952"/>
                </a:lnTo>
                <a:lnTo>
                  <a:pt x="141223" y="342"/>
                </a:lnTo>
                <a:lnTo>
                  <a:pt x="137693" y="0"/>
                </a:lnTo>
                <a:close/>
              </a:path>
            </a:pathLst>
          </a:custGeom>
          <a:solidFill>
            <a:srgbClr val="A1CE5E"/>
          </a:solidFill>
        </p:spPr>
        <p:txBody>
          <a:bodyPr wrap="square" lIns="0" tIns="0" rIns="0" bIns="0" rtlCol="0"/>
          <a:lstStyle/>
          <a:p>
            <a:endParaRPr/>
          </a:p>
        </p:txBody>
      </p:sp>
      <p:sp>
        <p:nvSpPr>
          <p:cNvPr id="9" name="object 9"/>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80" dirty="0">
                <a:solidFill>
                  <a:srgbClr val="002E46"/>
                </a:solidFill>
                <a:latin typeface="Calibri"/>
                <a:cs typeface="Calibri"/>
              </a:rPr>
              <a:t>Common</a:t>
            </a:r>
            <a:r>
              <a:rPr sz="2000" b="1" spc="15" dirty="0">
                <a:solidFill>
                  <a:srgbClr val="002E46"/>
                </a:solidFill>
                <a:latin typeface="Calibri"/>
                <a:cs typeface="Calibri"/>
              </a:rPr>
              <a:t> </a:t>
            </a:r>
            <a:r>
              <a:rPr sz="2000" b="1" spc="40" dirty="0">
                <a:solidFill>
                  <a:srgbClr val="002E46"/>
                </a:solidFill>
                <a:latin typeface="Calibri"/>
                <a:cs typeface="Calibri"/>
              </a:rPr>
              <a:t>Questions</a:t>
            </a:r>
            <a:endParaRPr sz="2000">
              <a:latin typeface="Calibri"/>
              <a:cs typeface="Calibri"/>
            </a:endParaRPr>
          </a:p>
        </p:txBody>
      </p:sp>
      <p:sp>
        <p:nvSpPr>
          <p:cNvPr id="10" name="object 10"/>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11" name="object 11"/>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12" name="object 12"/>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13" name="object 13"/>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14" name="object 14"/>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15" name="object 15"/>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6" name="object 16"/>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7" name="object 17"/>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8" name="object 18"/>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9" name="object 19"/>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20" name="object 20"/>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21" name="object 21"/>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22" name="object 22"/>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23" name="object 23"/>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24" name="object 24"/>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25" name="object 25"/>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6" name="object 26"/>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7" name="object 27"/>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8" name="object 28"/>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9" name="object 29"/>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30" name="object 30"/>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31" name="object 31"/>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32" name="object 32"/>
          <p:cNvSpPr/>
          <p:nvPr/>
        </p:nvSpPr>
        <p:spPr>
          <a:xfrm>
            <a:off x="11086572" y="752855"/>
            <a:ext cx="85349" cy="89954"/>
          </a:xfrm>
          <a:prstGeom prst="rect">
            <a:avLst/>
          </a:prstGeom>
          <a:blipFill>
            <a:blip r:embed="rId4" cstate="print"/>
            <a:stretch>
              <a:fillRect/>
            </a:stretch>
          </a:blipFill>
        </p:spPr>
        <p:txBody>
          <a:bodyPr wrap="square" lIns="0" tIns="0" rIns="0" bIns="0" rtlCol="0"/>
          <a:lstStyle/>
          <a:p>
            <a:endParaRPr/>
          </a:p>
        </p:txBody>
      </p:sp>
      <p:sp>
        <p:nvSpPr>
          <p:cNvPr id="33" name="object 33"/>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34" name="object 34"/>
          <p:cNvSpPr txBox="1"/>
          <p:nvPr/>
        </p:nvSpPr>
        <p:spPr>
          <a:xfrm>
            <a:off x="4518152" y="612621"/>
            <a:ext cx="5450840" cy="508000"/>
          </a:xfrm>
          <a:prstGeom prst="rect">
            <a:avLst/>
          </a:prstGeom>
        </p:spPr>
        <p:txBody>
          <a:bodyPr vert="horz" wrap="square" lIns="0" tIns="12700" rIns="0" bIns="0" rtlCol="0">
            <a:spAutoFit/>
          </a:bodyPr>
          <a:lstStyle/>
          <a:p>
            <a:pPr marL="12700" marR="5080">
              <a:lnSpc>
                <a:spcPct val="113100"/>
              </a:lnSpc>
              <a:spcBef>
                <a:spcPts val="100"/>
              </a:spcBef>
            </a:pPr>
            <a:r>
              <a:rPr sz="1400" spc="-30" dirty="0">
                <a:solidFill>
                  <a:srgbClr val="002E46"/>
                </a:solidFill>
                <a:latin typeface="Lucida Sans"/>
                <a:cs typeface="Lucida Sans"/>
              </a:rPr>
              <a:t>When </a:t>
            </a:r>
            <a:r>
              <a:rPr sz="1400" spc="-40" dirty="0">
                <a:solidFill>
                  <a:srgbClr val="002E46"/>
                </a:solidFill>
                <a:latin typeface="Lucida Sans"/>
                <a:cs typeface="Lucida Sans"/>
              </a:rPr>
              <a:t>it </a:t>
            </a:r>
            <a:r>
              <a:rPr sz="1400" spc="-80" dirty="0">
                <a:solidFill>
                  <a:srgbClr val="002E46"/>
                </a:solidFill>
                <a:latin typeface="Lucida Sans"/>
                <a:cs typeface="Lucida Sans"/>
              </a:rPr>
              <a:t>comes </a:t>
            </a:r>
            <a:r>
              <a:rPr sz="1400" spc="-55" dirty="0">
                <a:solidFill>
                  <a:srgbClr val="002E46"/>
                </a:solidFill>
                <a:latin typeface="Lucida Sans"/>
                <a:cs typeface="Lucida Sans"/>
              </a:rPr>
              <a:t>to </a:t>
            </a:r>
            <a:r>
              <a:rPr sz="1400" spc="-100" dirty="0">
                <a:solidFill>
                  <a:srgbClr val="002E46"/>
                </a:solidFill>
                <a:latin typeface="Lucida Sans"/>
                <a:cs typeface="Lucida Sans"/>
              </a:rPr>
              <a:t>organ, </a:t>
            </a:r>
            <a:r>
              <a:rPr sz="1400" spc="-50" dirty="0">
                <a:solidFill>
                  <a:srgbClr val="002E46"/>
                </a:solidFill>
                <a:latin typeface="Lucida Sans"/>
                <a:cs typeface="Lucida Sans"/>
              </a:rPr>
              <a:t>eye </a:t>
            </a:r>
            <a:r>
              <a:rPr sz="1400" spc="-65" dirty="0">
                <a:solidFill>
                  <a:srgbClr val="002E46"/>
                </a:solidFill>
                <a:latin typeface="Lucida Sans"/>
                <a:cs typeface="Lucida Sans"/>
              </a:rPr>
              <a:t>and </a:t>
            </a:r>
            <a:r>
              <a:rPr sz="1400" spc="-80" dirty="0">
                <a:solidFill>
                  <a:srgbClr val="002E46"/>
                </a:solidFill>
                <a:latin typeface="Lucida Sans"/>
                <a:cs typeface="Lucida Sans"/>
              </a:rPr>
              <a:t>tissue </a:t>
            </a:r>
            <a:r>
              <a:rPr sz="1400" spc="-65" dirty="0">
                <a:solidFill>
                  <a:srgbClr val="002E46"/>
                </a:solidFill>
                <a:latin typeface="Lucida Sans"/>
                <a:cs typeface="Lucida Sans"/>
              </a:rPr>
              <a:t>donation </a:t>
            </a:r>
            <a:r>
              <a:rPr sz="1400" dirty="0">
                <a:solidFill>
                  <a:srgbClr val="002E46"/>
                </a:solidFill>
                <a:latin typeface="Lucida Sans"/>
                <a:cs typeface="Lucida Sans"/>
              </a:rPr>
              <a:t>– </a:t>
            </a:r>
            <a:r>
              <a:rPr sz="1400" spc="-55" dirty="0">
                <a:solidFill>
                  <a:srgbClr val="002E46"/>
                </a:solidFill>
                <a:latin typeface="Lucida Sans"/>
                <a:cs typeface="Lucida Sans"/>
              </a:rPr>
              <a:t>there </a:t>
            </a:r>
            <a:r>
              <a:rPr sz="1400" spc="-45" dirty="0">
                <a:solidFill>
                  <a:srgbClr val="002E46"/>
                </a:solidFill>
                <a:latin typeface="Lucida Sans"/>
                <a:cs typeface="Lucida Sans"/>
              </a:rPr>
              <a:t>are </a:t>
            </a:r>
            <a:r>
              <a:rPr sz="1400" spc="-70" dirty="0">
                <a:solidFill>
                  <a:srgbClr val="002E46"/>
                </a:solidFill>
                <a:latin typeface="Lucida Sans"/>
                <a:cs typeface="Lucida Sans"/>
              </a:rPr>
              <a:t>many  commonly</a:t>
            </a:r>
            <a:r>
              <a:rPr sz="1400" spc="-110" dirty="0">
                <a:solidFill>
                  <a:srgbClr val="002E46"/>
                </a:solidFill>
                <a:latin typeface="Lucida Sans"/>
                <a:cs typeface="Lucida Sans"/>
              </a:rPr>
              <a:t> </a:t>
            </a:r>
            <a:r>
              <a:rPr sz="1400" spc="-85" dirty="0">
                <a:solidFill>
                  <a:srgbClr val="002E46"/>
                </a:solidFill>
                <a:latin typeface="Lucida Sans"/>
                <a:cs typeface="Lucida Sans"/>
              </a:rPr>
              <a:t>asked</a:t>
            </a:r>
            <a:r>
              <a:rPr sz="1400" spc="-110" dirty="0">
                <a:solidFill>
                  <a:srgbClr val="002E46"/>
                </a:solidFill>
                <a:latin typeface="Lucida Sans"/>
                <a:cs typeface="Lucida Sans"/>
              </a:rPr>
              <a:t> </a:t>
            </a:r>
            <a:r>
              <a:rPr sz="1400" spc="-90" dirty="0">
                <a:solidFill>
                  <a:srgbClr val="002E46"/>
                </a:solidFill>
                <a:latin typeface="Lucida Sans"/>
                <a:cs typeface="Lucida Sans"/>
              </a:rPr>
              <a:t>questions.</a:t>
            </a:r>
            <a:r>
              <a:rPr sz="1400" spc="-110" dirty="0">
                <a:solidFill>
                  <a:srgbClr val="002E46"/>
                </a:solidFill>
                <a:latin typeface="Lucida Sans"/>
                <a:cs typeface="Lucida Sans"/>
              </a:rPr>
              <a:t> </a:t>
            </a:r>
            <a:r>
              <a:rPr sz="1400" spc="-65" dirty="0">
                <a:solidFill>
                  <a:srgbClr val="002E46"/>
                </a:solidFill>
                <a:latin typeface="Lucida Sans"/>
                <a:cs typeface="Lucida Sans"/>
              </a:rPr>
              <a:t>Find</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facts</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0" dirty="0">
                <a:solidFill>
                  <a:srgbClr val="002E46"/>
                </a:solidFill>
                <a:latin typeface="Lucida Sans"/>
                <a:cs typeface="Lucida Sans"/>
              </a:rPr>
              <a:t> </a:t>
            </a:r>
            <a:r>
              <a:rPr sz="1400" spc="-70" dirty="0">
                <a:solidFill>
                  <a:srgbClr val="002E46"/>
                </a:solidFill>
                <a:latin typeface="Lucida Sans"/>
                <a:cs typeface="Lucida Sans"/>
              </a:rPr>
              <a:t>get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75" dirty="0">
                <a:solidFill>
                  <a:srgbClr val="002E46"/>
                </a:solidFill>
                <a:latin typeface="Lucida Sans"/>
                <a:cs typeface="Lucida Sans"/>
              </a:rPr>
              <a:t>answers</a:t>
            </a:r>
            <a:r>
              <a:rPr sz="1400" spc="-110" dirty="0">
                <a:solidFill>
                  <a:srgbClr val="002E46"/>
                </a:solidFill>
                <a:latin typeface="Lucida Sans"/>
                <a:cs typeface="Lucida Sans"/>
              </a:rPr>
              <a:t> </a:t>
            </a:r>
            <a:r>
              <a:rPr sz="1400" spc="-50" dirty="0">
                <a:solidFill>
                  <a:srgbClr val="002E46"/>
                </a:solidFill>
                <a:latin typeface="Lucida Sans"/>
                <a:cs typeface="Lucida Sans"/>
              </a:rPr>
              <a:t>below!</a:t>
            </a:r>
            <a:endParaRPr sz="1400">
              <a:latin typeface="Lucida Sans"/>
              <a:cs typeface="Lucida Sans"/>
            </a:endParaRPr>
          </a:p>
        </p:txBody>
      </p:sp>
      <p:sp>
        <p:nvSpPr>
          <p:cNvPr id="35" name="object 35"/>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6" name="object 36"/>
          <p:cNvSpPr txBox="1"/>
          <p:nvPr/>
        </p:nvSpPr>
        <p:spPr>
          <a:xfrm>
            <a:off x="1421071" y="2243783"/>
            <a:ext cx="4313555" cy="3594100"/>
          </a:xfrm>
          <a:prstGeom prst="rect">
            <a:avLst/>
          </a:prstGeom>
        </p:spPr>
        <p:txBody>
          <a:bodyPr vert="horz" wrap="square" lIns="0" tIns="30480" rIns="0" bIns="0" rtlCol="0">
            <a:spAutoFit/>
          </a:bodyPr>
          <a:lstStyle/>
          <a:p>
            <a:pPr marL="12700">
              <a:lnSpc>
                <a:spcPct val="100000"/>
              </a:lnSpc>
              <a:spcBef>
                <a:spcPts val="240"/>
              </a:spcBef>
            </a:pPr>
            <a:r>
              <a:rPr sz="1400" b="1" spc="55" dirty="0">
                <a:solidFill>
                  <a:srgbClr val="002E46"/>
                </a:solidFill>
                <a:latin typeface="Calibri"/>
                <a:cs typeface="Calibri"/>
              </a:rPr>
              <a:t>How </a:t>
            </a:r>
            <a:r>
              <a:rPr sz="1400" b="1" spc="35" dirty="0">
                <a:solidFill>
                  <a:srgbClr val="002E46"/>
                </a:solidFill>
                <a:latin typeface="Calibri"/>
                <a:cs typeface="Calibri"/>
              </a:rPr>
              <a:t>does </a:t>
            </a:r>
            <a:r>
              <a:rPr sz="1400" b="1" spc="25" dirty="0">
                <a:solidFill>
                  <a:srgbClr val="002E46"/>
                </a:solidFill>
                <a:latin typeface="Calibri"/>
                <a:cs typeface="Calibri"/>
              </a:rPr>
              <a:t>the </a:t>
            </a:r>
            <a:r>
              <a:rPr sz="1400" b="1" spc="30" dirty="0">
                <a:solidFill>
                  <a:srgbClr val="002E46"/>
                </a:solidFill>
                <a:latin typeface="Calibri"/>
                <a:cs typeface="Calibri"/>
              </a:rPr>
              <a:t>waiting </a:t>
            </a:r>
            <a:r>
              <a:rPr sz="1400" b="1" spc="25" dirty="0">
                <a:solidFill>
                  <a:srgbClr val="002E46"/>
                </a:solidFill>
                <a:latin typeface="Calibri"/>
                <a:cs typeface="Calibri"/>
              </a:rPr>
              <a:t>list</a:t>
            </a:r>
            <a:r>
              <a:rPr sz="1400" b="1" spc="-75" dirty="0">
                <a:solidFill>
                  <a:srgbClr val="002E46"/>
                </a:solidFill>
                <a:latin typeface="Calibri"/>
                <a:cs typeface="Calibri"/>
              </a:rPr>
              <a:t> </a:t>
            </a:r>
            <a:r>
              <a:rPr sz="1400" b="1" spc="15" dirty="0">
                <a:solidFill>
                  <a:srgbClr val="002E46"/>
                </a:solidFill>
                <a:latin typeface="Calibri"/>
                <a:cs typeface="Calibri"/>
              </a:rPr>
              <a:t>work?</a:t>
            </a:r>
            <a:endParaRPr sz="1400">
              <a:latin typeface="Calibri"/>
              <a:cs typeface="Calibri"/>
            </a:endParaRPr>
          </a:p>
          <a:p>
            <a:pPr marL="12700" marR="5080">
              <a:lnSpc>
                <a:spcPts val="1600"/>
              </a:lnSpc>
              <a:spcBef>
                <a:spcPts val="40"/>
              </a:spcBef>
            </a:pPr>
            <a:r>
              <a:rPr sz="1200" spc="-25" dirty="0">
                <a:solidFill>
                  <a:srgbClr val="002E46"/>
                </a:solidFill>
                <a:latin typeface="Lucida Sans"/>
                <a:cs typeface="Lucida Sans"/>
              </a:rPr>
              <a:t>When </a:t>
            </a:r>
            <a:r>
              <a:rPr sz="1200" spc="-35" dirty="0">
                <a:solidFill>
                  <a:srgbClr val="002E46"/>
                </a:solidFill>
                <a:latin typeface="Lucida Sans"/>
                <a:cs typeface="Lucida Sans"/>
              </a:rPr>
              <a:t>it </a:t>
            </a:r>
            <a:r>
              <a:rPr sz="1200" spc="-70" dirty="0">
                <a:solidFill>
                  <a:srgbClr val="002E46"/>
                </a:solidFill>
                <a:latin typeface="Lucida Sans"/>
                <a:cs typeface="Lucida Sans"/>
              </a:rPr>
              <a:t>comes </a:t>
            </a:r>
            <a:r>
              <a:rPr sz="1200" spc="-50" dirty="0">
                <a:solidFill>
                  <a:srgbClr val="002E46"/>
                </a:solidFill>
                <a:latin typeface="Lucida Sans"/>
                <a:cs typeface="Lucida Sans"/>
              </a:rPr>
              <a:t>to waiting </a:t>
            </a:r>
            <a:r>
              <a:rPr sz="1200" spc="-55" dirty="0">
                <a:solidFill>
                  <a:srgbClr val="002E46"/>
                </a:solidFill>
                <a:latin typeface="Lucida Sans"/>
                <a:cs typeface="Lucida Sans"/>
              </a:rPr>
              <a:t>for </a:t>
            </a:r>
            <a:r>
              <a:rPr sz="1200" spc="-45" dirty="0">
                <a:solidFill>
                  <a:srgbClr val="002E46"/>
                </a:solidFill>
                <a:latin typeface="Lucida Sans"/>
                <a:cs typeface="Lucida Sans"/>
              </a:rPr>
              <a:t>an </a:t>
            </a:r>
            <a:r>
              <a:rPr sz="1200" spc="-70" dirty="0">
                <a:solidFill>
                  <a:srgbClr val="002E46"/>
                </a:solidFill>
                <a:latin typeface="Lucida Sans"/>
                <a:cs typeface="Lucida Sans"/>
              </a:rPr>
              <a:t>organ </a:t>
            </a:r>
            <a:r>
              <a:rPr sz="1200" spc="-60" dirty="0">
                <a:solidFill>
                  <a:srgbClr val="002E46"/>
                </a:solidFill>
                <a:latin typeface="Lucida Sans"/>
                <a:cs typeface="Lucida Sans"/>
              </a:rPr>
              <a:t>transplant, </a:t>
            </a:r>
            <a:r>
              <a:rPr sz="1200" spc="-35" dirty="0">
                <a:solidFill>
                  <a:srgbClr val="002E46"/>
                </a:solidFill>
                <a:latin typeface="Lucida Sans"/>
                <a:cs typeface="Lucida Sans"/>
              </a:rPr>
              <a:t>we </a:t>
            </a:r>
            <a:r>
              <a:rPr sz="1200" spc="-40" dirty="0">
                <a:solidFill>
                  <a:srgbClr val="002E46"/>
                </a:solidFill>
                <a:latin typeface="Lucida Sans"/>
                <a:cs typeface="Lucida Sans"/>
              </a:rPr>
              <a:t>are </a:t>
            </a:r>
            <a:r>
              <a:rPr sz="1200" dirty="0">
                <a:solidFill>
                  <a:srgbClr val="002E46"/>
                </a:solidFill>
                <a:latin typeface="Lucida Sans"/>
                <a:cs typeface="Lucida Sans"/>
              </a:rPr>
              <a:t>all  </a:t>
            </a:r>
            <a:r>
              <a:rPr sz="1200" spc="-45" dirty="0">
                <a:solidFill>
                  <a:srgbClr val="002E46"/>
                </a:solidFill>
                <a:latin typeface="Lucida Sans"/>
                <a:cs typeface="Lucida Sans"/>
              </a:rPr>
              <a:t>created</a:t>
            </a:r>
            <a:r>
              <a:rPr sz="1200" spc="-95" dirty="0">
                <a:solidFill>
                  <a:srgbClr val="002E46"/>
                </a:solidFill>
                <a:latin typeface="Lucida Sans"/>
                <a:cs typeface="Lucida Sans"/>
              </a:rPr>
              <a:t> </a:t>
            </a:r>
            <a:r>
              <a:rPr sz="1200" spc="-60" dirty="0">
                <a:solidFill>
                  <a:srgbClr val="002E46"/>
                </a:solidFill>
                <a:latin typeface="Lucida Sans"/>
                <a:cs typeface="Lucida Sans"/>
              </a:rPr>
              <a:t>equal.</a:t>
            </a:r>
            <a:r>
              <a:rPr sz="1200" spc="-95" dirty="0">
                <a:solidFill>
                  <a:srgbClr val="002E46"/>
                </a:solidFill>
                <a:latin typeface="Lucida Sans"/>
                <a:cs typeface="Lucida Sans"/>
              </a:rPr>
              <a:t> </a:t>
            </a:r>
            <a:r>
              <a:rPr sz="1200" spc="-25" dirty="0">
                <a:solidFill>
                  <a:srgbClr val="002E46"/>
                </a:solidFill>
                <a:latin typeface="Lucida Sans"/>
                <a:cs typeface="Lucida Sans"/>
              </a:rPr>
              <a:t>Wealthy</a:t>
            </a:r>
            <a:r>
              <a:rPr sz="1200" spc="-90" dirty="0">
                <a:solidFill>
                  <a:srgbClr val="002E46"/>
                </a:solidFill>
                <a:latin typeface="Lucida Sans"/>
                <a:cs typeface="Lucida Sans"/>
              </a:rPr>
              <a:t> </a:t>
            </a:r>
            <a:r>
              <a:rPr sz="1200" spc="-55" dirty="0">
                <a:solidFill>
                  <a:srgbClr val="002E46"/>
                </a:solidFill>
                <a:latin typeface="Lucida Sans"/>
                <a:cs typeface="Lucida Sans"/>
              </a:rPr>
              <a:t>or</a:t>
            </a:r>
            <a:r>
              <a:rPr sz="1200" spc="-95" dirty="0">
                <a:solidFill>
                  <a:srgbClr val="002E46"/>
                </a:solidFill>
                <a:latin typeface="Lucida Sans"/>
                <a:cs typeface="Lucida Sans"/>
              </a:rPr>
              <a:t> </a:t>
            </a:r>
            <a:r>
              <a:rPr sz="1200" spc="-70" dirty="0">
                <a:solidFill>
                  <a:srgbClr val="002E46"/>
                </a:solidFill>
                <a:latin typeface="Lucida Sans"/>
                <a:cs typeface="Lucida Sans"/>
              </a:rPr>
              <a:t>famous</a:t>
            </a:r>
            <a:r>
              <a:rPr sz="1200" spc="-90" dirty="0">
                <a:solidFill>
                  <a:srgbClr val="002E46"/>
                </a:solidFill>
                <a:latin typeface="Lucida Sans"/>
                <a:cs typeface="Lucida Sans"/>
              </a:rPr>
              <a:t> </a:t>
            </a:r>
            <a:r>
              <a:rPr sz="1200" spc="-50" dirty="0">
                <a:solidFill>
                  <a:srgbClr val="002E46"/>
                </a:solidFill>
                <a:latin typeface="Lucida Sans"/>
                <a:cs typeface="Lucida Sans"/>
              </a:rPr>
              <a:t>individuals</a:t>
            </a:r>
            <a:r>
              <a:rPr sz="1200" spc="-95" dirty="0">
                <a:solidFill>
                  <a:srgbClr val="002E46"/>
                </a:solidFill>
                <a:latin typeface="Lucida Sans"/>
                <a:cs typeface="Lucida Sans"/>
              </a:rPr>
              <a:t> </a:t>
            </a:r>
            <a:r>
              <a:rPr sz="1200" spc="-50" dirty="0">
                <a:solidFill>
                  <a:srgbClr val="002E46"/>
                </a:solidFill>
                <a:latin typeface="Lucida Sans"/>
                <a:cs typeface="Lucida Sans"/>
              </a:rPr>
              <a:t>cannot</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0" dirty="0">
                <a:solidFill>
                  <a:srgbClr val="002E46"/>
                </a:solidFill>
                <a:latin typeface="Lucida Sans"/>
                <a:cs typeface="Lucida Sans"/>
              </a:rPr>
              <a:t> </a:t>
            </a:r>
            <a:r>
              <a:rPr sz="1200" spc="-70" dirty="0">
                <a:solidFill>
                  <a:srgbClr val="002E46"/>
                </a:solidFill>
                <a:latin typeface="Lucida Sans"/>
                <a:cs typeface="Lucida Sans"/>
              </a:rPr>
              <a:t>do</a:t>
            </a:r>
            <a:r>
              <a:rPr sz="1200" spc="-95" dirty="0">
                <a:solidFill>
                  <a:srgbClr val="002E46"/>
                </a:solidFill>
                <a:latin typeface="Lucida Sans"/>
                <a:cs typeface="Lucida Sans"/>
              </a:rPr>
              <a:t> </a:t>
            </a:r>
            <a:r>
              <a:rPr sz="1200" spc="-60" dirty="0">
                <a:solidFill>
                  <a:srgbClr val="002E46"/>
                </a:solidFill>
                <a:latin typeface="Lucida Sans"/>
                <a:cs typeface="Lucida Sans"/>
              </a:rPr>
              <a:t>not  get </a:t>
            </a:r>
            <a:r>
              <a:rPr sz="1200" spc="-50" dirty="0">
                <a:solidFill>
                  <a:srgbClr val="002E46"/>
                </a:solidFill>
                <a:latin typeface="Lucida Sans"/>
                <a:cs typeface="Lucida Sans"/>
              </a:rPr>
              <a:t>preference </a:t>
            </a:r>
            <a:r>
              <a:rPr sz="1200" spc="-70" dirty="0">
                <a:solidFill>
                  <a:srgbClr val="002E46"/>
                </a:solidFill>
                <a:latin typeface="Lucida Sans"/>
                <a:cs typeface="Lucida Sans"/>
              </a:rPr>
              <a:t>on </a:t>
            </a:r>
            <a:r>
              <a:rPr sz="1200" spc="-45" dirty="0">
                <a:solidFill>
                  <a:srgbClr val="002E46"/>
                </a:solidFill>
                <a:latin typeface="Lucida Sans"/>
                <a:cs typeface="Lucida Sans"/>
              </a:rPr>
              <a:t>the </a:t>
            </a:r>
            <a:r>
              <a:rPr sz="1200" spc="-40" dirty="0">
                <a:solidFill>
                  <a:srgbClr val="002E46"/>
                </a:solidFill>
                <a:latin typeface="Lucida Sans"/>
                <a:cs typeface="Lucida Sans"/>
              </a:rPr>
              <a:t>national </a:t>
            </a:r>
            <a:r>
              <a:rPr sz="1200" spc="-50" dirty="0">
                <a:solidFill>
                  <a:srgbClr val="002E46"/>
                </a:solidFill>
                <a:latin typeface="Lucida Sans"/>
                <a:cs typeface="Lucida Sans"/>
              </a:rPr>
              <a:t>transplant waiting </a:t>
            </a:r>
            <a:r>
              <a:rPr sz="1200" spc="-65" dirty="0">
                <a:solidFill>
                  <a:srgbClr val="002E46"/>
                </a:solidFill>
                <a:latin typeface="Lucida Sans"/>
                <a:cs typeface="Lucida Sans"/>
              </a:rPr>
              <a:t>list. </a:t>
            </a:r>
            <a:r>
              <a:rPr sz="1200" spc="-55" dirty="0">
                <a:solidFill>
                  <a:srgbClr val="002E46"/>
                </a:solidFill>
                <a:latin typeface="Lucida Sans"/>
                <a:cs typeface="Lucida Sans"/>
              </a:rPr>
              <a:t>Factors  </a:t>
            </a:r>
            <a:r>
              <a:rPr sz="1200" spc="-75" dirty="0">
                <a:solidFill>
                  <a:srgbClr val="002E46"/>
                </a:solidFill>
                <a:latin typeface="Lucida Sans"/>
                <a:cs typeface="Lucida Sans"/>
              </a:rPr>
              <a:t>such </a:t>
            </a:r>
            <a:r>
              <a:rPr sz="1200" spc="-65" dirty="0">
                <a:solidFill>
                  <a:srgbClr val="002E46"/>
                </a:solidFill>
                <a:latin typeface="Lucida Sans"/>
                <a:cs typeface="Lucida Sans"/>
              </a:rPr>
              <a:t>as </a:t>
            </a:r>
            <a:r>
              <a:rPr sz="1200" spc="-60" dirty="0">
                <a:solidFill>
                  <a:srgbClr val="002E46"/>
                </a:solidFill>
                <a:latin typeface="Lucida Sans"/>
                <a:cs typeface="Lucida Sans"/>
              </a:rPr>
              <a:t>blood </a:t>
            </a:r>
            <a:r>
              <a:rPr sz="1200" spc="-65" dirty="0">
                <a:solidFill>
                  <a:srgbClr val="002E46"/>
                </a:solidFill>
                <a:latin typeface="Lucida Sans"/>
                <a:cs typeface="Lucida Sans"/>
              </a:rPr>
              <a:t>type, body </a:t>
            </a:r>
            <a:r>
              <a:rPr sz="1200" spc="-90" dirty="0">
                <a:solidFill>
                  <a:srgbClr val="002E46"/>
                </a:solidFill>
                <a:latin typeface="Lucida Sans"/>
                <a:cs typeface="Lucida Sans"/>
              </a:rPr>
              <a:t>size, </a:t>
            </a:r>
            <a:r>
              <a:rPr sz="1200" spc="-55" dirty="0">
                <a:solidFill>
                  <a:srgbClr val="002E46"/>
                </a:solidFill>
                <a:latin typeface="Lucida Sans"/>
                <a:cs typeface="Lucida Sans"/>
              </a:rPr>
              <a:t>location, </a:t>
            </a:r>
            <a:r>
              <a:rPr sz="1200" spc="-50" dirty="0">
                <a:solidFill>
                  <a:srgbClr val="002E46"/>
                </a:solidFill>
                <a:latin typeface="Lucida Sans"/>
                <a:cs typeface="Lucida Sans"/>
              </a:rPr>
              <a:t>severity </a:t>
            </a:r>
            <a:r>
              <a:rPr sz="1200" spc="-55" dirty="0">
                <a:solidFill>
                  <a:srgbClr val="002E46"/>
                </a:solidFill>
                <a:latin typeface="Lucida Sans"/>
                <a:cs typeface="Lucida Sans"/>
              </a:rPr>
              <a:t>of </a:t>
            </a:r>
            <a:r>
              <a:rPr sz="1200" spc="-50" dirty="0">
                <a:solidFill>
                  <a:srgbClr val="002E46"/>
                </a:solidFill>
                <a:latin typeface="Lucida Sans"/>
                <a:cs typeface="Lucida Sans"/>
              </a:rPr>
              <a:t>illness </a:t>
            </a:r>
            <a:r>
              <a:rPr sz="1200" spc="-55" dirty="0">
                <a:solidFill>
                  <a:srgbClr val="002E46"/>
                </a:solidFill>
                <a:latin typeface="Lucida Sans"/>
                <a:cs typeface="Lucida Sans"/>
              </a:rPr>
              <a:t>and  length</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50" dirty="0">
                <a:solidFill>
                  <a:srgbClr val="002E46"/>
                </a:solidFill>
                <a:latin typeface="Lucida Sans"/>
                <a:cs typeface="Lucida Sans"/>
              </a:rPr>
              <a:t>time</a:t>
            </a:r>
            <a:r>
              <a:rPr sz="1200" spc="-95" dirty="0">
                <a:solidFill>
                  <a:srgbClr val="002E46"/>
                </a:solidFill>
                <a:latin typeface="Lucida Sans"/>
                <a:cs typeface="Lucida Sans"/>
              </a:rPr>
              <a:t> </a:t>
            </a:r>
            <a:r>
              <a:rPr sz="1200" spc="-70" dirty="0">
                <a:solidFill>
                  <a:srgbClr val="002E46"/>
                </a:solidFill>
                <a:latin typeface="Lucida Sans"/>
                <a:cs typeface="Lucida Sans"/>
              </a:rPr>
              <a:t>on</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50" dirty="0">
                <a:solidFill>
                  <a:srgbClr val="002E46"/>
                </a:solidFill>
                <a:latin typeface="Lucida Sans"/>
                <a:cs typeface="Lucida Sans"/>
              </a:rPr>
              <a:t>waiting</a:t>
            </a:r>
            <a:r>
              <a:rPr sz="1200" spc="-90" dirty="0">
                <a:solidFill>
                  <a:srgbClr val="002E46"/>
                </a:solidFill>
                <a:latin typeface="Lucida Sans"/>
                <a:cs typeface="Lucida Sans"/>
              </a:rPr>
              <a:t> </a:t>
            </a:r>
            <a:r>
              <a:rPr sz="1200" spc="-45" dirty="0">
                <a:solidFill>
                  <a:srgbClr val="002E46"/>
                </a:solidFill>
                <a:latin typeface="Lucida Sans"/>
                <a:cs typeface="Lucida Sans"/>
              </a:rPr>
              <a:t>list</a:t>
            </a:r>
            <a:r>
              <a:rPr sz="1200" spc="-95" dirty="0">
                <a:solidFill>
                  <a:srgbClr val="002E46"/>
                </a:solidFill>
                <a:latin typeface="Lucida Sans"/>
                <a:cs typeface="Lucida Sans"/>
              </a:rPr>
              <a:t> </a:t>
            </a:r>
            <a:r>
              <a:rPr sz="1200" spc="-40" dirty="0">
                <a:solidFill>
                  <a:srgbClr val="002E46"/>
                </a:solidFill>
                <a:latin typeface="Lucida Sans"/>
                <a:cs typeface="Lucida Sans"/>
              </a:rPr>
              <a:t>are</a:t>
            </a:r>
            <a:r>
              <a:rPr sz="1200" spc="-90" dirty="0">
                <a:solidFill>
                  <a:srgbClr val="002E46"/>
                </a:solidFill>
                <a:latin typeface="Lucida Sans"/>
                <a:cs typeface="Lucida Sans"/>
              </a:rPr>
              <a:t> </a:t>
            </a:r>
            <a:r>
              <a:rPr sz="1200" spc="-80" dirty="0">
                <a:solidFill>
                  <a:srgbClr val="002E46"/>
                </a:solidFill>
                <a:latin typeface="Lucida Sans"/>
                <a:cs typeface="Lucida Sans"/>
              </a:rPr>
              <a:t>used</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50" dirty="0">
                <a:solidFill>
                  <a:srgbClr val="002E46"/>
                </a:solidFill>
                <a:latin typeface="Lucida Sans"/>
                <a:cs typeface="Lucida Sans"/>
              </a:rPr>
              <a:t>determine</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65" dirty="0">
                <a:solidFill>
                  <a:srgbClr val="002E46"/>
                </a:solidFill>
                <a:latin typeface="Lucida Sans"/>
                <a:cs typeface="Lucida Sans"/>
              </a:rPr>
              <a:t>best  </a:t>
            </a:r>
            <a:r>
              <a:rPr sz="1200" spc="-45" dirty="0">
                <a:solidFill>
                  <a:srgbClr val="002E46"/>
                </a:solidFill>
                <a:latin typeface="Lucida Sans"/>
                <a:cs typeface="Lucida Sans"/>
              </a:rPr>
              <a:t>candidate </a:t>
            </a:r>
            <a:r>
              <a:rPr sz="1200" spc="-55" dirty="0">
                <a:solidFill>
                  <a:srgbClr val="002E46"/>
                </a:solidFill>
                <a:latin typeface="Lucida Sans"/>
                <a:cs typeface="Lucida Sans"/>
              </a:rPr>
              <a:t>for </a:t>
            </a:r>
            <a:r>
              <a:rPr sz="1200" spc="-45" dirty="0">
                <a:solidFill>
                  <a:srgbClr val="002E46"/>
                </a:solidFill>
                <a:latin typeface="Lucida Sans"/>
                <a:cs typeface="Lucida Sans"/>
              </a:rPr>
              <a:t>an</a:t>
            </a:r>
            <a:r>
              <a:rPr sz="1200" spc="-190" dirty="0">
                <a:solidFill>
                  <a:srgbClr val="002E46"/>
                </a:solidFill>
                <a:latin typeface="Lucida Sans"/>
                <a:cs typeface="Lucida Sans"/>
              </a:rPr>
              <a:t> </a:t>
            </a:r>
            <a:r>
              <a:rPr sz="1200" spc="-85" dirty="0">
                <a:solidFill>
                  <a:srgbClr val="002E46"/>
                </a:solidFill>
                <a:latin typeface="Lucida Sans"/>
                <a:cs typeface="Lucida Sans"/>
              </a:rPr>
              <a:t>organ.</a:t>
            </a:r>
            <a:endParaRPr sz="1200">
              <a:latin typeface="Lucida Sans"/>
              <a:cs typeface="Lucida Sans"/>
            </a:endParaRPr>
          </a:p>
          <a:p>
            <a:pPr marL="12700">
              <a:lnSpc>
                <a:spcPct val="100000"/>
              </a:lnSpc>
              <a:spcBef>
                <a:spcPts val="975"/>
              </a:spcBef>
            </a:pPr>
            <a:r>
              <a:rPr sz="1200" b="1" i="1" spc="-15" dirty="0">
                <a:solidFill>
                  <a:srgbClr val="002E46"/>
                </a:solidFill>
                <a:latin typeface="Gill Sans MT"/>
                <a:cs typeface="Gill Sans MT"/>
              </a:rPr>
              <a:t>Waiting </a:t>
            </a:r>
            <a:r>
              <a:rPr sz="1200" b="1" i="1" spc="15" dirty="0">
                <a:solidFill>
                  <a:srgbClr val="002E46"/>
                </a:solidFill>
                <a:latin typeface="Gill Sans MT"/>
                <a:cs typeface="Gill Sans MT"/>
              </a:rPr>
              <a:t>list </a:t>
            </a:r>
            <a:r>
              <a:rPr sz="1200" b="1" i="1" dirty="0">
                <a:solidFill>
                  <a:srgbClr val="002E46"/>
                </a:solidFill>
                <a:latin typeface="Gill Sans MT"/>
                <a:cs typeface="Gill Sans MT"/>
              </a:rPr>
              <a:t>factors</a:t>
            </a:r>
            <a:r>
              <a:rPr sz="1200" b="1" i="1" spc="-155" dirty="0">
                <a:solidFill>
                  <a:srgbClr val="002E46"/>
                </a:solidFill>
                <a:latin typeface="Gill Sans MT"/>
                <a:cs typeface="Gill Sans MT"/>
              </a:rPr>
              <a:t> </a:t>
            </a:r>
            <a:r>
              <a:rPr sz="1200" b="1" i="1" spc="5" dirty="0">
                <a:solidFill>
                  <a:srgbClr val="002E46"/>
                </a:solidFill>
                <a:latin typeface="Gill Sans MT"/>
                <a:cs typeface="Gill Sans MT"/>
              </a:rPr>
              <a:t>include:</a:t>
            </a:r>
            <a:endParaRPr sz="1200">
              <a:latin typeface="Gill Sans MT"/>
              <a:cs typeface="Gill Sans MT"/>
            </a:endParaRPr>
          </a:p>
          <a:p>
            <a:pPr marL="184150" indent="-172085">
              <a:lnSpc>
                <a:spcPct val="100000"/>
              </a:lnSpc>
              <a:spcBef>
                <a:spcPts val="715"/>
              </a:spcBef>
              <a:buChar char="•"/>
              <a:tabLst>
                <a:tab pos="184785" algn="l"/>
              </a:tabLst>
            </a:pPr>
            <a:r>
              <a:rPr sz="1050" spc="-35" dirty="0">
                <a:solidFill>
                  <a:srgbClr val="002E46"/>
                </a:solidFill>
                <a:latin typeface="Lucida Sans"/>
                <a:cs typeface="Lucida Sans"/>
              </a:rPr>
              <a:t>Blood</a:t>
            </a:r>
            <a:r>
              <a:rPr sz="1050" spc="-90" dirty="0">
                <a:solidFill>
                  <a:srgbClr val="002E46"/>
                </a:solidFill>
                <a:latin typeface="Lucida Sans"/>
                <a:cs typeface="Lucida Sans"/>
              </a:rPr>
              <a:t> </a:t>
            </a:r>
            <a:r>
              <a:rPr sz="1050" spc="-40" dirty="0">
                <a:solidFill>
                  <a:srgbClr val="002E46"/>
                </a:solidFill>
                <a:latin typeface="Lucida Sans"/>
                <a:cs typeface="Lucida Sans"/>
              </a:rPr>
              <a:t>type</a:t>
            </a:r>
            <a:endParaRPr sz="1050">
              <a:latin typeface="Lucida Sans"/>
              <a:cs typeface="Lucida Sans"/>
            </a:endParaRPr>
          </a:p>
          <a:p>
            <a:pPr>
              <a:lnSpc>
                <a:spcPct val="100000"/>
              </a:lnSpc>
              <a:spcBef>
                <a:spcPts val="10"/>
              </a:spcBef>
              <a:buClr>
                <a:srgbClr val="002E46"/>
              </a:buClr>
              <a:buFont typeface="Lucida Sans"/>
              <a:buChar char="•"/>
            </a:pPr>
            <a:endParaRPr sz="1000">
              <a:latin typeface="Lucida Sans"/>
              <a:cs typeface="Lucida Sans"/>
            </a:endParaRPr>
          </a:p>
          <a:p>
            <a:pPr marL="184150" indent="-172085">
              <a:lnSpc>
                <a:spcPct val="100000"/>
              </a:lnSpc>
              <a:buChar char="•"/>
              <a:tabLst>
                <a:tab pos="184785" algn="l"/>
              </a:tabLst>
            </a:pPr>
            <a:r>
              <a:rPr sz="1050" spc="-35" dirty="0">
                <a:solidFill>
                  <a:srgbClr val="002E46"/>
                </a:solidFill>
                <a:latin typeface="Lucida Sans"/>
                <a:cs typeface="Lucida Sans"/>
              </a:rPr>
              <a:t>Body</a:t>
            </a:r>
            <a:r>
              <a:rPr sz="1050" spc="-90" dirty="0">
                <a:solidFill>
                  <a:srgbClr val="002E46"/>
                </a:solidFill>
                <a:latin typeface="Lucida Sans"/>
                <a:cs typeface="Lucida Sans"/>
              </a:rPr>
              <a:t> </a:t>
            </a:r>
            <a:r>
              <a:rPr sz="1050" spc="-65" dirty="0">
                <a:solidFill>
                  <a:srgbClr val="002E46"/>
                </a:solidFill>
                <a:latin typeface="Lucida Sans"/>
                <a:cs typeface="Lucida Sans"/>
              </a:rPr>
              <a:t>size</a:t>
            </a:r>
            <a:endParaRPr sz="1050">
              <a:latin typeface="Lucida Sans"/>
              <a:cs typeface="Lucida Sans"/>
            </a:endParaRPr>
          </a:p>
          <a:p>
            <a:pPr>
              <a:lnSpc>
                <a:spcPct val="100000"/>
              </a:lnSpc>
              <a:spcBef>
                <a:spcPts val="10"/>
              </a:spcBef>
              <a:buClr>
                <a:srgbClr val="002E46"/>
              </a:buClr>
              <a:buFont typeface="Lucida Sans"/>
              <a:buChar char="•"/>
            </a:pPr>
            <a:endParaRPr sz="1000">
              <a:latin typeface="Lucida Sans"/>
              <a:cs typeface="Lucida Sans"/>
            </a:endParaRPr>
          </a:p>
          <a:p>
            <a:pPr marL="184150" indent="-172085">
              <a:lnSpc>
                <a:spcPct val="100000"/>
              </a:lnSpc>
              <a:buChar char="•"/>
              <a:tabLst>
                <a:tab pos="184785" algn="l"/>
              </a:tabLst>
            </a:pPr>
            <a:r>
              <a:rPr sz="1050" spc="-40" dirty="0">
                <a:solidFill>
                  <a:srgbClr val="002E46"/>
                </a:solidFill>
                <a:latin typeface="Lucida Sans"/>
                <a:cs typeface="Lucida Sans"/>
              </a:rPr>
              <a:t>Severity </a:t>
            </a:r>
            <a:r>
              <a:rPr sz="1050" spc="-50" dirty="0">
                <a:solidFill>
                  <a:srgbClr val="002E46"/>
                </a:solidFill>
                <a:latin typeface="Lucida Sans"/>
                <a:cs typeface="Lucida Sans"/>
              </a:rPr>
              <a:t>of </a:t>
            </a:r>
            <a:r>
              <a:rPr sz="1050" spc="-55" dirty="0">
                <a:solidFill>
                  <a:srgbClr val="002E46"/>
                </a:solidFill>
                <a:latin typeface="Lucida Sans"/>
                <a:cs typeface="Lucida Sans"/>
              </a:rPr>
              <a:t>patient’s </a:t>
            </a:r>
            <a:r>
              <a:rPr sz="1050" spc="-35" dirty="0">
                <a:solidFill>
                  <a:srgbClr val="002E46"/>
                </a:solidFill>
                <a:latin typeface="Lucida Sans"/>
                <a:cs typeface="Lucida Sans"/>
              </a:rPr>
              <a:t>medical</a:t>
            </a:r>
            <a:r>
              <a:rPr sz="1050" spc="-195" dirty="0">
                <a:solidFill>
                  <a:srgbClr val="002E46"/>
                </a:solidFill>
                <a:latin typeface="Lucida Sans"/>
                <a:cs typeface="Lucida Sans"/>
              </a:rPr>
              <a:t> </a:t>
            </a:r>
            <a:r>
              <a:rPr sz="1050" spc="-50" dirty="0">
                <a:solidFill>
                  <a:srgbClr val="002E46"/>
                </a:solidFill>
                <a:latin typeface="Lucida Sans"/>
                <a:cs typeface="Lucida Sans"/>
              </a:rPr>
              <a:t>condition</a:t>
            </a:r>
            <a:endParaRPr sz="1050">
              <a:latin typeface="Lucida Sans"/>
              <a:cs typeface="Lucida Sans"/>
            </a:endParaRPr>
          </a:p>
          <a:p>
            <a:pPr>
              <a:lnSpc>
                <a:spcPct val="100000"/>
              </a:lnSpc>
              <a:spcBef>
                <a:spcPts val="15"/>
              </a:spcBef>
              <a:buClr>
                <a:srgbClr val="002E46"/>
              </a:buClr>
              <a:buFont typeface="Lucida Sans"/>
              <a:buChar char="•"/>
            </a:pPr>
            <a:endParaRPr sz="1000">
              <a:latin typeface="Lucida Sans"/>
              <a:cs typeface="Lucida Sans"/>
            </a:endParaRPr>
          </a:p>
          <a:p>
            <a:pPr marL="184150" indent="-172085">
              <a:lnSpc>
                <a:spcPct val="100000"/>
              </a:lnSpc>
              <a:buChar char="•"/>
              <a:tabLst>
                <a:tab pos="184785" algn="l"/>
              </a:tabLst>
            </a:pPr>
            <a:r>
              <a:rPr sz="1050" spc="-45" dirty="0">
                <a:solidFill>
                  <a:srgbClr val="002E46"/>
                </a:solidFill>
                <a:latin typeface="Lucida Sans"/>
                <a:cs typeface="Lucida Sans"/>
              </a:rPr>
              <a:t>Distance</a:t>
            </a:r>
            <a:r>
              <a:rPr sz="1050" spc="-85" dirty="0">
                <a:solidFill>
                  <a:srgbClr val="002E46"/>
                </a:solidFill>
                <a:latin typeface="Lucida Sans"/>
                <a:cs typeface="Lucida Sans"/>
              </a:rPr>
              <a:t> </a:t>
            </a:r>
            <a:r>
              <a:rPr sz="1050" spc="-40" dirty="0">
                <a:solidFill>
                  <a:srgbClr val="002E46"/>
                </a:solidFill>
                <a:latin typeface="Lucida Sans"/>
                <a:cs typeface="Lucida Sans"/>
              </a:rPr>
              <a:t>between</a:t>
            </a:r>
            <a:r>
              <a:rPr sz="1050" spc="-80" dirty="0">
                <a:solidFill>
                  <a:srgbClr val="002E46"/>
                </a:solidFill>
                <a:latin typeface="Lucida Sans"/>
                <a:cs typeface="Lucida Sans"/>
              </a:rPr>
              <a:t> </a:t>
            </a:r>
            <a:r>
              <a:rPr sz="1050" spc="-40" dirty="0">
                <a:solidFill>
                  <a:srgbClr val="002E46"/>
                </a:solidFill>
                <a:latin typeface="Lucida Sans"/>
                <a:cs typeface="Lucida Sans"/>
              </a:rPr>
              <a:t>the</a:t>
            </a:r>
            <a:r>
              <a:rPr sz="1050" spc="-85" dirty="0">
                <a:solidFill>
                  <a:srgbClr val="002E46"/>
                </a:solidFill>
                <a:latin typeface="Lucida Sans"/>
                <a:cs typeface="Lucida Sans"/>
              </a:rPr>
              <a:t> </a:t>
            </a:r>
            <a:r>
              <a:rPr sz="1050" spc="-70" dirty="0">
                <a:solidFill>
                  <a:srgbClr val="002E46"/>
                </a:solidFill>
                <a:latin typeface="Lucida Sans"/>
                <a:cs typeface="Lucida Sans"/>
              </a:rPr>
              <a:t>donor’s</a:t>
            </a:r>
            <a:r>
              <a:rPr sz="1050" spc="-80" dirty="0">
                <a:solidFill>
                  <a:srgbClr val="002E46"/>
                </a:solidFill>
                <a:latin typeface="Lucida Sans"/>
                <a:cs typeface="Lucida Sans"/>
              </a:rPr>
              <a:t> </a:t>
            </a:r>
            <a:r>
              <a:rPr sz="1050" spc="-45" dirty="0">
                <a:solidFill>
                  <a:srgbClr val="002E46"/>
                </a:solidFill>
                <a:latin typeface="Lucida Sans"/>
                <a:cs typeface="Lucida Sans"/>
              </a:rPr>
              <a:t>hospital</a:t>
            </a:r>
            <a:r>
              <a:rPr sz="1050" spc="-80" dirty="0">
                <a:solidFill>
                  <a:srgbClr val="002E46"/>
                </a:solidFill>
                <a:latin typeface="Lucida Sans"/>
                <a:cs typeface="Lucida Sans"/>
              </a:rPr>
              <a:t> </a:t>
            </a:r>
            <a:r>
              <a:rPr sz="1050" spc="-50" dirty="0">
                <a:solidFill>
                  <a:srgbClr val="002E46"/>
                </a:solidFill>
                <a:latin typeface="Lucida Sans"/>
                <a:cs typeface="Lucida Sans"/>
              </a:rPr>
              <a:t>and</a:t>
            </a:r>
            <a:r>
              <a:rPr sz="1050" spc="-85" dirty="0">
                <a:solidFill>
                  <a:srgbClr val="002E46"/>
                </a:solidFill>
                <a:latin typeface="Lucida Sans"/>
                <a:cs typeface="Lucida Sans"/>
              </a:rPr>
              <a:t> </a:t>
            </a:r>
            <a:r>
              <a:rPr sz="1050" spc="-40" dirty="0">
                <a:solidFill>
                  <a:srgbClr val="002E46"/>
                </a:solidFill>
                <a:latin typeface="Lucida Sans"/>
                <a:cs typeface="Lucida Sans"/>
              </a:rPr>
              <a:t>the</a:t>
            </a:r>
            <a:r>
              <a:rPr sz="1050" spc="-80" dirty="0">
                <a:solidFill>
                  <a:srgbClr val="002E46"/>
                </a:solidFill>
                <a:latin typeface="Lucida Sans"/>
                <a:cs typeface="Lucida Sans"/>
              </a:rPr>
              <a:t> </a:t>
            </a:r>
            <a:r>
              <a:rPr sz="1050" spc="-55" dirty="0">
                <a:solidFill>
                  <a:srgbClr val="002E46"/>
                </a:solidFill>
                <a:latin typeface="Lucida Sans"/>
                <a:cs typeface="Lucida Sans"/>
              </a:rPr>
              <a:t>patient’s</a:t>
            </a:r>
            <a:r>
              <a:rPr sz="1050" spc="-80" dirty="0">
                <a:solidFill>
                  <a:srgbClr val="002E46"/>
                </a:solidFill>
                <a:latin typeface="Lucida Sans"/>
                <a:cs typeface="Lucida Sans"/>
              </a:rPr>
              <a:t> </a:t>
            </a:r>
            <a:r>
              <a:rPr sz="1050" spc="-45" dirty="0">
                <a:solidFill>
                  <a:srgbClr val="002E46"/>
                </a:solidFill>
                <a:latin typeface="Lucida Sans"/>
                <a:cs typeface="Lucida Sans"/>
              </a:rPr>
              <a:t>hospital</a:t>
            </a:r>
            <a:endParaRPr sz="1050">
              <a:latin typeface="Lucida Sans"/>
              <a:cs typeface="Lucida Sans"/>
            </a:endParaRPr>
          </a:p>
          <a:p>
            <a:pPr>
              <a:lnSpc>
                <a:spcPct val="100000"/>
              </a:lnSpc>
              <a:spcBef>
                <a:spcPts val="10"/>
              </a:spcBef>
              <a:buClr>
                <a:srgbClr val="002E46"/>
              </a:buClr>
              <a:buFont typeface="Lucida Sans"/>
              <a:buChar char="•"/>
            </a:pPr>
            <a:endParaRPr sz="1000">
              <a:latin typeface="Lucida Sans"/>
              <a:cs typeface="Lucida Sans"/>
            </a:endParaRPr>
          </a:p>
          <a:p>
            <a:pPr marL="184150" indent="-172085">
              <a:lnSpc>
                <a:spcPct val="100000"/>
              </a:lnSpc>
              <a:buChar char="•"/>
              <a:tabLst>
                <a:tab pos="184785" algn="l"/>
              </a:tabLst>
            </a:pPr>
            <a:r>
              <a:rPr sz="1050" spc="-65" dirty="0">
                <a:solidFill>
                  <a:srgbClr val="002E46"/>
                </a:solidFill>
                <a:latin typeface="Lucida Sans"/>
                <a:cs typeface="Lucida Sans"/>
              </a:rPr>
              <a:t>The </a:t>
            </a:r>
            <a:r>
              <a:rPr sz="1050" spc="-55" dirty="0">
                <a:solidFill>
                  <a:srgbClr val="002E46"/>
                </a:solidFill>
                <a:latin typeface="Lucida Sans"/>
                <a:cs typeface="Lucida Sans"/>
              </a:rPr>
              <a:t>patient’s </a:t>
            </a:r>
            <a:r>
              <a:rPr sz="1050" spc="-40" dirty="0">
                <a:solidFill>
                  <a:srgbClr val="002E46"/>
                </a:solidFill>
                <a:latin typeface="Lucida Sans"/>
                <a:cs typeface="Lucida Sans"/>
              </a:rPr>
              <a:t>waiting</a:t>
            </a:r>
            <a:r>
              <a:rPr sz="1050" spc="-140" dirty="0">
                <a:solidFill>
                  <a:srgbClr val="002E46"/>
                </a:solidFill>
                <a:latin typeface="Lucida Sans"/>
                <a:cs typeface="Lucida Sans"/>
              </a:rPr>
              <a:t> </a:t>
            </a:r>
            <a:r>
              <a:rPr sz="1050" spc="-45" dirty="0">
                <a:solidFill>
                  <a:srgbClr val="002E46"/>
                </a:solidFill>
                <a:latin typeface="Lucida Sans"/>
                <a:cs typeface="Lucida Sans"/>
              </a:rPr>
              <a:t>time</a:t>
            </a:r>
            <a:endParaRPr sz="1050">
              <a:latin typeface="Lucida Sans"/>
              <a:cs typeface="Lucida Sans"/>
            </a:endParaRPr>
          </a:p>
          <a:p>
            <a:pPr>
              <a:lnSpc>
                <a:spcPct val="100000"/>
              </a:lnSpc>
              <a:spcBef>
                <a:spcPts val="10"/>
              </a:spcBef>
              <a:buClr>
                <a:srgbClr val="002E46"/>
              </a:buClr>
              <a:buFont typeface="Lucida Sans"/>
              <a:buChar char="•"/>
            </a:pPr>
            <a:endParaRPr sz="1000">
              <a:latin typeface="Lucida Sans"/>
              <a:cs typeface="Lucida Sans"/>
            </a:endParaRPr>
          </a:p>
          <a:p>
            <a:pPr marL="184150" indent="-172085">
              <a:lnSpc>
                <a:spcPct val="100000"/>
              </a:lnSpc>
              <a:spcBef>
                <a:spcPts val="5"/>
              </a:spcBef>
              <a:buChar char="•"/>
              <a:tabLst>
                <a:tab pos="184785" algn="l"/>
              </a:tabLst>
            </a:pPr>
            <a:r>
              <a:rPr sz="1050" spc="-30" dirty="0">
                <a:solidFill>
                  <a:srgbClr val="002E46"/>
                </a:solidFill>
                <a:latin typeface="Lucida Sans"/>
                <a:cs typeface="Lucida Sans"/>
              </a:rPr>
              <a:t>Whether</a:t>
            </a:r>
            <a:r>
              <a:rPr sz="1050" spc="-85" dirty="0">
                <a:solidFill>
                  <a:srgbClr val="002E46"/>
                </a:solidFill>
                <a:latin typeface="Lucida Sans"/>
                <a:cs typeface="Lucida Sans"/>
              </a:rPr>
              <a:t> </a:t>
            </a:r>
            <a:r>
              <a:rPr sz="1050" spc="-40" dirty="0">
                <a:solidFill>
                  <a:srgbClr val="002E46"/>
                </a:solidFill>
                <a:latin typeface="Lucida Sans"/>
                <a:cs typeface="Lucida Sans"/>
              </a:rPr>
              <a:t>the</a:t>
            </a:r>
            <a:r>
              <a:rPr sz="1050" spc="-85" dirty="0">
                <a:solidFill>
                  <a:srgbClr val="002E46"/>
                </a:solidFill>
                <a:latin typeface="Lucida Sans"/>
                <a:cs typeface="Lucida Sans"/>
              </a:rPr>
              <a:t> </a:t>
            </a:r>
            <a:r>
              <a:rPr sz="1050" spc="-35" dirty="0">
                <a:solidFill>
                  <a:srgbClr val="002E46"/>
                </a:solidFill>
                <a:latin typeface="Lucida Sans"/>
                <a:cs typeface="Lucida Sans"/>
              </a:rPr>
              <a:t>patient</a:t>
            </a:r>
            <a:r>
              <a:rPr sz="1050" spc="-85" dirty="0">
                <a:solidFill>
                  <a:srgbClr val="002E46"/>
                </a:solidFill>
                <a:latin typeface="Lucida Sans"/>
                <a:cs typeface="Lucida Sans"/>
              </a:rPr>
              <a:t> </a:t>
            </a:r>
            <a:r>
              <a:rPr sz="1050" spc="-65" dirty="0">
                <a:solidFill>
                  <a:srgbClr val="002E46"/>
                </a:solidFill>
                <a:latin typeface="Lucida Sans"/>
                <a:cs typeface="Lucida Sans"/>
              </a:rPr>
              <a:t>is</a:t>
            </a:r>
            <a:r>
              <a:rPr sz="1050" spc="-85" dirty="0">
                <a:solidFill>
                  <a:srgbClr val="002E46"/>
                </a:solidFill>
                <a:latin typeface="Lucida Sans"/>
                <a:cs typeface="Lucida Sans"/>
              </a:rPr>
              <a:t> </a:t>
            </a:r>
            <a:r>
              <a:rPr sz="1050" spc="-35" dirty="0">
                <a:solidFill>
                  <a:srgbClr val="002E46"/>
                </a:solidFill>
                <a:latin typeface="Lucida Sans"/>
                <a:cs typeface="Lucida Sans"/>
              </a:rPr>
              <a:t>healthy</a:t>
            </a:r>
            <a:r>
              <a:rPr sz="1050" spc="-85" dirty="0">
                <a:solidFill>
                  <a:srgbClr val="002E46"/>
                </a:solidFill>
                <a:latin typeface="Lucida Sans"/>
                <a:cs typeface="Lucida Sans"/>
              </a:rPr>
              <a:t> </a:t>
            </a:r>
            <a:r>
              <a:rPr sz="1050" spc="-60" dirty="0">
                <a:solidFill>
                  <a:srgbClr val="002E46"/>
                </a:solidFill>
                <a:latin typeface="Lucida Sans"/>
                <a:cs typeface="Lucida Sans"/>
              </a:rPr>
              <a:t>enough</a:t>
            </a:r>
            <a:r>
              <a:rPr sz="1050" spc="-85" dirty="0">
                <a:solidFill>
                  <a:srgbClr val="002E46"/>
                </a:solidFill>
                <a:latin typeface="Lucida Sans"/>
                <a:cs typeface="Lucida Sans"/>
              </a:rPr>
              <a:t> </a:t>
            </a:r>
            <a:r>
              <a:rPr sz="1050" spc="-50" dirty="0">
                <a:solidFill>
                  <a:srgbClr val="002E46"/>
                </a:solidFill>
                <a:latin typeface="Lucida Sans"/>
                <a:cs typeface="Lucida Sans"/>
              </a:rPr>
              <a:t>for</a:t>
            </a:r>
            <a:r>
              <a:rPr sz="1050" spc="-80" dirty="0">
                <a:solidFill>
                  <a:srgbClr val="002E46"/>
                </a:solidFill>
                <a:latin typeface="Lucida Sans"/>
                <a:cs typeface="Lucida Sans"/>
              </a:rPr>
              <a:t> </a:t>
            </a:r>
            <a:r>
              <a:rPr sz="1050" spc="-70" dirty="0">
                <a:solidFill>
                  <a:srgbClr val="002E46"/>
                </a:solidFill>
                <a:latin typeface="Lucida Sans"/>
                <a:cs typeface="Lucida Sans"/>
              </a:rPr>
              <a:t>surgery</a:t>
            </a:r>
            <a:endParaRPr sz="1050">
              <a:latin typeface="Lucida Sans"/>
              <a:cs typeface="Lucida Sans"/>
            </a:endParaRPr>
          </a:p>
        </p:txBody>
      </p:sp>
      <p:sp>
        <p:nvSpPr>
          <p:cNvPr id="37" name="object 37"/>
          <p:cNvSpPr txBox="1"/>
          <p:nvPr/>
        </p:nvSpPr>
        <p:spPr>
          <a:xfrm>
            <a:off x="7097110" y="2261563"/>
            <a:ext cx="4095750" cy="1059180"/>
          </a:xfrm>
          <a:prstGeom prst="rect">
            <a:avLst/>
          </a:prstGeom>
        </p:spPr>
        <p:txBody>
          <a:bodyPr vert="horz" wrap="square" lIns="0" tIns="10160" rIns="0" bIns="0" rtlCol="0">
            <a:spAutoFit/>
          </a:bodyPr>
          <a:lstStyle/>
          <a:p>
            <a:pPr marL="12700" marR="1327785">
              <a:lnSpc>
                <a:spcPct val="101200"/>
              </a:lnSpc>
              <a:spcBef>
                <a:spcPts val="80"/>
              </a:spcBef>
            </a:pPr>
            <a:r>
              <a:rPr sz="1400" b="1" spc="55" dirty="0">
                <a:solidFill>
                  <a:srgbClr val="002E46"/>
                </a:solidFill>
                <a:latin typeface="Calibri"/>
                <a:cs typeface="Calibri"/>
              </a:rPr>
              <a:t>How </a:t>
            </a:r>
            <a:r>
              <a:rPr sz="1400" b="1" spc="35" dirty="0">
                <a:solidFill>
                  <a:srgbClr val="002E46"/>
                </a:solidFill>
                <a:latin typeface="Calibri"/>
                <a:cs typeface="Calibri"/>
              </a:rPr>
              <a:t>many </a:t>
            </a:r>
            <a:r>
              <a:rPr sz="1400" b="1" spc="40" dirty="0">
                <a:solidFill>
                  <a:srgbClr val="002E46"/>
                </a:solidFill>
                <a:latin typeface="Calibri"/>
                <a:cs typeface="Calibri"/>
              </a:rPr>
              <a:t>people </a:t>
            </a:r>
            <a:r>
              <a:rPr sz="1400" b="1" spc="35" dirty="0">
                <a:solidFill>
                  <a:srgbClr val="002E46"/>
                </a:solidFill>
                <a:latin typeface="Calibri"/>
                <a:cs typeface="Calibri"/>
              </a:rPr>
              <a:t>are </a:t>
            </a:r>
            <a:r>
              <a:rPr sz="1400" b="1" spc="30" dirty="0">
                <a:solidFill>
                  <a:srgbClr val="002E46"/>
                </a:solidFill>
                <a:latin typeface="Calibri"/>
                <a:cs typeface="Calibri"/>
              </a:rPr>
              <a:t>waiting </a:t>
            </a:r>
            <a:r>
              <a:rPr sz="1400" b="1" spc="20" dirty="0">
                <a:solidFill>
                  <a:srgbClr val="002E46"/>
                </a:solidFill>
                <a:latin typeface="Calibri"/>
                <a:cs typeface="Calibri"/>
              </a:rPr>
              <a:t>for</a:t>
            </a:r>
            <a:r>
              <a:rPr sz="1400" b="1" spc="-125" dirty="0">
                <a:solidFill>
                  <a:srgbClr val="002E46"/>
                </a:solidFill>
                <a:latin typeface="Calibri"/>
                <a:cs typeface="Calibri"/>
              </a:rPr>
              <a:t> </a:t>
            </a:r>
            <a:r>
              <a:rPr sz="1400" b="1" spc="70" dirty="0">
                <a:solidFill>
                  <a:srgbClr val="002E46"/>
                </a:solidFill>
                <a:latin typeface="Calibri"/>
                <a:cs typeface="Calibri"/>
              </a:rPr>
              <a:t>a  </a:t>
            </a:r>
            <a:r>
              <a:rPr sz="1400" b="1" spc="30" dirty="0">
                <a:solidFill>
                  <a:srgbClr val="002E46"/>
                </a:solidFill>
                <a:latin typeface="Calibri"/>
                <a:cs typeface="Calibri"/>
              </a:rPr>
              <a:t>transplant </a:t>
            </a:r>
            <a:r>
              <a:rPr sz="1400" b="1" spc="25" dirty="0">
                <a:solidFill>
                  <a:srgbClr val="002E46"/>
                </a:solidFill>
                <a:latin typeface="Calibri"/>
                <a:cs typeface="Calibri"/>
              </a:rPr>
              <a:t>in the</a:t>
            </a:r>
            <a:r>
              <a:rPr sz="1400" b="1" spc="-20" dirty="0">
                <a:solidFill>
                  <a:srgbClr val="002E46"/>
                </a:solidFill>
                <a:latin typeface="Calibri"/>
                <a:cs typeface="Calibri"/>
              </a:rPr>
              <a:t> </a:t>
            </a:r>
            <a:r>
              <a:rPr sz="1400" b="1" spc="-30" dirty="0">
                <a:solidFill>
                  <a:srgbClr val="002E46"/>
                </a:solidFill>
                <a:latin typeface="Calibri"/>
                <a:cs typeface="Calibri"/>
              </a:rPr>
              <a:t>U.S.?</a:t>
            </a:r>
            <a:endParaRPr sz="1400">
              <a:latin typeface="Calibri"/>
              <a:cs typeface="Calibri"/>
            </a:endParaRPr>
          </a:p>
          <a:p>
            <a:pPr marL="12700" marR="5080" algn="just">
              <a:lnSpc>
                <a:spcPts val="1600"/>
              </a:lnSpc>
              <a:spcBef>
                <a:spcPts val="40"/>
              </a:spcBef>
            </a:pPr>
            <a:r>
              <a:rPr sz="1200" spc="-50" dirty="0">
                <a:solidFill>
                  <a:srgbClr val="002E46"/>
                </a:solidFill>
                <a:latin typeface="Lucida Sans"/>
                <a:cs typeface="Lucida Sans"/>
              </a:rPr>
              <a:t>Nationwide, there </a:t>
            </a:r>
            <a:r>
              <a:rPr sz="1200" spc="-40" dirty="0">
                <a:solidFill>
                  <a:srgbClr val="002E46"/>
                </a:solidFill>
                <a:latin typeface="Lucida Sans"/>
                <a:cs typeface="Lucida Sans"/>
              </a:rPr>
              <a:t>are </a:t>
            </a:r>
            <a:r>
              <a:rPr sz="1200" spc="-50" dirty="0">
                <a:solidFill>
                  <a:srgbClr val="002E46"/>
                </a:solidFill>
                <a:latin typeface="Lucida Sans"/>
                <a:cs typeface="Lucida Sans"/>
              </a:rPr>
              <a:t>over </a:t>
            </a:r>
            <a:r>
              <a:rPr sz="1200" spc="-125" dirty="0">
                <a:solidFill>
                  <a:srgbClr val="002E46"/>
                </a:solidFill>
                <a:latin typeface="Lucida Sans"/>
                <a:cs typeface="Lucida Sans"/>
              </a:rPr>
              <a:t>100,000 </a:t>
            </a:r>
            <a:r>
              <a:rPr sz="1200" spc="-50" dirty="0">
                <a:solidFill>
                  <a:srgbClr val="002E46"/>
                </a:solidFill>
                <a:latin typeface="Lucida Sans"/>
                <a:cs typeface="Lucida Sans"/>
              </a:rPr>
              <a:t>people waiting </a:t>
            </a:r>
            <a:r>
              <a:rPr sz="1200" spc="-55" dirty="0">
                <a:solidFill>
                  <a:srgbClr val="002E46"/>
                </a:solidFill>
                <a:latin typeface="Lucida Sans"/>
                <a:cs typeface="Lucida Sans"/>
              </a:rPr>
              <a:t>for </a:t>
            </a:r>
            <a:r>
              <a:rPr sz="1200" spc="-10" dirty="0">
                <a:solidFill>
                  <a:srgbClr val="002E46"/>
                </a:solidFill>
                <a:latin typeface="Lucida Sans"/>
                <a:cs typeface="Lucida Sans"/>
              </a:rPr>
              <a:t>a </a:t>
            </a:r>
            <a:r>
              <a:rPr sz="1200" spc="-20" dirty="0">
                <a:solidFill>
                  <a:srgbClr val="002E46"/>
                </a:solidFill>
                <a:latin typeface="Lucida Sans"/>
                <a:cs typeface="Lucida Sans"/>
              </a:rPr>
              <a:t>life-  </a:t>
            </a:r>
            <a:r>
              <a:rPr sz="1200" spc="-65" dirty="0">
                <a:solidFill>
                  <a:srgbClr val="002E46"/>
                </a:solidFill>
                <a:latin typeface="Lucida Sans"/>
                <a:cs typeface="Lucida Sans"/>
              </a:rPr>
              <a:t>saving</a:t>
            </a:r>
            <a:r>
              <a:rPr sz="1200" spc="-100" dirty="0">
                <a:solidFill>
                  <a:srgbClr val="002E46"/>
                </a:solidFill>
                <a:latin typeface="Lucida Sans"/>
                <a:cs typeface="Lucida Sans"/>
              </a:rPr>
              <a:t> </a:t>
            </a:r>
            <a:r>
              <a:rPr sz="1200" spc="-70" dirty="0">
                <a:solidFill>
                  <a:srgbClr val="002E46"/>
                </a:solidFill>
                <a:latin typeface="Lucida Sans"/>
                <a:cs typeface="Lucida Sans"/>
              </a:rPr>
              <a:t>organ</a:t>
            </a:r>
            <a:r>
              <a:rPr sz="1200" spc="-95" dirty="0">
                <a:solidFill>
                  <a:srgbClr val="002E46"/>
                </a:solidFill>
                <a:latin typeface="Lucida Sans"/>
                <a:cs typeface="Lucida Sans"/>
              </a:rPr>
              <a:t> </a:t>
            </a:r>
            <a:r>
              <a:rPr sz="1200" spc="-50" dirty="0">
                <a:solidFill>
                  <a:srgbClr val="002E46"/>
                </a:solidFill>
                <a:latin typeface="Lucida Sans"/>
                <a:cs typeface="Lucida Sans"/>
              </a:rPr>
              <a:t>transplant</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65" dirty="0">
                <a:solidFill>
                  <a:srgbClr val="002E46"/>
                </a:solidFill>
                <a:latin typeface="Lucida Sans"/>
                <a:cs typeface="Lucida Sans"/>
              </a:rPr>
              <a:t>more</a:t>
            </a:r>
            <a:r>
              <a:rPr sz="1200" spc="-95" dirty="0">
                <a:solidFill>
                  <a:srgbClr val="002E46"/>
                </a:solidFill>
                <a:latin typeface="Lucida Sans"/>
                <a:cs typeface="Lucida Sans"/>
              </a:rPr>
              <a:t> </a:t>
            </a:r>
            <a:r>
              <a:rPr sz="1200" spc="-50" dirty="0">
                <a:solidFill>
                  <a:srgbClr val="002E46"/>
                </a:solidFill>
                <a:latin typeface="Lucida Sans"/>
                <a:cs typeface="Lucida Sans"/>
              </a:rPr>
              <a:t>than</a:t>
            </a:r>
            <a:r>
              <a:rPr sz="1200" spc="-100" dirty="0">
                <a:solidFill>
                  <a:srgbClr val="002E46"/>
                </a:solidFill>
                <a:latin typeface="Lucida Sans"/>
                <a:cs typeface="Lucida Sans"/>
              </a:rPr>
              <a:t> </a:t>
            </a:r>
            <a:r>
              <a:rPr sz="1200" spc="-125" dirty="0">
                <a:solidFill>
                  <a:srgbClr val="002E46"/>
                </a:solidFill>
                <a:latin typeface="Lucida Sans"/>
                <a:cs typeface="Lucida Sans"/>
              </a:rPr>
              <a:t>3,000</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5" dirty="0">
                <a:solidFill>
                  <a:srgbClr val="002E46"/>
                </a:solidFill>
                <a:latin typeface="Lucida Sans"/>
                <a:cs typeface="Lucida Sans"/>
              </a:rPr>
              <a:t> </a:t>
            </a:r>
            <a:r>
              <a:rPr sz="1200" spc="-60" dirty="0">
                <a:solidFill>
                  <a:srgbClr val="002E46"/>
                </a:solidFill>
                <a:latin typeface="Lucida Sans"/>
                <a:cs typeface="Lucida Sans"/>
              </a:rPr>
              <a:t>those</a:t>
            </a:r>
            <a:r>
              <a:rPr sz="1200" spc="-95" dirty="0">
                <a:solidFill>
                  <a:srgbClr val="002E46"/>
                </a:solidFill>
                <a:latin typeface="Lucida Sans"/>
                <a:cs typeface="Lucida Sans"/>
              </a:rPr>
              <a:t> </a:t>
            </a:r>
            <a:r>
              <a:rPr sz="1200" spc="-50" dirty="0">
                <a:solidFill>
                  <a:srgbClr val="002E46"/>
                </a:solidFill>
                <a:latin typeface="Lucida Sans"/>
                <a:cs typeface="Lucida Sans"/>
              </a:rPr>
              <a:t>people  </a:t>
            </a:r>
            <a:r>
              <a:rPr sz="1200" spc="-40" dirty="0">
                <a:solidFill>
                  <a:srgbClr val="002E46"/>
                </a:solidFill>
                <a:latin typeface="Lucida Sans"/>
                <a:cs typeface="Lucida Sans"/>
              </a:rPr>
              <a:t>are </a:t>
            </a:r>
            <a:r>
              <a:rPr sz="1200" spc="-60" dirty="0">
                <a:solidFill>
                  <a:srgbClr val="002E46"/>
                </a:solidFill>
                <a:latin typeface="Lucida Sans"/>
                <a:cs typeface="Lucida Sans"/>
              </a:rPr>
              <a:t>right </a:t>
            </a:r>
            <a:r>
              <a:rPr sz="1200" spc="-50" dirty="0">
                <a:solidFill>
                  <a:srgbClr val="002E46"/>
                </a:solidFill>
                <a:latin typeface="Lucida Sans"/>
                <a:cs typeface="Lucida Sans"/>
              </a:rPr>
              <a:t>here </a:t>
            </a:r>
            <a:r>
              <a:rPr sz="1200" spc="-55" dirty="0">
                <a:solidFill>
                  <a:srgbClr val="002E46"/>
                </a:solidFill>
                <a:latin typeface="Lucida Sans"/>
                <a:cs typeface="Lucida Sans"/>
              </a:rPr>
              <a:t>in</a:t>
            </a:r>
            <a:r>
              <a:rPr sz="1200" spc="-235" dirty="0">
                <a:solidFill>
                  <a:srgbClr val="002E46"/>
                </a:solidFill>
                <a:latin typeface="Lucida Sans"/>
                <a:cs typeface="Lucida Sans"/>
              </a:rPr>
              <a:t> </a:t>
            </a:r>
            <a:r>
              <a:rPr sz="1200" spc="-60" dirty="0">
                <a:solidFill>
                  <a:srgbClr val="002E46"/>
                </a:solidFill>
                <a:latin typeface="Lucida Sans"/>
                <a:cs typeface="Lucida Sans"/>
              </a:rPr>
              <a:t>Minnesota.</a:t>
            </a:r>
            <a:endParaRPr sz="1200">
              <a:latin typeface="Lucida Sans"/>
              <a:cs typeface="Lucida Sans"/>
            </a:endParaRPr>
          </a:p>
        </p:txBody>
      </p:sp>
      <p:sp>
        <p:nvSpPr>
          <p:cNvPr id="38" name="object 38"/>
          <p:cNvSpPr txBox="1"/>
          <p:nvPr/>
        </p:nvSpPr>
        <p:spPr>
          <a:xfrm>
            <a:off x="7097110" y="3791913"/>
            <a:ext cx="4330700" cy="1059180"/>
          </a:xfrm>
          <a:prstGeom prst="rect">
            <a:avLst/>
          </a:prstGeom>
        </p:spPr>
        <p:txBody>
          <a:bodyPr vert="horz" wrap="square" lIns="0" tIns="10160" rIns="0" bIns="0" rtlCol="0">
            <a:spAutoFit/>
          </a:bodyPr>
          <a:lstStyle/>
          <a:p>
            <a:pPr marL="12700" marR="1411605">
              <a:lnSpc>
                <a:spcPct val="101200"/>
              </a:lnSpc>
              <a:spcBef>
                <a:spcPts val="80"/>
              </a:spcBef>
            </a:pPr>
            <a:r>
              <a:rPr sz="1400" b="1" spc="55" dirty="0">
                <a:solidFill>
                  <a:srgbClr val="002E46"/>
                </a:solidFill>
                <a:latin typeface="Calibri"/>
                <a:cs typeface="Calibri"/>
              </a:rPr>
              <a:t>How </a:t>
            </a:r>
            <a:r>
              <a:rPr sz="1400" b="1" spc="35" dirty="0">
                <a:solidFill>
                  <a:srgbClr val="002E46"/>
                </a:solidFill>
                <a:latin typeface="Calibri"/>
                <a:cs typeface="Calibri"/>
              </a:rPr>
              <a:t>many </a:t>
            </a:r>
            <a:r>
              <a:rPr sz="1400" b="1" spc="40" dirty="0">
                <a:solidFill>
                  <a:srgbClr val="002E46"/>
                </a:solidFill>
                <a:latin typeface="Calibri"/>
                <a:cs typeface="Calibri"/>
              </a:rPr>
              <a:t>people </a:t>
            </a:r>
            <a:r>
              <a:rPr sz="1400" b="1" spc="60" dirty="0">
                <a:solidFill>
                  <a:srgbClr val="002E46"/>
                </a:solidFill>
                <a:latin typeface="Calibri"/>
                <a:cs typeface="Calibri"/>
              </a:rPr>
              <a:t>can </a:t>
            </a:r>
            <a:r>
              <a:rPr sz="1400" b="1" spc="70" dirty="0">
                <a:solidFill>
                  <a:srgbClr val="002E46"/>
                </a:solidFill>
                <a:latin typeface="Calibri"/>
                <a:cs typeface="Calibri"/>
              </a:rPr>
              <a:t>a </a:t>
            </a:r>
            <a:r>
              <a:rPr sz="1400" b="1" spc="40" dirty="0">
                <a:solidFill>
                  <a:srgbClr val="002E46"/>
                </a:solidFill>
                <a:latin typeface="Calibri"/>
                <a:cs typeface="Calibri"/>
              </a:rPr>
              <a:t>single</a:t>
            </a:r>
            <a:r>
              <a:rPr sz="1400" b="1" spc="-185" dirty="0">
                <a:solidFill>
                  <a:srgbClr val="002E46"/>
                </a:solidFill>
                <a:latin typeface="Calibri"/>
                <a:cs typeface="Calibri"/>
              </a:rPr>
              <a:t> </a:t>
            </a:r>
            <a:r>
              <a:rPr sz="1400" b="1" spc="30" dirty="0">
                <a:solidFill>
                  <a:srgbClr val="002E46"/>
                </a:solidFill>
                <a:latin typeface="Calibri"/>
                <a:cs typeface="Calibri"/>
              </a:rPr>
              <a:t>donor  </a:t>
            </a:r>
            <a:r>
              <a:rPr sz="1400" b="1" spc="50" dirty="0">
                <a:solidFill>
                  <a:srgbClr val="002E46"/>
                </a:solidFill>
                <a:latin typeface="Calibri"/>
                <a:cs typeface="Calibri"/>
              </a:rPr>
              <a:t>help </a:t>
            </a:r>
            <a:r>
              <a:rPr sz="1400" b="1" spc="55" dirty="0">
                <a:solidFill>
                  <a:srgbClr val="002E46"/>
                </a:solidFill>
                <a:latin typeface="Calibri"/>
                <a:cs typeface="Calibri"/>
              </a:rPr>
              <a:t>heal </a:t>
            </a:r>
            <a:r>
              <a:rPr sz="1400" b="1" spc="45" dirty="0">
                <a:solidFill>
                  <a:srgbClr val="002E46"/>
                </a:solidFill>
                <a:latin typeface="Calibri"/>
                <a:cs typeface="Calibri"/>
              </a:rPr>
              <a:t>and</a:t>
            </a:r>
            <a:r>
              <a:rPr sz="1400" b="1" spc="-65" dirty="0">
                <a:solidFill>
                  <a:srgbClr val="002E46"/>
                </a:solidFill>
                <a:latin typeface="Calibri"/>
                <a:cs typeface="Calibri"/>
              </a:rPr>
              <a:t> </a:t>
            </a:r>
            <a:r>
              <a:rPr sz="1400" b="1" spc="20" dirty="0">
                <a:solidFill>
                  <a:srgbClr val="002E46"/>
                </a:solidFill>
                <a:latin typeface="Calibri"/>
                <a:cs typeface="Calibri"/>
              </a:rPr>
              <a:t>save?</a:t>
            </a:r>
            <a:endParaRPr sz="1400">
              <a:latin typeface="Calibri"/>
              <a:cs typeface="Calibri"/>
            </a:endParaRPr>
          </a:p>
          <a:p>
            <a:pPr marL="12700" marR="5080">
              <a:lnSpc>
                <a:spcPts val="1600"/>
              </a:lnSpc>
              <a:spcBef>
                <a:spcPts val="40"/>
              </a:spcBef>
            </a:pPr>
            <a:r>
              <a:rPr sz="1200" spc="-55" dirty="0">
                <a:solidFill>
                  <a:srgbClr val="002E46"/>
                </a:solidFill>
                <a:latin typeface="Lucida Sans"/>
                <a:cs typeface="Lucida Sans"/>
              </a:rPr>
              <a:t>One</a:t>
            </a:r>
            <a:r>
              <a:rPr sz="1200" spc="-95" dirty="0">
                <a:solidFill>
                  <a:srgbClr val="002E46"/>
                </a:solidFill>
                <a:latin typeface="Lucida Sans"/>
                <a:cs typeface="Lucida Sans"/>
              </a:rPr>
              <a:t> </a:t>
            </a:r>
            <a:r>
              <a:rPr sz="1200" spc="-65" dirty="0">
                <a:solidFill>
                  <a:srgbClr val="002E46"/>
                </a:solidFill>
                <a:latin typeface="Lucida Sans"/>
                <a:cs typeface="Lucida Sans"/>
              </a:rPr>
              <a:t>person</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55" dirty="0">
                <a:solidFill>
                  <a:srgbClr val="002E46"/>
                </a:solidFill>
                <a:latin typeface="Lucida Sans"/>
                <a:cs typeface="Lucida Sans"/>
              </a:rPr>
              <a:t>save</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25" dirty="0">
                <a:solidFill>
                  <a:srgbClr val="002E46"/>
                </a:solidFill>
                <a:latin typeface="Lucida Sans"/>
                <a:cs typeface="Lucida Sans"/>
              </a:rPr>
              <a:t>heal</a:t>
            </a:r>
            <a:r>
              <a:rPr sz="1200" spc="-90" dirty="0">
                <a:solidFill>
                  <a:srgbClr val="002E46"/>
                </a:solidFill>
                <a:latin typeface="Lucida Sans"/>
                <a:cs typeface="Lucida Sans"/>
              </a:rPr>
              <a:t> </a:t>
            </a:r>
            <a:r>
              <a:rPr sz="1200" spc="-65" dirty="0">
                <a:solidFill>
                  <a:srgbClr val="002E46"/>
                </a:solidFill>
                <a:latin typeface="Lucida Sans"/>
                <a:cs typeface="Lucida Sans"/>
              </a:rPr>
              <a:t>more</a:t>
            </a:r>
            <a:r>
              <a:rPr sz="1200" spc="-95" dirty="0">
                <a:solidFill>
                  <a:srgbClr val="002E46"/>
                </a:solidFill>
                <a:latin typeface="Lucida Sans"/>
                <a:cs typeface="Lucida Sans"/>
              </a:rPr>
              <a:t> </a:t>
            </a:r>
            <a:r>
              <a:rPr sz="1200" spc="-50" dirty="0">
                <a:solidFill>
                  <a:srgbClr val="002E46"/>
                </a:solidFill>
                <a:latin typeface="Lucida Sans"/>
                <a:cs typeface="Lucida Sans"/>
              </a:rPr>
              <a:t>than</a:t>
            </a:r>
            <a:r>
              <a:rPr sz="1200" spc="-90" dirty="0">
                <a:solidFill>
                  <a:srgbClr val="002E46"/>
                </a:solidFill>
                <a:latin typeface="Lucida Sans"/>
                <a:cs typeface="Lucida Sans"/>
              </a:rPr>
              <a:t> </a:t>
            </a:r>
            <a:r>
              <a:rPr sz="1200" spc="-120" dirty="0">
                <a:solidFill>
                  <a:srgbClr val="002E46"/>
                </a:solidFill>
                <a:latin typeface="Lucida Sans"/>
                <a:cs typeface="Lucida Sans"/>
              </a:rPr>
              <a:t>75</a:t>
            </a:r>
            <a:r>
              <a:rPr sz="1200" spc="-95" dirty="0">
                <a:solidFill>
                  <a:srgbClr val="002E46"/>
                </a:solidFill>
                <a:latin typeface="Lucida Sans"/>
                <a:cs typeface="Lucida Sans"/>
              </a:rPr>
              <a:t> </a:t>
            </a:r>
            <a:r>
              <a:rPr sz="1200" spc="-45" dirty="0">
                <a:solidFill>
                  <a:srgbClr val="002E46"/>
                </a:solidFill>
                <a:latin typeface="Lucida Sans"/>
                <a:cs typeface="Lucida Sans"/>
              </a:rPr>
              <a:t>lives</a:t>
            </a:r>
            <a:r>
              <a:rPr sz="1200" spc="-95" dirty="0">
                <a:solidFill>
                  <a:srgbClr val="002E46"/>
                </a:solidFill>
                <a:latin typeface="Lucida Sans"/>
                <a:cs typeface="Lucida Sans"/>
              </a:rPr>
              <a:t> </a:t>
            </a:r>
            <a:r>
              <a:rPr sz="1200" spc="-70" dirty="0">
                <a:solidFill>
                  <a:srgbClr val="002E46"/>
                </a:solidFill>
                <a:latin typeface="Lucida Sans"/>
                <a:cs typeface="Lucida Sans"/>
              </a:rPr>
              <a:t>through</a:t>
            </a:r>
            <a:r>
              <a:rPr sz="1200" spc="-90" dirty="0">
                <a:solidFill>
                  <a:srgbClr val="002E46"/>
                </a:solidFill>
                <a:latin typeface="Lucida Sans"/>
                <a:cs typeface="Lucida Sans"/>
              </a:rPr>
              <a:t> </a:t>
            </a:r>
            <a:r>
              <a:rPr sz="1200" spc="-85" dirty="0">
                <a:solidFill>
                  <a:srgbClr val="002E46"/>
                </a:solidFill>
                <a:latin typeface="Lucida Sans"/>
                <a:cs typeface="Lucida Sans"/>
              </a:rPr>
              <a:t>organ,  </a:t>
            </a:r>
            <a:r>
              <a:rPr sz="1200" spc="-45" dirty="0">
                <a:solidFill>
                  <a:srgbClr val="002E46"/>
                </a:solidFill>
                <a:latin typeface="Lucida Sans"/>
                <a:cs typeface="Lucida Sans"/>
              </a:rPr>
              <a:t>eye </a:t>
            </a:r>
            <a:r>
              <a:rPr sz="1200" spc="-55" dirty="0">
                <a:solidFill>
                  <a:srgbClr val="002E46"/>
                </a:solidFill>
                <a:latin typeface="Lucida Sans"/>
                <a:cs typeface="Lucida Sans"/>
              </a:rPr>
              <a:t>and </a:t>
            </a:r>
            <a:r>
              <a:rPr sz="1200" spc="-70" dirty="0">
                <a:solidFill>
                  <a:srgbClr val="002E46"/>
                </a:solidFill>
                <a:latin typeface="Lucida Sans"/>
                <a:cs typeface="Lucida Sans"/>
              </a:rPr>
              <a:t>tissue </a:t>
            </a:r>
            <a:r>
              <a:rPr sz="1200" spc="-65" dirty="0">
                <a:solidFill>
                  <a:srgbClr val="002E46"/>
                </a:solidFill>
                <a:latin typeface="Lucida Sans"/>
                <a:cs typeface="Lucida Sans"/>
              </a:rPr>
              <a:t>donation. </a:t>
            </a:r>
            <a:r>
              <a:rPr sz="1200" spc="-45" dirty="0">
                <a:solidFill>
                  <a:srgbClr val="002E46"/>
                </a:solidFill>
                <a:latin typeface="Lucida Sans"/>
                <a:cs typeface="Lucida Sans"/>
              </a:rPr>
              <a:t>In </a:t>
            </a:r>
            <a:r>
              <a:rPr sz="1200" spc="-75" dirty="0">
                <a:solidFill>
                  <a:srgbClr val="002E46"/>
                </a:solidFill>
                <a:latin typeface="Lucida Sans"/>
                <a:cs typeface="Lucida Sans"/>
              </a:rPr>
              <a:t>some cases, </a:t>
            </a:r>
            <a:r>
              <a:rPr sz="1200" spc="-70" dirty="0">
                <a:solidFill>
                  <a:srgbClr val="002E46"/>
                </a:solidFill>
                <a:latin typeface="Lucida Sans"/>
                <a:cs typeface="Lucida Sans"/>
              </a:rPr>
              <a:t>tissue </a:t>
            </a:r>
            <a:r>
              <a:rPr sz="1200" spc="-55" dirty="0">
                <a:solidFill>
                  <a:srgbClr val="002E46"/>
                </a:solidFill>
                <a:latin typeface="Lucida Sans"/>
                <a:cs typeface="Lucida Sans"/>
              </a:rPr>
              <a:t>donation </a:t>
            </a:r>
            <a:r>
              <a:rPr sz="1200" spc="-40" dirty="0">
                <a:solidFill>
                  <a:srgbClr val="002E46"/>
                </a:solidFill>
                <a:latin typeface="Lucida Sans"/>
                <a:cs typeface="Lucida Sans"/>
              </a:rPr>
              <a:t>can  </a:t>
            </a:r>
            <a:r>
              <a:rPr sz="1200" spc="85" dirty="0">
                <a:solidFill>
                  <a:srgbClr val="002E46"/>
                </a:solidFill>
                <a:latin typeface="Arial Narrow"/>
                <a:cs typeface="Arial Narrow"/>
              </a:rPr>
              <a:t>increase </a:t>
            </a:r>
            <a:r>
              <a:rPr sz="1200" spc="90" dirty="0">
                <a:solidFill>
                  <a:srgbClr val="002E46"/>
                </a:solidFill>
                <a:latin typeface="Arial Narrow"/>
                <a:cs typeface="Arial Narrow"/>
              </a:rPr>
              <a:t>this </a:t>
            </a:r>
            <a:r>
              <a:rPr sz="1200" spc="130" dirty="0">
                <a:solidFill>
                  <a:srgbClr val="002E46"/>
                </a:solidFill>
                <a:latin typeface="Arial Narrow"/>
                <a:cs typeface="Arial Narrow"/>
              </a:rPr>
              <a:t>number</a:t>
            </a:r>
            <a:r>
              <a:rPr sz="1200" spc="-150" dirty="0">
                <a:solidFill>
                  <a:srgbClr val="002E46"/>
                </a:solidFill>
                <a:latin typeface="Arial Narrow"/>
                <a:cs typeface="Arial Narrow"/>
              </a:rPr>
              <a:t> </a:t>
            </a:r>
            <a:r>
              <a:rPr sz="1200" spc="85" dirty="0">
                <a:solidFill>
                  <a:srgbClr val="002E46"/>
                </a:solidFill>
                <a:latin typeface="Arial Narrow"/>
                <a:cs typeface="Arial Narrow"/>
              </a:rPr>
              <a:t>significantly.</a:t>
            </a:r>
            <a:endParaRPr sz="1200">
              <a:latin typeface="Arial Narrow"/>
              <a:cs typeface="Arial Narrow"/>
            </a:endParaRPr>
          </a:p>
        </p:txBody>
      </p:sp>
      <p:sp>
        <p:nvSpPr>
          <p:cNvPr id="39" name="object 39"/>
          <p:cNvSpPr txBox="1"/>
          <p:nvPr/>
        </p:nvSpPr>
        <p:spPr>
          <a:xfrm>
            <a:off x="7097110" y="5304483"/>
            <a:ext cx="4305935" cy="861060"/>
          </a:xfrm>
          <a:prstGeom prst="rect">
            <a:avLst/>
          </a:prstGeom>
        </p:spPr>
        <p:txBody>
          <a:bodyPr vert="horz" wrap="square" lIns="0" tIns="30480" rIns="0" bIns="0" rtlCol="0">
            <a:spAutoFit/>
          </a:bodyPr>
          <a:lstStyle/>
          <a:p>
            <a:pPr marL="12700">
              <a:lnSpc>
                <a:spcPct val="100000"/>
              </a:lnSpc>
              <a:spcBef>
                <a:spcPts val="240"/>
              </a:spcBef>
            </a:pPr>
            <a:r>
              <a:rPr sz="1400" b="1" spc="55" dirty="0">
                <a:solidFill>
                  <a:srgbClr val="002E46"/>
                </a:solidFill>
                <a:latin typeface="Calibri"/>
                <a:cs typeface="Calibri"/>
              </a:rPr>
              <a:t>How </a:t>
            </a:r>
            <a:r>
              <a:rPr sz="1400" b="1" spc="40" dirty="0">
                <a:solidFill>
                  <a:srgbClr val="002E46"/>
                </a:solidFill>
                <a:latin typeface="Calibri"/>
                <a:cs typeface="Calibri"/>
              </a:rPr>
              <a:t>do </a:t>
            </a:r>
            <a:r>
              <a:rPr sz="1400" b="1" spc="20" dirty="0">
                <a:solidFill>
                  <a:srgbClr val="002E46"/>
                </a:solidFill>
                <a:latin typeface="Calibri"/>
                <a:cs typeface="Calibri"/>
              </a:rPr>
              <a:t>I </a:t>
            </a:r>
            <a:r>
              <a:rPr sz="1400" b="1" spc="30" dirty="0">
                <a:solidFill>
                  <a:srgbClr val="002E46"/>
                </a:solidFill>
                <a:latin typeface="Calibri"/>
                <a:cs typeface="Calibri"/>
              </a:rPr>
              <a:t>register </a:t>
            </a:r>
            <a:r>
              <a:rPr sz="1400" b="1" spc="45" dirty="0">
                <a:solidFill>
                  <a:srgbClr val="002E46"/>
                </a:solidFill>
                <a:latin typeface="Calibri"/>
                <a:cs typeface="Calibri"/>
              </a:rPr>
              <a:t>as </a:t>
            </a:r>
            <a:r>
              <a:rPr sz="1400" b="1" spc="70" dirty="0">
                <a:solidFill>
                  <a:srgbClr val="002E46"/>
                </a:solidFill>
                <a:latin typeface="Calibri"/>
                <a:cs typeface="Calibri"/>
              </a:rPr>
              <a:t>a</a:t>
            </a:r>
            <a:r>
              <a:rPr sz="1400" b="1" spc="-110" dirty="0">
                <a:solidFill>
                  <a:srgbClr val="002E46"/>
                </a:solidFill>
                <a:latin typeface="Calibri"/>
                <a:cs typeface="Calibri"/>
              </a:rPr>
              <a:t> </a:t>
            </a:r>
            <a:r>
              <a:rPr sz="1400" b="1" spc="20" dirty="0">
                <a:solidFill>
                  <a:srgbClr val="002E46"/>
                </a:solidFill>
                <a:latin typeface="Calibri"/>
                <a:cs typeface="Calibri"/>
              </a:rPr>
              <a:t>donor?</a:t>
            </a:r>
            <a:endParaRPr sz="1400">
              <a:latin typeface="Calibri"/>
              <a:cs typeface="Calibri"/>
            </a:endParaRPr>
          </a:p>
          <a:p>
            <a:pPr marL="12700">
              <a:lnSpc>
                <a:spcPct val="100000"/>
              </a:lnSpc>
              <a:spcBef>
                <a:spcPts val="120"/>
              </a:spcBef>
            </a:pPr>
            <a:r>
              <a:rPr sz="1200" spc="-105" dirty="0">
                <a:solidFill>
                  <a:srgbClr val="002E46"/>
                </a:solidFill>
                <a:latin typeface="Lucida Sans"/>
                <a:cs typeface="Lucida Sans"/>
              </a:rPr>
              <a:t>You</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60" dirty="0">
                <a:solidFill>
                  <a:srgbClr val="002E46"/>
                </a:solidFill>
                <a:latin typeface="Lucida Sans"/>
                <a:cs typeface="Lucida Sans"/>
              </a:rPr>
              <a:t>register</a:t>
            </a:r>
            <a:r>
              <a:rPr sz="1200" spc="-95" dirty="0">
                <a:solidFill>
                  <a:srgbClr val="002E46"/>
                </a:solidFill>
                <a:latin typeface="Lucida Sans"/>
                <a:cs typeface="Lucida Sans"/>
              </a:rPr>
              <a:t> </a:t>
            </a:r>
            <a:r>
              <a:rPr sz="1200" spc="-65" dirty="0">
                <a:solidFill>
                  <a:srgbClr val="002E46"/>
                </a:solidFill>
                <a:latin typeface="Lucida Sans"/>
                <a:cs typeface="Lucida Sans"/>
              </a:rPr>
              <a:t>as</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5" dirty="0">
                <a:solidFill>
                  <a:srgbClr val="002E46"/>
                </a:solidFill>
                <a:latin typeface="Lucida Sans"/>
                <a:cs typeface="Lucida Sans"/>
              </a:rPr>
              <a:t>online</a:t>
            </a:r>
            <a:r>
              <a:rPr sz="1200" spc="-95" dirty="0">
                <a:solidFill>
                  <a:srgbClr val="002E46"/>
                </a:solidFill>
                <a:latin typeface="Lucida Sans"/>
                <a:cs typeface="Lucida Sans"/>
              </a:rPr>
              <a:t> </a:t>
            </a:r>
            <a:r>
              <a:rPr sz="1200" spc="-25" dirty="0">
                <a:solidFill>
                  <a:srgbClr val="002E46"/>
                </a:solidFill>
                <a:latin typeface="Lucida Sans"/>
                <a:cs typeface="Lucida Sans"/>
              </a:rPr>
              <a:t>at</a:t>
            </a:r>
            <a:r>
              <a:rPr sz="1200" spc="-95" dirty="0">
                <a:solidFill>
                  <a:srgbClr val="002E46"/>
                </a:solidFill>
                <a:latin typeface="Lucida Sans"/>
                <a:cs typeface="Lucida Sans"/>
              </a:rPr>
              <a:t> </a:t>
            </a:r>
            <a:r>
              <a:rPr sz="1200" spc="-60" dirty="0">
                <a:solidFill>
                  <a:srgbClr val="002E46"/>
                </a:solidFill>
                <a:latin typeface="Lucida Sans"/>
                <a:cs typeface="Lucida Sans"/>
              </a:rPr>
              <a:t>DonateLifeMidwest.org,</a:t>
            </a:r>
            <a:endParaRPr sz="1200">
              <a:latin typeface="Lucida Sans"/>
              <a:cs typeface="Lucida Sans"/>
            </a:endParaRPr>
          </a:p>
          <a:p>
            <a:pPr marL="12700" marR="5080">
              <a:lnSpc>
                <a:spcPct val="111100"/>
              </a:lnSpc>
            </a:pPr>
            <a:r>
              <a:rPr sz="1200" spc="-70" dirty="0">
                <a:solidFill>
                  <a:srgbClr val="002E46"/>
                </a:solidFill>
                <a:latin typeface="Lucida Sans"/>
                <a:cs typeface="Lucida Sans"/>
              </a:rPr>
              <a:t>by</a:t>
            </a:r>
            <a:r>
              <a:rPr sz="1200" spc="-95" dirty="0">
                <a:solidFill>
                  <a:srgbClr val="002E46"/>
                </a:solidFill>
                <a:latin typeface="Lucida Sans"/>
                <a:cs typeface="Lucida Sans"/>
              </a:rPr>
              <a:t> </a:t>
            </a:r>
            <a:r>
              <a:rPr sz="1200" spc="-55" dirty="0">
                <a:solidFill>
                  <a:srgbClr val="002E46"/>
                </a:solidFill>
                <a:latin typeface="Lucida Sans"/>
                <a:cs typeface="Lucida Sans"/>
              </a:rPr>
              <a:t>mail,</a:t>
            </a:r>
            <a:r>
              <a:rPr sz="1200" spc="-95" dirty="0">
                <a:solidFill>
                  <a:srgbClr val="002E46"/>
                </a:solidFill>
                <a:latin typeface="Lucida Sans"/>
                <a:cs typeface="Lucida Sans"/>
              </a:rPr>
              <a:t> </a:t>
            </a:r>
            <a:r>
              <a:rPr sz="1200" spc="-25" dirty="0">
                <a:solidFill>
                  <a:srgbClr val="002E46"/>
                </a:solidFill>
                <a:latin typeface="Lucida Sans"/>
                <a:cs typeface="Lucida Sans"/>
              </a:rPr>
              <a:t>at</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45" dirty="0">
                <a:solidFill>
                  <a:srgbClr val="002E46"/>
                </a:solidFill>
                <a:latin typeface="Lucida Sans"/>
                <a:cs typeface="Lucida Sans"/>
              </a:rPr>
              <a:t>DMV</a:t>
            </a:r>
            <a:r>
              <a:rPr sz="1200" spc="-95" dirty="0">
                <a:solidFill>
                  <a:srgbClr val="002E46"/>
                </a:solidFill>
                <a:latin typeface="Lucida Sans"/>
                <a:cs typeface="Lucida Sans"/>
              </a:rPr>
              <a:t> </a:t>
            </a:r>
            <a:r>
              <a:rPr sz="1200" spc="-50" dirty="0">
                <a:solidFill>
                  <a:srgbClr val="002E46"/>
                </a:solidFill>
                <a:latin typeface="Lucida Sans"/>
                <a:cs typeface="Lucida Sans"/>
              </a:rPr>
              <a:t>when</a:t>
            </a:r>
            <a:r>
              <a:rPr sz="1200" spc="-95" dirty="0">
                <a:solidFill>
                  <a:srgbClr val="002E46"/>
                </a:solidFill>
                <a:latin typeface="Lucida Sans"/>
                <a:cs typeface="Lucida Sans"/>
              </a:rPr>
              <a:t> </a:t>
            </a:r>
            <a:r>
              <a:rPr sz="1200" spc="-70" dirty="0">
                <a:solidFill>
                  <a:srgbClr val="002E46"/>
                </a:solidFill>
                <a:latin typeface="Lucida Sans"/>
                <a:cs typeface="Lucida Sans"/>
              </a:rPr>
              <a:t>you</a:t>
            </a:r>
            <a:r>
              <a:rPr sz="1200" spc="-95" dirty="0">
                <a:solidFill>
                  <a:srgbClr val="002E46"/>
                </a:solidFill>
                <a:latin typeface="Lucida Sans"/>
                <a:cs typeface="Lucida Sans"/>
              </a:rPr>
              <a:t> </a:t>
            </a:r>
            <a:r>
              <a:rPr sz="1200" spc="-60" dirty="0">
                <a:solidFill>
                  <a:srgbClr val="002E46"/>
                </a:solidFill>
                <a:latin typeface="Lucida Sans"/>
                <a:cs typeface="Lucida Sans"/>
              </a:rPr>
              <a:t>get</a:t>
            </a:r>
            <a:r>
              <a:rPr sz="1200" spc="-95" dirty="0">
                <a:solidFill>
                  <a:srgbClr val="002E46"/>
                </a:solidFill>
                <a:latin typeface="Lucida Sans"/>
                <a:cs typeface="Lucida Sans"/>
              </a:rPr>
              <a:t> </a:t>
            </a:r>
            <a:r>
              <a:rPr sz="1200" spc="-65" dirty="0">
                <a:solidFill>
                  <a:srgbClr val="002E46"/>
                </a:solidFill>
                <a:latin typeface="Lucida Sans"/>
                <a:cs typeface="Lucida Sans"/>
              </a:rPr>
              <a:t>your</a:t>
            </a:r>
            <a:r>
              <a:rPr sz="1200" spc="-90" dirty="0">
                <a:solidFill>
                  <a:srgbClr val="002E46"/>
                </a:solidFill>
                <a:latin typeface="Lucida Sans"/>
                <a:cs typeface="Lucida Sans"/>
              </a:rPr>
              <a:t> </a:t>
            </a:r>
            <a:r>
              <a:rPr sz="1200" spc="-55" dirty="0">
                <a:solidFill>
                  <a:srgbClr val="002E46"/>
                </a:solidFill>
                <a:latin typeface="Lucida Sans"/>
                <a:cs typeface="Lucida Sans"/>
              </a:rPr>
              <a:t>permit</a:t>
            </a:r>
            <a:r>
              <a:rPr sz="1200" spc="-95" dirty="0">
                <a:solidFill>
                  <a:srgbClr val="002E46"/>
                </a:solidFill>
                <a:latin typeface="Lucida Sans"/>
                <a:cs typeface="Lucida Sans"/>
              </a:rPr>
              <a:t> </a:t>
            </a:r>
            <a:r>
              <a:rPr sz="1200" spc="-55" dirty="0">
                <a:solidFill>
                  <a:srgbClr val="002E46"/>
                </a:solidFill>
                <a:latin typeface="Lucida Sans"/>
                <a:cs typeface="Lucida Sans"/>
              </a:rPr>
              <a:t>or</a:t>
            </a:r>
            <a:r>
              <a:rPr sz="1200" spc="-95" dirty="0">
                <a:solidFill>
                  <a:srgbClr val="002E46"/>
                </a:solidFill>
                <a:latin typeface="Lucida Sans"/>
                <a:cs typeface="Lucida Sans"/>
              </a:rPr>
              <a:t> </a:t>
            </a:r>
            <a:r>
              <a:rPr sz="1200" spc="-60" dirty="0">
                <a:solidFill>
                  <a:srgbClr val="002E46"/>
                </a:solidFill>
                <a:latin typeface="Lucida Sans"/>
                <a:cs typeface="Lucida Sans"/>
              </a:rPr>
              <a:t>drivers</a:t>
            </a:r>
            <a:r>
              <a:rPr sz="1200" spc="-95" dirty="0">
                <a:solidFill>
                  <a:srgbClr val="002E46"/>
                </a:solidFill>
                <a:latin typeface="Lucida Sans"/>
                <a:cs typeface="Lucida Sans"/>
              </a:rPr>
              <a:t> </a:t>
            </a:r>
            <a:r>
              <a:rPr sz="1200" spc="-55" dirty="0">
                <a:solidFill>
                  <a:srgbClr val="002E46"/>
                </a:solidFill>
                <a:latin typeface="Lucida Sans"/>
                <a:cs typeface="Lucida Sans"/>
              </a:rPr>
              <a:t>license,  or</a:t>
            </a:r>
            <a:r>
              <a:rPr sz="1200" spc="-100" dirty="0">
                <a:solidFill>
                  <a:srgbClr val="002E46"/>
                </a:solidFill>
                <a:latin typeface="Lucida Sans"/>
                <a:cs typeface="Lucida Sans"/>
              </a:rPr>
              <a:t> </a:t>
            </a:r>
            <a:r>
              <a:rPr sz="1200" spc="-50" dirty="0">
                <a:solidFill>
                  <a:srgbClr val="002E46"/>
                </a:solidFill>
                <a:latin typeface="Lucida Sans"/>
                <a:cs typeface="Lucida Sans"/>
              </a:rPr>
              <a:t>even</a:t>
            </a:r>
            <a:r>
              <a:rPr sz="1200" spc="-95" dirty="0">
                <a:solidFill>
                  <a:srgbClr val="002E46"/>
                </a:solidFill>
                <a:latin typeface="Lucida Sans"/>
                <a:cs typeface="Lucida Sans"/>
              </a:rPr>
              <a:t> </a:t>
            </a:r>
            <a:r>
              <a:rPr sz="1200" spc="-70" dirty="0">
                <a:solidFill>
                  <a:srgbClr val="002E46"/>
                </a:solidFill>
                <a:latin typeface="Lucida Sans"/>
                <a:cs typeface="Lucida Sans"/>
              </a:rPr>
              <a:t>through</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40" dirty="0">
                <a:solidFill>
                  <a:srgbClr val="002E46"/>
                </a:solidFill>
                <a:latin typeface="Lucida Sans"/>
                <a:cs typeface="Lucida Sans"/>
              </a:rPr>
              <a:t>iPhone</a:t>
            </a:r>
            <a:r>
              <a:rPr sz="1200" spc="-95" dirty="0">
                <a:solidFill>
                  <a:srgbClr val="002E46"/>
                </a:solidFill>
                <a:latin typeface="Lucida Sans"/>
                <a:cs typeface="Lucida Sans"/>
              </a:rPr>
              <a:t> </a:t>
            </a:r>
            <a:r>
              <a:rPr sz="1200" spc="-25" dirty="0">
                <a:solidFill>
                  <a:srgbClr val="002E46"/>
                </a:solidFill>
                <a:latin typeface="Lucida Sans"/>
                <a:cs typeface="Lucida Sans"/>
              </a:rPr>
              <a:t>Health</a:t>
            </a:r>
            <a:r>
              <a:rPr sz="1200" spc="-95" dirty="0">
                <a:solidFill>
                  <a:srgbClr val="002E46"/>
                </a:solidFill>
                <a:latin typeface="Lucida Sans"/>
                <a:cs typeface="Lucida Sans"/>
              </a:rPr>
              <a:t> </a:t>
            </a:r>
            <a:r>
              <a:rPr sz="1200" spc="-75" dirty="0">
                <a:solidFill>
                  <a:srgbClr val="002E46"/>
                </a:solidFill>
                <a:latin typeface="Lucida Sans"/>
                <a:cs typeface="Lucida Sans"/>
              </a:rPr>
              <a:t>app.</a:t>
            </a:r>
            <a:endParaRPr sz="1200">
              <a:latin typeface="Lucida Sans"/>
              <a:cs typeface="Lucida Sans"/>
            </a:endParaRPr>
          </a:p>
        </p:txBody>
      </p:sp>
      <p:sp>
        <p:nvSpPr>
          <p:cNvPr id="40" name="object 40"/>
          <p:cNvSpPr/>
          <p:nvPr/>
        </p:nvSpPr>
        <p:spPr>
          <a:xfrm>
            <a:off x="912432" y="2305441"/>
            <a:ext cx="112395" cy="515620"/>
          </a:xfrm>
          <a:custGeom>
            <a:avLst/>
            <a:gdLst/>
            <a:ahLst/>
            <a:cxnLst/>
            <a:rect l="l" t="t" r="r" b="b"/>
            <a:pathLst>
              <a:path w="112394" h="515619">
                <a:moveTo>
                  <a:pt x="0" y="0"/>
                </a:moveTo>
                <a:lnTo>
                  <a:pt x="0" y="515480"/>
                </a:lnTo>
                <a:lnTo>
                  <a:pt x="67500" y="515480"/>
                </a:lnTo>
                <a:lnTo>
                  <a:pt x="67500" y="341388"/>
                </a:lnTo>
                <a:lnTo>
                  <a:pt x="112204" y="341388"/>
                </a:lnTo>
                <a:lnTo>
                  <a:pt x="112204" y="208356"/>
                </a:lnTo>
                <a:lnTo>
                  <a:pt x="106039" y="174039"/>
                </a:lnTo>
                <a:lnTo>
                  <a:pt x="88928" y="144492"/>
                </a:lnTo>
                <a:lnTo>
                  <a:pt x="62944" y="121640"/>
                </a:lnTo>
                <a:lnTo>
                  <a:pt x="30162" y="107403"/>
                </a:lnTo>
                <a:lnTo>
                  <a:pt x="42914" y="98442"/>
                </a:lnTo>
                <a:lnTo>
                  <a:pt x="52779" y="86753"/>
                </a:lnTo>
                <a:lnTo>
                  <a:pt x="59146" y="72903"/>
                </a:lnTo>
                <a:lnTo>
                  <a:pt x="61404" y="57454"/>
                </a:lnTo>
                <a:lnTo>
                  <a:pt x="56580" y="35131"/>
                </a:lnTo>
                <a:lnTo>
                  <a:pt x="43422" y="16892"/>
                </a:lnTo>
                <a:lnTo>
                  <a:pt x="23905" y="4571"/>
                </a:lnTo>
                <a:lnTo>
                  <a:pt x="0" y="0"/>
                </a:lnTo>
                <a:close/>
              </a:path>
            </a:pathLst>
          </a:custGeom>
          <a:solidFill>
            <a:srgbClr val="8FBDE5"/>
          </a:solidFill>
        </p:spPr>
        <p:txBody>
          <a:bodyPr wrap="square" lIns="0" tIns="0" rIns="0" bIns="0" rtlCol="0"/>
          <a:lstStyle/>
          <a:p>
            <a:endParaRPr/>
          </a:p>
        </p:txBody>
      </p:sp>
      <p:sp>
        <p:nvSpPr>
          <p:cNvPr id="41" name="object 41"/>
          <p:cNvSpPr/>
          <p:nvPr/>
        </p:nvSpPr>
        <p:spPr>
          <a:xfrm>
            <a:off x="799849" y="2305439"/>
            <a:ext cx="113030" cy="515620"/>
          </a:xfrm>
          <a:custGeom>
            <a:avLst/>
            <a:gdLst/>
            <a:ahLst/>
            <a:cxnLst/>
            <a:rect l="l" t="t" r="r" b="b"/>
            <a:pathLst>
              <a:path w="113030" h="515619">
                <a:moveTo>
                  <a:pt x="112585" y="0"/>
                </a:moveTo>
                <a:lnTo>
                  <a:pt x="112395" y="0"/>
                </a:lnTo>
                <a:lnTo>
                  <a:pt x="88411" y="4512"/>
                </a:lnTo>
                <a:lnTo>
                  <a:pt x="68834" y="16822"/>
                </a:lnTo>
                <a:lnTo>
                  <a:pt x="55637" y="35088"/>
                </a:lnTo>
                <a:lnTo>
                  <a:pt x="50800" y="57467"/>
                </a:lnTo>
                <a:lnTo>
                  <a:pt x="53058" y="72908"/>
                </a:lnTo>
                <a:lnTo>
                  <a:pt x="59424" y="86755"/>
                </a:lnTo>
                <a:lnTo>
                  <a:pt x="69289" y="98442"/>
                </a:lnTo>
                <a:lnTo>
                  <a:pt x="82042" y="107403"/>
                </a:lnTo>
                <a:lnTo>
                  <a:pt x="49243" y="121640"/>
                </a:lnTo>
                <a:lnTo>
                  <a:pt x="23261" y="144492"/>
                </a:lnTo>
                <a:lnTo>
                  <a:pt x="6159" y="174039"/>
                </a:lnTo>
                <a:lnTo>
                  <a:pt x="0" y="208356"/>
                </a:lnTo>
                <a:lnTo>
                  <a:pt x="0" y="341388"/>
                </a:lnTo>
                <a:lnTo>
                  <a:pt x="44665" y="341388"/>
                </a:lnTo>
                <a:lnTo>
                  <a:pt x="44665" y="515480"/>
                </a:lnTo>
                <a:lnTo>
                  <a:pt x="112585" y="515480"/>
                </a:lnTo>
                <a:lnTo>
                  <a:pt x="112585" y="0"/>
                </a:lnTo>
                <a:close/>
              </a:path>
            </a:pathLst>
          </a:custGeom>
          <a:solidFill>
            <a:srgbClr val="B0CFED"/>
          </a:solidFill>
        </p:spPr>
        <p:txBody>
          <a:bodyPr wrap="square" lIns="0" tIns="0" rIns="0" bIns="0" rtlCol="0"/>
          <a:lstStyle/>
          <a:p>
            <a:endParaRPr/>
          </a:p>
        </p:txBody>
      </p:sp>
      <p:sp>
        <p:nvSpPr>
          <p:cNvPr id="42" name="object 42"/>
          <p:cNvSpPr/>
          <p:nvPr/>
        </p:nvSpPr>
        <p:spPr>
          <a:xfrm>
            <a:off x="783698" y="2244347"/>
            <a:ext cx="257175" cy="238760"/>
          </a:xfrm>
          <a:custGeom>
            <a:avLst/>
            <a:gdLst/>
            <a:ahLst/>
            <a:cxnLst/>
            <a:rect l="l" t="t" r="r" b="b"/>
            <a:pathLst>
              <a:path w="257175" h="238760">
                <a:moveTo>
                  <a:pt x="219294" y="34956"/>
                </a:moveTo>
                <a:lnTo>
                  <a:pt x="247511" y="74445"/>
                </a:lnTo>
                <a:lnTo>
                  <a:pt x="256917" y="119360"/>
                </a:lnTo>
                <a:lnTo>
                  <a:pt x="247511" y="164276"/>
                </a:lnTo>
                <a:lnTo>
                  <a:pt x="219294" y="203765"/>
                </a:lnTo>
                <a:lnTo>
                  <a:pt x="176800" y="229982"/>
                </a:lnTo>
                <a:lnTo>
                  <a:pt x="128463" y="238721"/>
                </a:lnTo>
                <a:lnTo>
                  <a:pt x="80126" y="229982"/>
                </a:lnTo>
                <a:lnTo>
                  <a:pt x="37633" y="203765"/>
                </a:lnTo>
                <a:lnTo>
                  <a:pt x="9408" y="164276"/>
                </a:lnTo>
                <a:lnTo>
                  <a:pt x="0" y="119360"/>
                </a:lnTo>
                <a:lnTo>
                  <a:pt x="9408" y="74445"/>
                </a:lnTo>
                <a:lnTo>
                  <a:pt x="37633" y="34956"/>
                </a:lnTo>
                <a:lnTo>
                  <a:pt x="80126" y="8739"/>
                </a:lnTo>
                <a:lnTo>
                  <a:pt x="128463" y="0"/>
                </a:lnTo>
                <a:lnTo>
                  <a:pt x="176800" y="8739"/>
                </a:lnTo>
                <a:lnTo>
                  <a:pt x="219294" y="34956"/>
                </a:lnTo>
                <a:close/>
              </a:path>
            </a:pathLst>
          </a:custGeom>
          <a:ln w="12700">
            <a:solidFill>
              <a:srgbClr val="003057"/>
            </a:solidFill>
          </a:ln>
        </p:spPr>
        <p:txBody>
          <a:bodyPr wrap="square" lIns="0" tIns="0" rIns="0" bIns="0" rtlCol="0"/>
          <a:lstStyle/>
          <a:p>
            <a:endParaRPr/>
          </a:p>
        </p:txBody>
      </p:sp>
      <p:sp>
        <p:nvSpPr>
          <p:cNvPr id="43" name="object 43"/>
          <p:cNvSpPr/>
          <p:nvPr/>
        </p:nvSpPr>
        <p:spPr>
          <a:xfrm>
            <a:off x="996642" y="2441762"/>
            <a:ext cx="260656" cy="244003"/>
          </a:xfrm>
          <a:prstGeom prst="rect">
            <a:avLst/>
          </a:prstGeom>
          <a:blipFill>
            <a:blip r:embed="rId5" cstate="print"/>
            <a:stretch>
              <a:fillRect/>
            </a:stretch>
          </a:blipFill>
        </p:spPr>
        <p:txBody>
          <a:bodyPr wrap="square" lIns="0" tIns="0" rIns="0" bIns="0" rtlCol="0"/>
          <a:lstStyle/>
          <a:p>
            <a:endParaRPr/>
          </a:p>
        </p:txBody>
      </p:sp>
      <p:sp>
        <p:nvSpPr>
          <p:cNvPr id="44" name="object 44"/>
          <p:cNvSpPr/>
          <p:nvPr/>
        </p:nvSpPr>
        <p:spPr>
          <a:xfrm>
            <a:off x="6107790" y="5402059"/>
            <a:ext cx="584835" cy="437515"/>
          </a:xfrm>
          <a:custGeom>
            <a:avLst/>
            <a:gdLst/>
            <a:ahLst/>
            <a:cxnLst/>
            <a:rect l="l" t="t" r="r" b="b"/>
            <a:pathLst>
              <a:path w="584834" h="437514">
                <a:moveTo>
                  <a:pt x="483044" y="0"/>
                </a:moveTo>
                <a:lnTo>
                  <a:pt x="433312" y="8718"/>
                </a:lnTo>
                <a:lnTo>
                  <a:pt x="383585" y="17448"/>
                </a:lnTo>
                <a:lnTo>
                  <a:pt x="333863" y="26190"/>
                </a:lnTo>
                <a:lnTo>
                  <a:pt x="284147" y="34944"/>
                </a:lnTo>
                <a:lnTo>
                  <a:pt x="234439" y="43709"/>
                </a:lnTo>
                <a:lnTo>
                  <a:pt x="184741" y="52485"/>
                </a:lnTo>
                <a:lnTo>
                  <a:pt x="135052" y="61273"/>
                </a:lnTo>
                <a:lnTo>
                  <a:pt x="85376" y="70071"/>
                </a:lnTo>
                <a:lnTo>
                  <a:pt x="35712" y="78879"/>
                </a:lnTo>
                <a:lnTo>
                  <a:pt x="357" y="112183"/>
                </a:lnTo>
                <a:lnTo>
                  <a:pt x="0" y="129832"/>
                </a:lnTo>
                <a:lnTo>
                  <a:pt x="9497" y="184071"/>
                </a:lnTo>
                <a:lnTo>
                  <a:pt x="19070" y="238296"/>
                </a:lnTo>
                <a:lnTo>
                  <a:pt x="28709" y="292509"/>
                </a:lnTo>
                <a:lnTo>
                  <a:pt x="38404" y="346710"/>
                </a:lnTo>
                <a:lnTo>
                  <a:pt x="48145" y="400900"/>
                </a:lnTo>
                <a:lnTo>
                  <a:pt x="81667" y="437292"/>
                </a:lnTo>
                <a:lnTo>
                  <a:pt x="100152" y="437438"/>
                </a:lnTo>
                <a:lnTo>
                  <a:pt x="124423" y="433236"/>
                </a:lnTo>
                <a:lnTo>
                  <a:pt x="148696" y="428948"/>
                </a:lnTo>
                <a:lnTo>
                  <a:pt x="172995" y="424622"/>
                </a:lnTo>
                <a:lnTo>
                  <a:pt x="197345" y="420306"/>
                </a:lnTo>
                <a:lnTo>
                  <a:pt x="246917" y="411565"/>
                </a:lnTo>
                <a:lnTo>
                  <a:pt x="296503" y="402825"/>
                </a:lnTo>
                <a:lnTo>
                  <a:pt x="346100" y="394090"/>
                </a:lnTo>
                <a:lnTo>
                  <a:pt x="395700" y="385364"/>
                </a:lnTo>
                <a:lnTo>
                  <a:pt x="445300" y="376650"/>
                </a:lnTo>
                <a:lnTo>
                  <a:pt x="494893" y="367951"/>
                </a:lnTo>
                <a:lnTo>
                  <a:pt x="544474" y="359270"/>
                </a:lnTo>
                <a:lnTo>
                  <a:pt x="557763" y="355202"/>
                </a:lnTo>
                <a:lnTo>
                  <a:pt x="568318" y="348234"/>
                </a:lnTo>
                <a:lnTo>
                  <a:pt x="576349" y="338446"/>
                </a:lnTo>
                <a:lnTo>
                  <a:pt x="582066" y="325920"/>
                </a:lnTo>
                <a:lnTo>
                  <a:pt x="584441" y="318643"/>
                </a:lnTo>
                <a:lnTo>
                  <a:pt x="583158" y="311315"/>
                </a:lnTo>
                <a:lnTo>
                  <a:pt x="581863" y="303974"/>
                </a:lnTo>
                <a:lnTo>
                  <a:pt x="572463" y="250570"/>
                </a:lnTo>
                <a:lnTo>
                  <a:pt x="563090" y="197168"/>
                </a:lnTo>
                <a:lnTo>
                  <a:pt x="553728" y="143779"/>
                </a:lnTo>
                <a:lnTo>
                  <a:pt x="544362" y="90414"/>
                </a:lnTo>
                <a:lnTo>
                  <a:pt x="534974" y="37084"/>
                </a:lnTo>
                <a:lnTo>
                  <a:pt x="528530" y="19868"/>
                </a:lnTo>
                <a:lnTo>
                  <a:pt x="516843" y="7269"/>
                </a:lnTo>
                <a:lnTo>
                  <a:pt x="501240" y="306"/>
                </a:lnTo>
                <a:lnTo>
                  <a:pt x="483044" y="0"/>
                </a:lnTo>
                <a:close/>
              </a:path>
            </a:pathLst>
          </a:custGeom>
          <a:ln w="12700">
            <a:solidFill>
              <a:srgbClr val="243746"/>
            </a:solidFill>
          </a:ln>
        </p:spPr>
        <p:txBody>
          <a:bodyPr wrap="square" lIns="0" tIns="0" rIns="0" bIns="0" rtlCol="0"/>
          <a:lstStyle/>
          <a:p>
            <a:endParaRPr/>
          </a:p>
        </p:txBody>
      </p:sp>
      <p:sp>
        <p:nvSpPr>
          <p:cNvPr id="45" name="object 45"/>
          <p:cNvSpPr/>
          <p:nvPr/>
        </p:nvSpPr>
        <p:spPr>
          <a:xfrm>
            <a:off x="6379729" y="5697886"/>
            <a:ext cx="131445" cy="50165"/>
          </a:xfrm>
          <a:custGeom>
            <a:avLst/>
            <a:gdLst/>
            <a:ahLst/>
            <a:cxnLst/>
            <a:rect l="l" t="t" r="r" b="b"/>
            <a:pathLst>
              <a:path w="131445" h="50164">
                <a:moveTo>
                  <a:pt x="117614" y="0"/>
                </a:moveTo>
                <a:lnTo>
                  <a:pt x="109232" y="208"/>
                </a:lnTo>
                <a:lnTo>
                  <a:pt x="99983" y="1766"/>
                </a:lnTo>
                <a:lnTo>
                  <a:pt x="97043" y="2292"/>
                </a:lnTo>
                <a:lnTo>
                  <a:pt x="94109" y="2849"/>
                </a:lnTo>
                <a:lnTo>
                  <a:pt x="14503" y="16908"/>
                </a:lnTo>
                <a:lnTo>
                  <a:pt x="5460" y="18674"/>
                </a:lnTo>
                <a:lnTo>
                  <a:pt x="520" y="24058"/>
                </a:lnTo>
                <a:lnTo>
                  <a:pt x="0" y="41699"/>
                </a:lnTo>
                <a:lnTo>
                  <a:pt x="5168" y="46512"/>
                </a:lnTo>
                <a:lnTo>
                  <a:pt x="13030" y="49814"/>
                </a:lnTo>
                <a:lnTo>
                  <a:pt x="15582" y="49547"/>
                </a:lnTo>
                <a:lnTo>
                  <a:pt x="18694" y="49522"/>
                </a:lnTo>
                <a:lnTo>
                  <a:pt x="115442" y="32453"/>
                </a:lnTo>
                <a:lnTo>
                  <a:pt x="131317" y="13505"/>
                </a:lnTo>
                <a:lnTo>
                  <a:pt x="128829" y="6812"/>
                </a:lnTo>
                <a:lnTo>
                  <a:pt x="124204" y="2256"/>
                </a:lnTo>
                <a:lnTo>
                  <a:pt x="117614" y="0"/>
                </a:lnTo>
                <a:close/>
              </a:path>
            </a:pathLst>
          </a:custGeom>
          <a:solidFill>
            <a:srgbClr val="93BFE6"/>
          </a:solidFill>
        </p:spPr>
        <p:txBody>
          <a:bodyPr wrap="square" lIns="0" tIns="0" rIns="0" bIns="0" rtlCol="0"/>
          <a:lstStyle/>
          <a:p>
            <a:endParaRPr/>
          </a:p>
        </p:txBody>
      </p:sp>
      <p:sp>
        <p:nvSpPr>
          <p:cNvPr id="46" name="object 46"/>
          <p:cNvSpPr/>
          <p:nvPr/>
        </p:nvSpPr>
        <p:spPr>
          <a:xfrm>
            <a:off x="6343612" y="5474266"/>
            <a:ext cx="237808" cy="132351"/>
          </a:xfrm>
          <a:prstGeom prst="rect">
            <a:avLst/>
          </a:prstGeom>
          <a:blipFill>
            <a:blip r:embed="rId6" cstate="print"/>
            <a:stretch>
              <a:fillRect/>
            </a:stretch>
          </a:blipFill>
        </p:spPr>
        <p:txBody>
          <a:bodyPr wrap="square" lIns="0" tIns="0" rIns="0" bIns="0" rtlCol="0"/>
          <a:lstStyle/>
          <a:p>
            <a:endParaRPr/>
          </a:p>
        </p:txBody>
      </p:sp>
      <p:sp>
        <p:nvSpPr>
          <p:cNvPr id="47" name="object 47"/>
          <p:cNvSpPr/>
          <p:nvPr/>
        </p:nvSpPr>
        <p:spPr>
          <a:xfrm>
            <a:off x="6175272" y="5523297"/>
            <a:ext cx="132043" cy="167600"/>
          </a:xfrm>
          <a:prstGeom prst="rect">
            <a:avLst/>
          </a:prstGeom>
          <a:blipFill>
            <a:blip r:embed="rId7" cstate="print"/>
            <a:stretch>
              <a:fillRect/>
            </a:stretch>
          </a:blipFill>
        </p:spPr>
        <p:txBody>
          <a:bodyPr wrap="square" lIns="0" tIns="0" rIns="0" bIns="0" rtlCol="0"/>
          <a:lstStyle/>
          <a:p>
            <a:endParaRPr/>
          </a:p>
        </p:txBody>
      </p:sp>
      <p:sp>
        <p:nvSpPr>
          <p:cNvPr id="48" name="object 48"/>
          <p:cNvSpPr/>
          <p:nvPr/>
        </p:nvSpPr>
        <p:spPr>
          <a:xfrm>
            <a:off x="6541678" y="5643491"/>
            <a:ext cx="85178" cy="79844"/>
          </a:xfrm>
          <a:prstGeom prst="rect">
            <a:avLst/>
          </a:prstGeom>
          <a:blipFill>
            <a:blip r:embed="rId8" cstate="print"/>
            <a:stretch>
              <a:fillRect/>
            </a:stretch>
          </a:blipFill>
        </p:spPr>
        <p:txBody>
          <a:bodyPr wrap="square" lIns="0" tIns="0" rIns="0" bIns="0" rtlCol="0"/>
          <a:lstStyle/>
          <a:p>
            <a:endParaRPr/>
          </a:p>
        </p:txBody>
      </p:sp>
      <p:sp>
        <p:nvSpPr>
          <p:cNvPr id="49" name="object 49"/>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0" name="object 50"/>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3</a:t>
            </a:fld>
            <a:r>
              <a:rPr spc="-9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93BFE6"/>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60" dirty="0">
                <a:solidFill>
                  <a:srgbClr val="002E46"/>
                </a:solidFill>
                <a:latin typeface="Calibri"/>
                <a:cs typeface="Calibri"/>
              </a:rPr>
              <a:t>Eye</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549265" cy="508000"/>
          </a:xfrm>
          <a:prstGeom prst="rect">
            <a:avLst/>
          </a:prstGeom>
        </p:spPr>
        <p:txBody>
          <a:bodyPr vert="horz" wrap="square" lIns="0" tIns="12700" rIns="0" bIns="0" rtlCol="0">
            <a:spAutoFit/>
          </a:bodyPr>
          <a:lstStyle/>
          <a:p>
            <a:pPr marL="12700" marR="5080">
              <a:lnSpc>
                <a:spcPct val="113100"/>
              </a:lnSpc>
              <a:spcBef>
                <a:spcPts val="100"/>
              </a:spcBef>
            </a:pPr>
            <a:r>
              <a:rPr sz="1400" spc="-70" dirty="0">
                <a:solidFill>
                  <a:srgbClr val="002E46"/>
                </a:solidFill>
                <a:latin typeface="Lucida Sans"/>
                <a:cs typeface="Lucida Sans"/>
              </a:rPr>
              <a:t>Did </a:t>
            </a:r>
            <a:r>
              <a:rPr sz="1400" spc="-80" dirty="0">
                <a:solidFill>
                  <a:srgbClr val="002E46"/>
                </a:solidFill>
                <a:latin typeface="Lucida Sans"/>
                <a:cs typeface="Lucida Sans"/>
              </a:rPr>
              <a:t>you </a:t>
            </a:r>
            <a:r>
              <a:rPr sz="1400" spc="-75" dirty="0">
                <a:solidFill>
                  <a:srgbClr val="002E46"/>
                </a:solidFill>
                <a:latin typeface="Lucida Sans"/>
                <a:cs typeface="Lucida Sans"/>
              </a:rPr>
              <a:t>know </a:t>
            </a:r>
            <a:r>
              <a:rPr sz="1400" spc="-45" dirty="0">
                <a:solidFill>
                  <a:srgbClr val="002E46"/>
                </a:solidFill>
                <a:latin typeface="Lucida Sans"/>
                <a:cs typeface="Lucida Sans"/>
              </a:rPr>
              <a:t>that </a:t>
            </a:r>
            <a:r>
              <a:rPr sz="1400" spc="-50" dirty="0">
                <a:solidFill>
                  <a:srgbClr val="002E46"/>
                </a:solidFill>
                <a:latin typeface="Lucida Sans"/>
                <a:cs typeface="Lucida Sans"/>
              </a:rPr>
              <a:t>eye </a:t>
            </a:r>
            <a:r>
              <a:rPr sz="1400" spc="-65" dirty="0">
                <a:solidFill>
                  <a:srgbClr val="002E46"/>
                </a:solidFill>
                <a:latin typeface="Lucida Sans"/>
                <a:cs typeface="Lucida Sans"/>
              </a:rPr>
              <a:t>donation </a:t>
            </a:r>
            <a:r>
              <a:rPr sz="1400" spc="-85" dirty="0">
                <a:solidFill>
                  <a:srgbClr val="002E46"/>
                </a:solidFill>
                <a:latin typeface="Lucida Sans"/>
                <a:cs typeface="Lucida Sans"/>
              </a:rPr>
              <a:t>is </a:t>
            </a:r>
            <a:r>
              <a:rPr sz="1400" spc="-35" dirty="0">
                <a:solidFill>
                  <a:srgbClr val="002E46"/>
                </a:solidFill>
                <a:latin typeface="Lucida Sans"/>
                <a:cs typeface="Lucida Sans"/>
              </a:rPr>
              <a:t>actually </a:t>
            </a:r>
            <a:r>
              <a:rPr sz="1400" spc="-50" dirty="0">
                <a:solidFill>
                  <a:srgbClr val="002E46"/>
                </a:solidFill>
                <a:latin typeface="Lucida Sans"/>
                <a:cs typeface="Lucida Sans"/>
              </a:rPr>
              <a:t>the </a:t>
            </a:r>
            <a:r>
              <a:rPr sz="1400" spc="-95" dirty="0">
                <a:solidFill>
                  <a:srgbClr val="002E46"/>
                </a:solidFill>
                <a:latin typeface="Lucida Sans"/>
                <a:cs typeface="Lucida Sans"/>
              </a:rPr>
              <a:t>most </a:t>
            </a:r>
            <a:r>
              <a:rPr sz="1400" spc="-85" dirty="0">
                <a:solidFill>
                  <a:srgbClr val="002E46"/>
                </a:solidFill>
                <a:latin typeface="Lucida Sans"/>
                <a:cs typeface="Lucida Sans"/>
              </a:rPr>
              <a:t>common </a:t>
            </a:r>
            <a:r>
              <a:rPr sz="1400" spc="-65" dirty="0">
                <a:solidFill>
                  <a:srgbClr val="002E46"/>
                </a:solidFill>
                <a:latin typeface="Lucida Sans"/>
                <a:cs typeface="Lucida Sans"/>
              </a:rPr>
              <a:t>of </a:t>
            </a:r>
            <a:r>
              <a:rPr sz="1400" dirty="0">
                <a:solidFill>
                  <a:srgbClr val="002E46"/>
                </a:solidFill>
                <a:latin typeface="Lucida Sans"/>
                <a:cs typeface="Lucida Sans"/>
              </a:rPr>
              <a:t>all  </a:t>
            </a:r>
            <a:r>
              <a:rPr sz="1400" spc="-60" dirty="0">
                <a:solidFill>
                  <a:srgbClr val="002E46"/>
                </a:solidFill>
                <a:latin typeface="Lucida Sans"/>
                <a:cs typeface="Lucida Sans"/>
              </a:rPr>
              <a:t>donations?</a:t>
            </a:r>
            <a:r>
              <a:rPr sz="1400" spc="-110"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10" dirty="0">
                <a:solidFill>
                  <a:srgbClr val="002E46"/>
                </a:solidFill>
                <a:latin typeface="Lucida Sans"/>
                <a:cs typeface="Lucida Sans"/>
              </a:rPr>
              <a:t> </a:t>
            </a:r>
            <a:r>
              <a:rPr sz="1400" spc="-75" dirty="0">
                <a:solidFill>
                  <a:srgbClr val="002E46"/>
                </a:solidFill>
                <a:latin typeface="Lucida Sans"/>
                <a:cs typeface="Lucida Sans"/>
              </a:rPr>
              <a:t>more</a:t>
            </a:r>
            <a:r>
              <a:rPr sz="1400" spc="-110" dirty="0">
                <a:solidFill>
                  <a:srgbClr val="002E46"/>
                </a:solidFill>
                <a:latin typeface="Lucida Sans"/>
                <a:cs typeface="Lucida Sans"/>
              </a:rPr>
              <a:t> </a:t>
            </a:r>
            <a:r>
              <a:rPr sz="1400" spc="-60" dirty="0">
                <a:solidFill>
                  <a:srgbClr val="002E46"/>
                </a:solidFill>
                <a:latin typeface="Lucida Sans"/>
                <a:cs typeface="Lucida Sans"/>
              </a:rPr>
              <a:t>about</a:t>
            </a:r>
            <a:r>
              <a:rPr sz="1400" spc="-105"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incredible</a:t>
            </a:r>
            <a:r>
              <a:rPr sz="1400" spc="-110" dirty="0">
                <a:solidFill>
                  <a:srgbClr val="002E46"/>
                </a:solidFill>
                <a:latin typeface="Lucida Sans"/>
                <a:cs typeface="Lucida Sans"/>
              </a:rPr>
              <a:t> </a:t>
            </a:r>
            <a:r>
              <a:rPr sz="1400" spc="-70" dirty="0">
                <a:solidFill>
                  <a:srgbClr val="002E46"/>
                </a:solidFill>
                <a:latin typeface="Lucida Sans"/>
                <a:cs typeface="Lucida Sans"/>
              </a:rPr>
              <a:t>gift</a:t>
            </a:r>
            <a:r>
              <a:rPr sz="1400" spc="-110" dirty="0">
                <a:solidFill>
                  <a:srgbClr val="002E46"/>
                </a:solidFill>
                <a:latin typeface="Lucida Sans"/>
                <a:cs typeface="Lucida Sans"/>
              </a:rPr>
              <a:t> </a:t>
            </a:r>
            <a:r>
              <a:rPr sz="1400" spc="-65" dirty="0">
                <a:solidFill>
                  <a:srgbClr val="002E46"/>
                </a:solidFill>
                <a:latin typeface="Lucida Sans"/>
                <a:cs typeface="Lucida Sans"/>
              </a:rPr>
              <a:t>of</a:t>
            </a:r>
            <a:r>
              <a:rPr sz="1400" spc="-110" dirty="0">
                <a:solidFill>
                  <a:srgbClr val="002E46"/>
                </a:solidFill>
                <a:latin typeface="Lucida Sans"/>
                <a:cs typeface="Lucida Sans"/>
              </a:rPr>
              <a:t> </a:t>
            </a:r>
            <a:r>
              <a:rPr sz="1400" spc="-75" dirty="0">
                <a:solidFill>
                  <a:srgbClr val="002E46"/>
                </a:solidFill>
                <a:latin typeface="Lucida Sans"/>
                <a:cs typeface="Lucida Sans"/>
              </a:rPr>
              <a:t>sight!</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71" y="2243783"/>
            <a:ext cx="4245610" cy="1064260"/>
          </a:xfrm>
          <a:prstGeom prst="rect">
            <a:avLst/>
          </a:prstGeom>
        </p:spPr>
        <p:txBody>
          <a:bodyPr vert="horz" wrap="square" lIns="0" tIns="30480" rIns="0" bIns="0" rtlCol="0">
            <a:spAutoFit/>
          </a:bodyPr>
          <a:lstStyle/>
          <a:p>
            <a:pPr marL="12700">
              <a:lnSpc>
                <a:spcPct val="100000"/>
              </a:lnSpc>
              <a:spcBef>
                <a:spcPts val="240"/>
              </a:spcBef>
            </a:pPr>
            <a:r>
              <a:rPr sz="1400" b="1" spc="25" dirty="0">
                <a:solidFill>
                  <a:srgbClr val="002E46"/>
                </a:solidFill>
                <a:latin typeface="Calibri"/>
                <a:cs typeface="Calibri"/>
              </a:rPr>
              <a:t>Who </a:t>
            </a:r>
            <a:r>
              <a:rPr sz="1400" b="1" spc="60" dirty="0">
                <a:solidFill>
                  <a:srgbClr val="002E46"/>
                </a:solidFill>
                <a:latin typeface="Calibri"/>
                <a:cs typeface="Calibri"/>
              </a:rPr>
              <a:t>can </a:t>
            </a:r>
            <a:r>
              <a:rPr sz="1400" b="1" spc="50" dirty="0">
                <a:solidFill>
                  <a:srgbClr val="002E46"/>
                </a:solidFill>
                <a:latin typeface="Calibri"/>
                <a:cs typeface="Calibri"/>
              </a:rPr>
              <a:t>become an </a:t>
            </a:r>
            <a:r>
              <a:rPr sz="1400" b="1" spc="25" dirty="0">
                <a:solidFill>
                  <a:srgbClr val="002E46"/>
                </a:solidFill>
                <a:latin typeface="Calibri"/>
                <a:cs typeface="Calibri"/>
              </a:rPr>
              <a:t>eye</a:t>
            </a:r>
            <a:r>
              <a:rPr sz="1400" b="1" spc="-114" dirty="0">
                <a:solidFill>
                  <a:srgbClr val="002E46"/>
                </a:solidFill>
                <a:latin typeface="Calibri"/>
                <a:cs typeface="Calibri"/>
              </a:rPr>
              <a:t> </a:t>
            </a:r>
            <a:r>
              <a:rPr sz="1400" b="1" spc="20" dirty="0">
                <a:solidFill>
                  <a:srgbClr val="002E46"/>
                </a:solidFill>
                <a:latin typeface="Calibri"/>
                <a:cs typeface="Calibri"/>
              </a:rPr>
              <a:t>donor?</a:t>
            </a:r>
            <a:endParaRPr sz="1400">
              <a:latin typeface="Calibri"/>
              <a:cs typeface="Calibri"/>
            </a:endParaRPr>
          </a:p>
          <a:p>
            <a:pPr marL="12700" marR="5080">
              <a:lnSpc>
                <a:spcPts val="1600"/>
              </a:lnSpc>
              <a:spcBef>
                <a:spcPts val="40"/>
              </a:spcBef>
            </a:pPr>
            <a:r>
              <a:rPr sz="1200" spc="-90" dirty="0">
                <a:solidFill>
                  <a:srgbClr val="002E46"/>
                </a:solidFill>
                <a:latin typeface="Lucida Sans"/>
                <a:cs typeface="Lucida Sans"/>
              </a:rPr>
              <a:t>Your</a:t>
            </a:r>
            <a:r>
              <a:rPr sz="1200" spc="-95" dirty="0">
                <a:solidFill>
                  <a:srgbClr val="002E46"/>
                </a:solidFill>
                <a:latin typeface="Lucida Sans"/>
                <a:cs typeface="Lucida Sans"/>
              </a:rPr>
              <a:t> </a:t>
            </a:r>
            <a:r>
              <a:rPr sz="1200" spc="-35" dirty="0">
                <a:solidFill>
                  <a:srgbClr val="002E46"/>
                </a:solidFill>
                <a:latin typeface="Lucida Sans"/>
                <a:cs typeface="Lucida Sans"/>
              </a:rPr>
              <a:t>health</a:t>
            </a:r>
            <a:r>
              <a:rPr sz="1200" spc="-90" dirty="0">
                <a:solidFill>
                  <a:srgbClr val="002E46"/>
                </a:solidFill>
                <a:latin typeface="Lucida Sans"/>
                <a:cs typeface="Lucida Sans"/>
              </a:rPr>
              <a:t> </a:t>
            </a:r>
            <a:r>
              <a:rPr sz="1200" spc="-60" dirty="0">
                <a:solidFill>
                  <a:srgbClr val="002E46"/>
                </a:solidFill>
                <a:latin typeface="Lucida Sans"/>
                <a:cs typeface="Lucida Sans"/>
              </a:rPr>
              <a:t>history</a:t>
            </a:r>
            <a:r>
              <a:rPr sz="1200" spc="-90" dirty="0">
                <a:solidFill>
                  <a:srgbClr val="002E46"/>
                </a:solidFill>
                <a:latin typeface="Lucida Sans"/>
                <a:cs typeface="Lucida Sans"/>
              </a:rPr>
              <a:t> </a:t>
            </a:r>
            <a:r>
              <a:rPr sz="1200" spc="-55" dirty="0">
                <a:solidFill>
                  <a:srgbClr val="002E46"/>
                </a:solidFill>
                <a:latin typeface="Lucida Sans"/>
                <a:cs typeface="Lucida Sans"/>
              </a:rPr>
              <a:t>may</a:t>
            </a:r>
            <a:r>
              <a:rPr sz="1200" spc="-90" dirty="0">
                <a:solidFill>
                  <a:srgbClr val="002E46"/>
                </a:solidFill>
                <a:latin typeface="Lucida Sans"/>
                <a:cs typeface="Lucida Sans"/>
              </a:rPr>
              <a:t> </a:t>
            </a:r>
            <a:r>
              <a:rPr sz="1200" spc="-60" dirty="0">
                <a:solidFill>
                  <a:srgbClr val="002E46"/>
                </a:solidFill>
                <a:latin typeface="Lucida Sans"/>
                <a:cs typeface="Lucida Sans"/>
              </a:rPr>
              <a:t>not</a:t>
            </a:r>
            <a:r>
              <a:rPr sz="1200" spc="-95" dirty="0">
                <a:solidFill>
                  <a:srgbClr val="002E46"/>
                </a:solidFill>
                <a:latin typeface="Lucida Sans"/>
                <a:cs typeface="Lucida Sans"/>
              </a:rPr>
              <a:t> </a:t>
            </a:r>
            <a:r>
              <a:rPr sz="1200" spc="-55" dirty="0">
                <a:solidFill>
                  <a:srgbClr val="002E46"/>
                </a:solidFill>
                <a:latin typeface="Lucida Sans"/>
                <a:cs typeface="Lucida Sans"/>
              </a:rPr>
              <a:t>prevent</a:t>
            </a:r>
            <a:r>
              <a:rPr sz="1200" spc="-90" dirty="0">
                <a:solidFill>
                  <a:srgbClr val="002E46"/>
                </a:solidFill>
                <a:latin typeface="Lucida Sans"/>
                <a:cs typeface="Lucida Sans"/>
              </a:rPr>
              <a:t> </a:t>
            </a:r>
            <a:r>
              <a:rPr sz="1200" spc="-45" dirty="0">
                <a:solidFill>
                  <a:srgbClr val="002E46"/>
                </a:solidFill>
                <a:latin typeface="Lucida Sans"/>
                <a:cs typeface="Lucida Sans"/>
              </a:rPr>
              <a:t>eye</a:t>
            </a:r>
            <a:r>
              <a:rPr sz="1200" spc="-90" dirty="0">
                <a:solidFill>
                  <a:srgbClr val="002E46"/>
                </a:solidFill>
                <a:latin typeface="Lucida Sans"/>
                <a:cs typeface="Lucida Sans"/>
              </a:rPr>
              <a:t> </a:t>
            </a:r>
            <a:r>
              <a:rPr sz="1200" spc="-65" dirty="0">
                <a:solidFill>
                  <a:srgbClr val="002E46"/>
                </a:solidFill>
                <a:latin typeface="Lucida Sans"/>
                <a:cs typeface="Lucida Sans"/>
              </a:rPr>
              <a:t>donation.</a:t>
            </a:r>
            <a:r>
              <a:rPr sz="1200" spc="-90" dirty="0">
                <a:solidFill>
                  <a:srgbClr val="002E46"/>
                </a:solidFill>
                <a:latin typeface="Lucida Sans"/>
                <a:cs typeface="Lucida Sans"/>
              </a:rPr>
              <a:t> </a:t>
            </a:r>
            <a:r>
              <a:rPr sz="1200" spc="-40" dirty="0">
                <a:solidFill>
                  <a:srgbClr val="002E46"/>
                </a:solidFill>
                <a:latin typeface="Lucida Sans"/>
                <a:cs typeface="Lucida Sans"/>
              </a:rPr>
              <a:t>People</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dirty="0">
                <a:solidFill>
                  <a:srgbClr val="002E46"/>
                </a:solidFill>
                <a:latin typeface="Lucida Sans"/>
                <a:cs typeface="Lucida Sans"/>
              </a:rPr>
              <a:t>all  </a:t>
            </a:r>
            <a:r>
              <a:rPr sz="1200" spc="-40" dirty="0">
                <a:solidFill>
                  <a:srgbClr val="002E46"/>
                </a:solidFill>
                <a:latin typeface="Lucida Sans"/>
                <a:cs typeface="Lucida Sans"/>
              </a:rPr>
              <a:t>medical </a:t>
            </a:r>
            <a:r>
              <a:rPr sz="1200" spc="-60" dirty="0">
                <a:solidFill>
                  <a:srgbClr val="002E46"/>
                </a:solidFill>
                <a:latin typeface="Lucida Sans"/>
                <a:cs typeface="Lucida Sans"/>
              </a:rPr>
              <a:t>histories </a:t>
            </a:r>
            <a:r>
              <a:rPr sz="1200" spc="-75" dirty="0">
                <a:solidFill>
                  <a:srgbClr val="002E46"/>
                </a:solidFill>
                <a:latin typeface="Lucida Sans"/>
                <a:cs typeface="Lucida Sans"/>
              </a:rPr>
              <a:t>should </a:t>
            </a:r>
            <a:r>
              <a:rPr sz="1200" spc="-60" dirty="0">
                <a:solidFill>
                  <a:srgbClr val="002E46"/>
                </a:solidFill>
                <a:latin typeface="Lucida Sans"/>
                <a:cs typeface="Lucida Sans"/>
              </a:rPr>
              <a:t>consider themselves </a:t>
            </a:r>
            <a:r>
              <a:rPr sz="1200" spc="-65" dirty="0">
                <a:solidFill>
                  <a:srgbClr val="002E46"/>
                </a:solidFill>
                <a:latin typeface="Lucida Sans"/>
                <a:cs typeface="Lucida Sans"/>
              </a:rPr>
              <a:t>as </a:t>
            </a:r>
            <a:r>
              <a:rPr sz="1200" spc="-40" dirty="0">
                <a:solidFill>
                  <a:srgbClr val="002E46"/>
                </a:solidFill>
                <a:latin typeface="Lucida Sans"/>
                <a:cs typeface="Lucida Sans"/>
              </a:rPr>
              <a:t>potential </a:t>
            </a:r>
            <a:r>
              <a:rPr sz="1200" spc="-45" dirty="0">
                <a:solidFill>
                  <a:srgbClr val="002E46"/>
                </a:solidFill>
                <a:latin typeface="Lucida Sans"/>
                <a:cs typeface="Lucida Sans"/>
              </a:rPr>
              <a:t>eye  </a:t>
            </a:r>
            <a:r>
              <a:rPr sz="1200" spc="-85" dirty="0">
                <a:solidFill>
                  <a:srgbClr val="002E46"/>
                </a:solidFill>
                <a:latin typeface="Lucida Sans"/>
                <a:cs typeface="Lucida Sans"/>
              </a:rPr>
              <a:t>donors. </a:t>
            </a:r>
            <a:r>
              <a:rPr sz="1200" spc="-80" dirty="0">
                <a:solidFill>
                  <a:srgbClr val="002E46"/>
                </a:solidFill>
                <a:latin typeface="Lucida Sans"/>
                <a:cs typeface="Lucida Sans"/>
              </a:rPr>
              <a:t>Those </a:t>
            </a:r>
            <a:r>
              <a:rPr sz="1200" spc="-45" dirty="0">
                <a:solidFill>
                  <a:srgbClr val="002E46"/>
                </a:solidFill>
                <a:latin typeface="Lucida Sans"/>
                <a:cs typeface="Lucida Sans"/>
              </a:rPr>
              <a:t>with </a:t>
            </a:r>
            <a:r>
              <a:rPr sz="1200" spc="-60" dirty="0">
                <a:solidFill>
                  <a:srgbClr val="002E46"/>
                </a:solidFill>
                <a:latin typeface="Lucida Sans"/>
                <a:cs typeface="Lucida Sans"/>
              </a:rPr>
              <a:t>LASIK </a:t>
            </a:r>
            <a:r>
              <a:rPr sz="1200" spc="-90" dirty="0">
                <a:solidFill>
                  <a:srgbClr val="002E46"/>
                </a:solidFill>
                <a:latin typeface="Lucida Sans"/>
                <a:cs typeface="Lucida Sans"/>
              </a:rPr>
              <a:t>surgery, </a:t>
            </a:r>
            <a:r>
              <a:rPr sz="1200" spc="-60" dirty="0">
                <a:solidFill>
                  <a:srgbClr val="002E46"/>
                </a:solidFill>
                <a:latin typeface="Lucida Sans"/>
                <a:cs typeface="Lucida Sans"/>
              </a:rPr>
              <a:t>poor </a:t>
            </a:r>
            <a:r>
              <a:rPr sz="1200" spc="-70" dirty="0">
                <a:solidFill>
                  <a:srgbClr val="002E46"/>
                </a:solidFill>
                <a:latin typeface="Lucida Sans"/>
                <a:cs typeface="Lucida Sans"/>
              </a:rPr>
              <a:t>eyesight, </a:t>
            </a:r>
            <a:r>
              <a:rPr sz="1200" spc="-55" dirty="0">
                <a:solidFill>
                  <a:srgbClr val="002E46"/>
                </a:solidFill>
                <a:latin typeface="Lucida Sans"/>
                <a:cs typeface="Lucida Sans"/>
              </a:rPr>
              <a:t>chronic </a:t>
            </a:r>
            <a:r>
              <a:rPr sz="1200" spc="-50" dirty="0">
                <a:solidFill>
                  <a:srgbClr val="002E46"/>
                </a:solidFill>
                <a:latin typeface="Lucida Sans"/>
                <a:cs typeface="Lucida Sans"/>
              </a:rPr>
              <a:t>illness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80" dirty="0">
                <a:solidFill>
                  <a:srgbClr val="002E46"/>
                </a:solidFill>
                <a:latin typeface="Lucida Sans"/>
                <a:cs typeface="Lucida Sans"/>
              </a:rPr>
              <a:t>most</a:t>
            </a:r>
            <a:r>
              <a:rPr sz="1200" spc="-95" dirty="0">
                <a:solidFill>
                  <a:srgbClr val="002E46"/>
                </a:solidFill>
                <a:latin typeface="Lucida Sans"/>
                <a:cs typeface="Lucida Sans"/>
              </a:rPr>
              <a:t> </a:t>
            </a:r>
            <a:r>
              <a:rPr sz="1200" spc="-50" dirty="0">
                <a:solidFill>
                  <a:srgbClr val="002E46"/>
                </a:solidFill>
                <a:latin typeface="Lucida Sans"/>
                <a:cs typeface="Lucida Sans"/>
              </a:rPr>
              <a:t>cancers</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35" dirty="0">
                <a:solidFill>
                  <a:srgbClr val="002E46"/>
                </a:solidFill>
                <a:latin typeface="Lucida Sans"/>
                <a:cs typeface="Lucida Sans"/>
              </a:rPr>
              <a:t>still</a:t>
            </a:r>
            <a:r>
              <a:rPr sz="1200" spc="-95"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40" dirty="0">
                <a:solidFill>
                  <a:srgbClr val="002E46"/>
                </a:solidFill>
                <a:latin typeface="Lucida Sans"/>
                <a:cs typeface="Lucida Sans"/>
              </a:rPr>
              <a:t>potential</a:t>
            </a:r>
            <a:r>
              <a:rPr sz="1200" spc="-95"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85" dirty="0">
                <a:solidFill>
                  <a:srgbClr val="002E46"/>
                </a:solidFill>
                <a:latin typeface="Lucida Sans"/>
                <a:cs typeface="Lucida Sans"/>
              </a:rPr>
              <a:t>donors.</a:t>
            </a:r>
            <a:endParaRPr sz="1200">
              <a:latin typeface="Lucida Sans"/>
              <a:cs typeface="Lucida Sans"/>
            </a:endParaRPr>
          </a:p>
        </p:txBody>
      </p:sp>
      <p:sp>
        <p:nvSpPr>
          <p:cNvPr id="31" name="object 31"/>
          <p:cNvSpPr txBox="1"/>
          <p:nvPr/>
        </p:nvSpPr>
        <p:spPr>
          <a:xfrm>
            <a:off x="1421069" y="3501083"/>
            <a:ext cx="4246245" cy="2600960"/>
          </a:xfrm>
          <a:prstGeom prst="rect">
            <a:avLst/>
          </a:prstGeom>
        </p:spPr>
        <p:txBody>
          <a:bodyPr vert="horz" wrap="square" lIns="0" tIns="30480" rIns="0" bIns="0" rtlCol="0">
            <a:spAutoFit/>
          </a:bodyPr>
          <a:lstStyle/>
          <a:p>
            <a:pPr marL="12700">
              <a:lnSpc>
                <a:spcPct val="100000"/>
              </a:lnSpc>
              <a:spcBef>
                <a:spcPts val="240"/>
              </a:spcBef>
            </a:pPr>
            <a:r>
              <a:rPr sz="1400" b="1" spc="40" dirty="0">
                <a:solidFill>
                  <a:srgbClr val="002E46"/>
                </a:solidFill>
                <a:latin typeface="Calibri"/>
                <a:cs typeface="Calibri"/>
              </a:rPr>
              <a:t>Which </a:t>
            </a:r>
            <a:r>
              <a:rPr sz="1400" b="1" spc="25" dirty="0">
                <a:solidFill>
                  <a:srgbClr val="002E46"/>
                </a:solidFill>
                <a:latin typeface="Calibri"/>
                <a:cs typeface="Calibri"/>
              </a:rPr>
              <a:t>parts of the eye </a:t>
            </a:r>
            <a:r>
              <a:rPr sz="1400" b="1" spc="60" dirty="0">
                <a:solidFill>
                  <a:srgbClr val="002E46"/>
                </a:solidFill>
                <a:latin typeface="Calibri"/>
                <a:cs typeface="Calibri"/>
              </a:rPr>
              <a:t>can </a:t>
            </a:r>
            <a:r>
              <a:rPr sz="1400" b="1" spc="45" dirty="0">
                <a:solidFill>
                  <a:srgbClr val="002E46"/>
                </a:solidFill>
                <a:latin typeface="Calibri"/>
                <a:cs typeface="Calibri"/>
              </a:rPr>
              <a:t>be</a:t>
            </a:r>
            <a:r>
              <a:rPr sz="1400" b="1" spc="-100" dirty="0">
                <a:solidFill>
                  <a:srgbClr val="002E46"/>
                </a:solidFill>
                <a:latin typeface="Calibri"/>
                <a:cs typeface="Calibri"/>
              </a:rPr>
              <a:t> </a:t>
            </a:r>
            <a:r>
              <a:rPr sz="1400" b="1" spc="25" dirty="0">
                <a:solidFill>
                  <a:srgbClr val="002E46"/>
                </a:solidFill>
                <a:latin typeface="Calibri"/>
                <a:cs typeface="Calibri"/>
              </a:rPr>
              <a:t>donated?</a:t>
            </a:r>
            <a:endParaRPr sz="1400">
              <a:latin typeface="Calibri"/>
              <a:cs typeface="Calibri"/>
            </a:endParaRPr>
          </a:p>
          <a:p>
            <a:pPr marL="12700" marR="5715" indent="635">
              <a:lnSpc>
                <a:spcPts val="1600"/>
              </a:lnSpc>
              <a:spcBef>
                <a:spcPts val="40"/>
              </a:spcBef>
            </a:pPr>
            <a:r>
              <a:rPr sz="1200" b="1" spc="90" dirty="0">
                <a:solidFill>
                  <a:srgbClr val="002E46"/>
                </a:solidFill>
                <a:latin typeface="Calibri"/>
                <a:cs typeface="Calibri"/>
              </a:rPr>
              <a:t>CORNEA</a:t>
            </a:r>
            <a:r>
              <a:rPr sz="1200" b="1" spc="55" dirty="0">
                <a:solidFill>
                  <a:srgbClr val="002E46"/>
                </a:solidFill>
                <a:latin typeface="Calibri"/>
                <a:cs typeface="Calibri"/>
              </a:rPr>
              <a:t> </a:t>
            </a:r>
            <a:r>
              <a:rPr sz="1200" dirty="0">
                <a:solidFill>
                  <a:srgbClr val="002E46"/>
                </a:solidFill>
                <a:latin typeface="Lucida Sans"/>
                <a:cs typeface="Lucida Sans"/>
              </a:rPr>
              <a:t>–</a:t>
            </a:r>
            <a:r>
              <a:rPr sz="1200" spc="-90" dirty="0">
                <a:solidFill>
                  <a:srgbClr val="002E46"/>
                </a:solidFill>
                <a:latin typeface="Lucida Sans"/>
                <a:cs typeface="Lucida Sans"/>
              </a:rPr>
              <a:t> </a:t>
            </a:r>
            <a:r>
              <a:rPr sz="1200" spc="-75" dirty="0">
                <a:solidFill>
                  <a:srgbClr val="002E46"/>
                </a:solidFill>
                <a:latin typeface="Lucida Sans"/>
                <a:cs typeface="Lucida Sans"/>
              </a:rPr>
              <a:t>The</a:t>
            </a:r>
            <a:r>
              <a:rPr sz="1200" spc="-85" dirty="0">
                <a:solidFill>
                  <a:srgbClr val="002E46"/>
                </a:solidFill>
                <a:latin typeface="Lucida Sans"/>
                <a:cs typeface="Lucida Sans"/>
              </a:rPr>
              <a:t> </a:t>
            </a:r>
            <a:r>
              <a:rPr sz="1200" spc="-45" dirty="0">
                <a:solidFill>
                  <a:srgbClr val="002E46"/>
                </a:solidFill>
                <a:latin typeface="Lucida Sans"/>
                <a:cs typeface="Lucida Sans"/>
              </a:rPr>
              <a:t>cornea</a:t>
            </a:r>
            <a:r>
              <a:rPr sz="1200" spc="-90" dirty="0">
                <a:solidFill>
                  <a:srgbClr val="002E46"/>
                </a:solidFill>
                <a:latin typeface="Lucida Sans"/>
                <a:cs typeface="Lucida Sans"/>
              </a:rPr>
              <a:t> </a:t>
            </a:r>
            <a:r>
              <a:rPr sz="1200" spc="-75" dirty="0">
                <a:solidFill>
                  <a:srgbClr val="002E46"/>
                </a:solidFill>
                <a:latin typeface="Lucida Sans"/>
                <a:cs typeface="Lucida Sans"/>
              </a:rPr>
              <a:t>is</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85" dirty="0">
                <a:solidFill>
                  <a:srgbClr val="002E46"/>
                </a:solidFill>
                <a:latin typeface="Lucida Sans"/>
                <a:cs typeface="Lucida Sans"/>
              </a:rPr>
              <a:t> </a:t>
            </a:r>
            <a:r>
              <a:rPr sz="1200" spc="-65" dirty="0">
                <a:solidFill>
                  <a:srgbClr val="002E46"/>
                </a:solidFill>
                <a:latin typeface="Lucida Sans"/>
                <a:cs typeface="Lucida Sans"/>
              </a:rPr>
              <a:t>clear,</a:t>
            </a:r>
            <a:r>
              <a:rPr sz="1200" spc="-90" dirty="0">
                <a:solidFill>
                  <a:srgbClr val="002E46"/>
                </a:solidFill>
                <a:latin typeface="Lucida Sans"/>
                <a:cs typeface="Lucida Sans"/>
              </a:rPr>
              <a:t> </a:t>
            </a:r>
            <a:r>
              <a:rPr sz="1200" spc="-50" dirty="0">
                <a:solidFill>
                  <a:srgbClr val="002E46"/>
                </a:solidFill>
                <a:latin typeface="Lucida Sans"/>
                <a:cs typeface="Lucida Sans"/>
              </a:rPr>
              <a:t>dome–like</a:t>
            </a:r>
            <a:r>
              <a:rPr sz="1200" spc="-90" dirty="0">
                <a:solidFill>
                  <a:srgbClr val="002E46"/>
                </a:solidFill>
                <a:latin typeface="Lucida Sans"/>
                <a:cs typeface="Lucida Sans"/>
              </a:rPr>
              <a:t> </a:t>
            </a:r>
            <a:r>
              <a:rPr sz="1200" spc="-55" dirty="0">
                <a:solidFill>
                  <a:srgbClr val="002E46"/>
                </a:solidFill>
                <a:latin typeface="Lucida Sans"/>
                <a:cs typeface="Lucida Sans"/>
              </a:rPr>
              <a:t>window</a:t>
            </a:r>
            <a:r>
              <a:rPr sz="1200" spc="-85" dirty="0">
                <a:solidFill>
                  <a:srgbClr val="002E46"/>
                </a:solidFill>
                <a:latin typeface="Lucida Sans"/>
                <a:cs typeface="Lucida Sans"/>
              </a:rPr>
              <a:t> </a:t>
            </a:r>
            <a:r>
              <a:rPr sz="1200" spc="-55" dirty="0">
                <a:solidFill>
                  <a:srgbClr val="002E46"/>
                </a:solidFill>
                <a:latin typeface="Lucida Sans"/>
                <a:cs typeface="Lucida Sans"/>
              </a:rPr>
              <a:t>covering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60" dirty="0">
                <a:solidFill>
                  <a:srgbClr val="002E46"/>
                </a:solidFill>
                <a:latin typeface="Lucida Sans"/>
                <a:cs typeface="Lucida Sans"/>
              </a:rPr>
              <a:t>front</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40" dirty="0">
                <a:solidFill>
                  <a:srgbClr val="002E46"/>
                </a:solidFill>
                <a:latin typeface="Lucida Sans"/>
                <a:cs typeface="Lucida Sans"/>
              </a:rPr>
              <a:t>that</a:t>
            </a:r>
            <a:r>
              <a:rPr sz="1200" spc="-90" dirty="0">
                <a:solidFill>
                  <a:srgbClr val="002E46"/>
                </a:solidFill>
                <a:latin typeface="Lucida Sans"/>
                <a:cs typeface="Lucida Sans"/>
              </a:rPr>
              <a:t> </a:t>
            </a:r>
            <a:r>
              <a:rPr sz="1200" spc="-45" dirty="0">
                <a:solidFill>
                  <a:srgbClr val="002E46"/>
                </a:solidFill>
                <a:latin typeface="Lucida Sans"/>
                <a:cs typeface="Lucida Sans"/>
              </a:rPr>
              <a:t>allows</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45" dirty="0">
                <a:solidFill>
                  <a:srgbClr val="002E46"/>
                </a:solidFill>
                <a:latin typeface="Lucida Sans"/>
                <a:cs typeface="Lucida Sans"/>
              </a:rPr>
              <a:t>light</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80" dirty="0">
                <a:solidFill>
                  <a:srgbClr val="002E46"/>
                </a:solidFill>
                <a:latin typeface="Lucida Sans"/>
                <a:cs typeface="Lucida Sans"/>
              </a:rPr>
              <a:t>pass</a:t>
            </a:r>
            <a:r>
              <a:rPr sz="1200" spc="-95" dirty="0">
                <a:solidFill>
                  <a:srgbClr val="002E46"/>
                </a:solidFill>
                <a:latin typeface="Lucida Sans"/>
                <a:cs typeface="Lucida Sans"/>
              </a:rPr>
              <a:t> </a:t>
            </a:r>
            <a:r>
              <a:rPr sz="1200" spc="-70" dirty="0">
                <a:solidFill>
                  <a:srgbClr val="002E46"/>
                </a:solidFill>
                <a:latin typeface="Lucida Sans"/>
                <a:cs typeface="Lucida Sans"/>
              </a:rPr>
              <a:t>through</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the  </a:t>
            </a:r>
            <a:r>
              <a:rPr sz="1200" spc="-60" dirty="0">
                <a:solidFill>
                  <a:srgbClr val="002E46"/>
                </a:solidFill>
                <a:latin typeface="Lucida Sans"/>
                <a:cs typeface="Lucida Sans"/>
              </a:rPr>
              <a:t>retina, </a:t>
            </a:r>
            <a:r>
              <a:rPr sz="1200" spc="-55" dirty="0">
                <a:solidFill>
                  <a:srgbClr val="002E46"/>
                </a:solidFill>
                <a:latin typeface="Lucida Sans"/>
                <a:cs typeface="Lucida Sans"/>
              </a:rPr>
              <a:t>and </a:t>
            </a:r>
            <a:r>
              <a:rPr sz="1200" spc="-50" dirty="0">
                <a:solidFill>
                  <a:srgbClr val="002E46"/>
                </a:solidFill>
                <a:latin typeface="Lucida Sans"/>
                <a:cs typeface="Lucida Sans"/>
              </a:rPr>
              <a:t>enables </a:t>
            </a:r>
            <a:r>
              <a:rPr sz="1200" spc="-100" dirty="0">
                <a:solidFill>
                  <a:srgbClr val="002E46"/>
                </a:solidFill>
                <a:latin typeface="Lucida Sans"/>
                <a:cs typeface="Lucida Sans"/>
              </a:rPr>
              <a:t>us </a:t>
            </a:r>
            <a:r>
              <a:rPr sz="1200" spc="-50" dirty="0">
                <a:solidFill>
                  <a:srgbClr val="002E46"/>
                </a:solidFill>
                <a:latin typeface="Lucida Sans"/>
                <a:cs typeface="Lucida Sans"/>
              </a:rPr>
              <a:t>to </a:t>
            </a:r>
            <a:r>
              <a:rPr sz="1200" spc="-80" dirty="0">
                <a:solidFill>
                  <a:srgbClr val="002E46"/>
                </a:solidFill>
                <a:latin typeface="Lucida Sans"/>
                <a:cs typeface="Lucida Sans"/>
              </a:rPr>
              <a:t>see. </a:t>
            </a:r>
            <a:r>
              <a:rPr sz="1200" spc="-95" dirty="0">
                <a:solidFill>
                  <a:srgbClr val="002E46"/>
                </a:solidFill>
                <a:latin typeface="Lucida Sans"/>
                <a:cs typeface="Lucida Sans"/>
              </a:rPr>
              <a:t>A </a:t>
            </a:r>
            <a:r>
              <a:rPr sz="1200" spc="-35" dirty="0">
                <a:solidFill>
                  <a:srgbClr val="002E46"/>
                </a:solidFill>
                <a:latin typeface="Lucida Sans"/>
                <a:cs typeface="Lucida Sans"/>
              </a:rPr>
              <a:t>corneal </a:t>
            </a:r>
            <a:r>
              <a:rPr sz="1200" spc="-50" dirty="0">
                <a:solidFill>
                  <a:srgbClr val="002E46"/>
                </a:solidFill>
                <a:latin typeface="Lucida Sans"/>
                <a:cs typeface="Lucida Sans"/>
              </a:rPr>
              <a:t>transplant </a:t>
            </a:r>
            <a:r>
              <a:rPr sz="1200" spc="-75" dirty="0">
                <a:solidFill>
                  <a:srgbClr val="002E46"/>
                </a:solidFill>
                <a:latin typeface="Lucida Sans"/>
                <a:cs typeface="Lucida Sans"/>
              </a:rPr>
              <a:t>is </a:t>
            </a:r>
            <a:r>
              <a:rPr sz="1200" spc="-10" dirty="0">
                <a:solidFill>
                  <a:srgbClr val="002E46"/>
                </a:solidFill>
                <a:latin typeface="Lucida Sans"/>
                <a:cs typeface="Lucida Sans"/>
              </a:rPr>
              <a:t>a </a:t>
            </a:r>
            <a:r>
              <a:rPr sz="1200" spc="-55" dirty="0">
                <a:solidFill>
                  <a:srgbClr val="002E46"/>
                </a:solidFill>
                <a:latin typeface="Lucida Sans"/>
                <a:cs typeface="Lucida Sans"/>
              </a:rPr>
              <a:t>surgical  </a:t>
            </a:r>
            <a:r>
              <a:rPr sz="1200" spc="-60" dirty="0">
                <a:solidFill>
                  <a:srgbClr val="002E46"/>
                </a:solidFill>
                <a:latin typeface="Lucida Sans"/>
                <a:cs typeface="Lucida Sans"/>
              </a:rPr>
              <a:t>procedure</a:t>
            </a:r>
            <a:r>
              <a:rPr sz="1200" spc="-95" dirty="0">
                <a:solidFill>
                  <a:srgbClr val="002E46"/>
                </a:solidFill>
                <a:latin typeface="Lucida Sans"/>
                <a:cs typeface="Lucida Sans"/>
              </a:rPr>
              <a:t> </a:t>
            </a:r>
            <a:r>
              <a:rPr sz="1200" spc="-40" dirty="0">
                <a:solidFill>
                  <a:srgbClr val="002E46"/>
                </a:solidFill>
                <a:latin typeface="Lucida Sans"/>
                <a:cs typeface="Lucida Sans"/>
              </a:rPr>
              <a:t>that</a:t>
            </a:r>
            <a:r>
              <a:rPr sz="1200" spc="-90" dirty="0">
                <a:solidFill>
                  <a:srgbClr val="002E46"/>
                </a:solidFill>
                <a:latin typeface="Lucida Sans"/>
                <a:cs typeface="Lucida Sans"/>
              </a:rPr>
              <a:t> </a:t>
            </a:r>
            <a:r>
              <a:rPr sz="1200" spc="-45" dirty="0">
                <a:solidFill>
                  <a:srgbClr val="002E46"/>
                </a:solidFill>
                <a:latin typeface="Lucida Sans"/>
                <a:cs typeface="Lucida Sans"/>
              </a:rPr>
              <a:t>replaces</a:t>
            </a:r>
            <a:r>
              <a:rPr sz="1200" spc="-90" dirty="0">
                <a:solidFill>
                  <a:srgbClr val="002E46"/>
                </a:solidFill>
                <a:latin typeface="Lucida Sans"/>
                <a:cs typeface="Lucida Sans"/>
              </a:rPr>
              <a:t> </a:t>
            </a:r>
            <a:r>
              <a:rPr sz="1200" spc="-50" dirty="0">
                <a:solidFill>
                  <a:srgbClr val="002E46"/>
                </a:solidFill>
                <a:latin typeface="Lucida Sans"/>
                <a:cs typeface="Lucida Sans"/>
              </a:rPr>
              <a:t>part</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10" dirty="0">
                <a:solidFill>
                  <a:srgbClr val="002E46"/>
                </a:solidFill>
                <a:latin typeface="Lucida Sans"/>
                <a:cs typeface="Lucida Sans"/>
              </a:rPr>
              <a:t>a</a:t>
            </a:r>
            <a:r>
              <a:rPr sz="1200" spc="-90" dirty="0">
                <a:solidFill>
                  <a:srgbClr val="002E46"/>
                </a:solidFill>
                <a:latin typeface="Lucida Sans"/>
                <a:cs typeface="Lucida Sans"/>
              </a:rPr>
              <a:t> </a:t>
            </a:r>
            <a:r>
              <a:rPr sz="1200" spc="-80" dirty="0">
                <a:solidFill>
                  <a:srgbClr val="002E46"/>
                </a:solidFill>
                <a:latin typeface="Lucida Sans"/>
                <a:cs typeface="Lucida Sans"/>
              </a:rPr>
              <a:t>person’s</a:t>
            </a:r>
            <a:r>
              <a:rPr sz="1200" spc="-90" dirty="0">
                <a:solidFill>
                  <a:srgbClr val="002E46"/>
                </a:solidFill>
                <a:latin typeface="Lucida Sans"/>
                <a:cs typeface="Lucida Sans"/>
              </a:rPr>
              <a:t> </a:t>
            </a:r>
            <a:r>
              <a:rPr sz="1200" spc="-45" dirty="0">
                <a:solidFill>
                  <a:srgbClr val="002E46"/>
                </a:solidFill>
                <a:latin typeface="Lucida Sans"/>
                <a:cs typeface="Lucida Sans"/>
              </a:rPr>
              <a:t>cornea</a:t>
            </a:r>
            <a:r>
              <a:rPr sz="1200" spc="-95" dirty="0">
                <a:solidFill>
                  <a:srgbClr val="002E46"/>
                </a:solidFill>
                <a:latin typeface="Lucida Sans"/>
                <a:cs typeface="Lucida Sans"/>
              </a:rPr>
              <a:t> </a:t>
            </a:r>
            <a:r>
              <a:rPr sz="1200" spc="-45" dirty="0">
                <a:solidFill>
                  <a:srgbClr val="002E46"/>
                </a:solidFill>
                <a:latin typeface="Lucida Sans"/>
                <a:cs typeface="Lucida Sans"/>
              </a:rPr>
              <a:t>with</a:t>
            </a:r>
            <a:r>
              <a:rPr sz="1200" spc="-90" dirty="0">
                <a:solidFill>
                  <a:srgbClr val="002E46"/>
                </a:solidFill>
                <a:latin typeface="Lucida Sans"/>
                <a:cs typeface="Lucida Sans"/>
              </a:rPr>
              <a:t> </a:t>
            </a:r>
            <a:r>
              <a:rPr sz="1200" spc="-35" dirty="0">
                <a:solidFill>
                  <a:srgbClr val="002E46"/>
                </a:solidFill>
                <a:latin typeface="Lucida Sans"/>
                <a:cs typeface="Lucida Sans"/>
              </a:rPr>
              <a:t>corneal  </a:t>
            </a:r>
            <a:r>
              <a:rPr sz="1200" spc="-70" dirty="0">
                <a:solidFill>
                  <a:srgbClr val="002E46"/>
                </a:solidFill>
                <a:latin typeface="Lucida Sans"/>
                <a:cs typeface="Lucida Sans"/>
              </a:rPr>
              <a:t>tissue </a:t>
            </a:r>
            <a:r>
              <a:rPr sz="1200" spc="-75" dirty="0">
                <a:solidFill>
                  <a:srgbClr val="002E46"/>
                </a:solidFill>
                <a:latin typeface="Lucida Sans"/>
                <a:cs typeface="Lucida Sans"/>
              </a:rPr>
              <a:t>from </a:t>
            </a:r>
            <a:r>
              <a:rPr sz="1200" spc="-10" dirty="0">
                <a:solidFill>
                  <a:srgbClr val="002E46"/>
                </a:solidFill>
                <a:latin typeface="Lucida Sans"/>
                <a:cs typeface="Lucida Sans"/>
              </a:rPr>
              <a:t>a </a:t>
            </a:r>
            <a:r>
              <a:rPr sz="1200" spc="-90" dirty="0">
                <a:solidFill>
                  <a:srgbClr val="002E46"/>
                </a:solidFill>
                <a:latin typeface="Lucida Sans"/>
                <a:cs typeface="Lucida Sans"/>
              </a:rPr>
              <a:t>donor. </a:t>
            </a:r>
            <a:r>
              <a:rPr sz="1200" spc="-55" dirty="0">
                <a:solidFill>
                  <a:srgbClr val="002E46"/>
                </a:solidFill>
                <a:latin typeface="Lucida Sans"/>
                <a:cs typeface="Lucida Sans"/>
              </a:rPr>
              <a:t>Cornea donation </a:t>
            </a:r>
            <a:r>
              <a:rPr sz="1200" spc="-75" dirty="0">
                <a:solidFill>
                  <a:srgbClr val="002E46"/>
                </a:solidFill>
                <a:latin typeface="Lucida Sans"/>
                <a:cs typeface="Lucida Sans"/>
              </a:rPr>
              <a:t>is </a:t>
            </a:r>
            <a:r>
              <a:rPr sz="1200" spc="-60" dirty="0">
                <a:solidFill>
                  <a:srgbClr val="002E46"/>
                </a:solidFill>
                <a:latin typeface="Lucida Sans"/>
                <a:cs typeface="Lucida Sans"/>
              </a:rPr>
              <a:t>necessary </a:t>
            </a:r>
            <a:r>
              <a:rPr sz="1200" spc="-55" dirty="0">
                <a:solidFill>
                  <a:srgbClr val="002E46"/>
                </a:solidFill>
                <a:latin typeface="Lucida Sans"/>
                <a:cs typeface="Lucida Sans"/>
              </a:rPr>
              <a:t>for </a:t>
            </a:r>
            <a:r>
              <a:rPr sz="1200" spc="-45" dirty="0">
                <a:solidFill>
                  <a:srgbClr val="002E46"/>
                </a:solidFill>
                <a:latin typeface="Lucida Sans"/>
                <a:cs typeface="Lucida Sans"/>
              </a:rPr>
              <a:t>the  </a:t>
            </a:r>
            <a:r>
              <a:rPr sz="1200" spc="-55" dirty="0">
                <a:solidFill>
                  <a:srgbClr val="002E46"/>
                </a:solidFill>
                <a:latin typeface="Lucida Sans"/>
                <a:cs typeface="Lucida Sans"/>
              </a:rPr>
              <a:t>preservation and restoration of</a:t>
            </a:r>
            <a:r>
              <a:rPr sz="1200" spc="-220" dirty="0">
                <a:solidFill>
                  <a:srgbClr val="002E46"/>
                </a:solidFill>
                <a:latin typeface="Lucida Sans"/>
                <a:cs typeface="Lucida Sans"/>
              </a:rPr>
              <a:t> </a:t>
            </a:r>
            <a:r>
              <a:rPr sz="1200" spc="-85" dirty="0">
                <a:solidFill>
                  <a:srgbClr val="002E46"/>
                </a:solidFill>
                <a:latin typeface="Lucida Sans"/>
                <a:cs typeface="Lucida Sans"/>
              </a:rPr>
              <a:t>sight.</a:t>
            </a:r>
            <a:endParaRPr sz="1200">
              <a:latin typeface="Lucida Sans"/>
              <a:cs typeface="Lucida Sans"/>
            </a:endParaRPr>
          </a:p>
          <a:p>
            <a:pPr marL="12700" marR="5080" indent="635">
              <a:lnSpc>
                <a:spcPct val="111100"/>
              </a:lnSpc>
              <a:spcBef>
                <a:spcPts val="365"/>
              </a:spcBef>
            </a:pPr>
            <a:r>
              <a:rPr sz="1200" b="1" spc="85" dirty="0">
                <a:solidFill>
                  <a:srgbClr val="002E46"/>
                </a:solidFill>
                <a:latin typeface="Calibri"/>
                <a:cs typeface="Calibri"/>
              </a:rPr>
              <a:t>SCLERA </a:t>
            </a:r>
            <a:r>
              <a:rPr sz="1200" dirty="0">
                <a:solidFill>
                  <a:srgbClr val="002E46"/>
                </a:solidFill>
                <a:latin typeface="Lucida Sans"/>
                <a:cs typeface="Lucida Sans"/>
              </a:rPr>
              <a:t>–</a:t>
            </a:r>
            <a:r>
              <a:rPr sz="1200" spc="-90" dirty="0">
                <a:solidFill>
                  <a:srgbClr val="002E46"/>
                </a:solidFill>
                <a:latin typeface="Lucida Sans"/>
                <a:cs typeface="Lucida Sans"/>
              </a:rPr>
              <a:t> </a:t>
            </a:r>
            <a:r>
              <a:rPr sz="1200" spc="-20" dirty="0">
                <a:solidFill>
                  <a:srgbClr val="002E46"/>
                </a:solidFill>
                <a:latin typeface="Lucida Sans"/>
                <a:cs typeface="Lucida Sans"/>
              </a:rPr>
              <a:t>While</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45" dirty="0">
                <a:solidFill>
                  <a:srgbClr val="002E46"/>
                </a:solidFill>
                <a:latin typeface="Lucida Sans"/>
                <a:cs typeface="Lucida Sans"/>
              </a:rPr>
              <a:t>cornea</a:t>
            </a:r>
            <a:r>
              <a:rPr sz="1200" spc="-90" dirty="0">
                <a:solidFill>
                  <a:srgbClr val="002E46"/>
                </a:solidFill>
                <a:latin typeface="Lucida Sans"/>
                <a:cs typeface="Lucida Sans"/>
              </a:rPr>
              <a:t> </a:t>
            </a:r>
            <a:r>
              <a:rPr sz="1200" spc="-75" dirty="0">
                <a:solidFill>
                  <a:srgbClr val="002E46"/>
                </a:solidFill>
                <a:latin typeface="Lucida Sans"/>
                <a:cs typeface="Lucida Sans"/>
              </a:rPr>
              <a:t>is</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50" dirty="0">
                <a:solidFill>
                  <a:srgbClr val="002E46"/>
                </a:solidFill>
                <a:latin typeface="Lucida Sans"/>
                <a:cs typeface="Lucida Sans"/>
              </a:rPr>
              <a:t>only</a:t>
            </a:r>
            <a:r>
              <a:rPr sz="1200" spc="-90" dirty="0">
                <a:solidFill>
                  <a:srgbClr val="002E46"/>
                </a:solidFill>
                <a:latin typeface="Lucida Sans"/>
                <a:cs typeface="Lucida Sans"/>
              </a:rPr>
              <a:t> </a:t>
            </a:r>
            <a:r>
              <a:rPr sz="1200" spc="-50" dirty="0">
                <a:solidFill>
                  <a:srgbClr val="002E46"/>
                </a:solidFill>
                <a:latin typeface="Lucida Sans"/>
                <a:cs typeface="Lucida Sans"/>
              </a:rPr>
              <a:t>part</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45" dirty="0">
                <a:solidFill>
                  <a:srgbClr val="002E46"/>
                </a:solidFill>
                <a:latin typeface="Lucida Sans"/>
                <a:cs typeface="Lucida Sans"/>
              </a:rPr>
              <a:t>eye</a:t>
            </a:r>
            <a:r>
              <a:rPr sz="1200" spc="-90" dirty="0">
                <a:solidFill>
                  <a:srgbClr val="002E46"/>
                </a:solidFill>
                <a:latin typeface="Lucida Sans"/>
                <a:cs typeface="Lucida Sans"/>
              </a:rPr>
              <a:t> </a:t>
            </a:r>
            <a:r>
              <a:rPr sz="1200" spc="-45" dirty="0">
                <a:solidFill>
                  <a:srgbClr val="002E46"/>
                </a:solidFill>
                <a:latin typeface="Lucida Sans"/>
                <a:cs typeface="Lucida Sans"/>
              </a:rPr>
              <a:t>regularly  </a:t>
            </a:r>
            <a:r>
              <a:rPr sz="1200" spc="-60" dirty="0">
                <a:solidFill>
                  <a:srgbClr val="002E46"/>
                </a:solidFill>
                <a:latin typeface="Lucida Sans"/>
                <a:cs typeface="Lucida Sans"/>
              </a:rPr>
              <a:t>transplanted, </a:t>
            </a:r>
            <a:r>
              <a:rPr sz="1200" spc="-45" dirty="0">
                <a:solidFill>
                  <a:srgbClr val="002E46"/>
                </a:solidFill>
                <a:latin typeface="Lucida Sans"/>
                <a:cs typeface="Lucida Sans"/>
              </a:rPr>
              <a:t>the </a:t>
            </a:r>
            <a:r>
              <a:rPr sz="1200" spc="-50" dirty="0">
                <a:solidFill>
                  <a:srgbClr val="002E46"/>
                </a:solidFill>
                <a:latin typeface="Lucida Sans"/>
                <a:cs typeface="Lucida Sans"/>
              </a:rPr>
              <a:t>sclera </a:t>
            </a:r>
            <a:r>
              <a:rPr sz="1200" spc="-40" dirty="0">
                <a:solidFill>
                  <a:srgbClr val="002E46"/>
                </a:solidFill>
                <a:latin typeface="Lucida Sans"/>
                <a:cs typeface="Lucida Sans"/>
              </a:rPr>
              <a:t>(white </a:t>
            </a:r>
            <a:r>
              <a:rPr sz="1200" spc="-55" dirty="0">
                <a:solidFill>
                  <a:srgbClr val="002E46"/>
                </a:solidFill>
                <a:latin typeface="Lucida Sans"/>
                <a:cs typeface="Lucida Sans"/>
              </a:rPr>
              <a:t>of </a:t>
            </a:r>
            <a:r>
              <a:rPr sz="1200" spc="-45" dirty="0">
                <a:solidFill>
                  <a:srgbClr val="002E46"/>
                </a:solidFill>
                <a:latin typeface="Lucida Sans"/>
                <a:cs typeface="Lucida Sans"/>
              </a:rPr>
              <a:t>the </a:t>
            </a:r>
            <a:r>
              <a:rPr sz="1200" spc="-40" dirty="0">
                <a:solidFill>
                  <a:srgbClr val="002E46"/>
                </a:solidFill>
                <a:latin typeface="Lucida Sans"/>
                <a:cs typeface="Lucida Sans"/>
              </a:rPr>
              <a:t>eye) can </a:t>
            </a:r>
            <a:r>
              <a:rPr sz="1200" spc="-45" dirty="0">
                <a:solidFill>
                  <a:srgbClr val="002E46"/>
                </a:solidFill>
                <a:latin typeface="Lucida Sans"/>
                <a:cs typeface="Lucida Sans"/>
              </a:rPr>
              <a:t>also </a:t>
            </a:r>
            <a:r>
              <a:rPr sz="1200" spc="-50" dirty="0">
                <a:solidFill>
                  <a:srgbClr val="002E46"/>
                </a:solidFill>
                <a:latin typeface="Lucida Sans"/>
                <a:cs typeface="Lucida Sans"/>
              </a:rPr>
              <a:t>be </a:t>
            </a:r>
            <a:r>
              <a:rPr sz="1200" spc="-80" dirty="0">
                <a:solidFill>
                  <a:srgbClr val="002E46"/>
                </a:solidFill>
                <a:latin typeface="Lucida Sans"/>
                <a:cs typeface="Lucida Sans"/>
              </a:rPr>
              <a:t>used </a:t>
            </a:r>
            <a:r>
              <a:rPr sz="1200" spc="-55" dirty="0">
                <a:solidFill>
                  <a:srgbClr val="002E46"/>
                </a:solidFill>
                <a:latin typeface="Lucida Sans"/>
                <a:cs typeface="Lucida Sans"/>
              </a:rPr>
              <a:t>in  </a:t>
            </a:r>
            <a:r>
              <a:rPr sz="1200" spc="-75" dirty="0">
                <a:solidFill>
                  <a:srgbClr val="002E46"/>
                </a:solidFill>
                <a:latin typeface="Lucida Sans"/>
                <a:cs typeface="Lucida Sans"/>
              </a:rPr>
              <a:t>some</a:t>
            </a:r>
            <a:r>
              <a:rPr sz="1200" spc="-95" dirty="0">
                <a:solidFill>
                  <a:srgbClr val="002E46"/>
                </a:solidFill>
                <a:latin typeface="Lucida Sans"/>
                <a:cs typeface="Lucida Sans"/>
              </a:rPr>
              <a:t> </a:t>
            </a:r>
            <a:r>
              <a:rPr sz="1200" spc="-75" dirty="0">
                <a:solidFill>
                  <a:srgbClr val="002E46"/>
                </a:solidFill>
                <a:latin typeface="Lucida Sans"/>
                <a:cs typeface="Lucida Sans"/>
              </a:rPr>
              <a:t>surgeries</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repair</a:t>
            </a:r>
            <a:r>
              <a:rPr sz="1200" spc="-90" dirty="0">
                <a:solidFill>
                  <a:srgbClr val="002E46"/>
                </a:solidFill>
                <a:latin typeface="Lucida Sans"/>
                <a:cs typeface="Lucida Sans"/>
              </a:rPr>
              <a:t> </a:t>
            </a:r>
            <a:r>
              <a:rPr sz="1200" spc="-60" dirty="0">
                <a:solidFill>
                  <a:srgbClr val="002E46"/>
                </a:solidFill>
                <a:latin typeface="Lucida Sans"/>
                <a:cs typeface="Lucida Sans"/>
              </a:rPr>
              <a:t>disease</a:t>
            </a:r>
            <a:r>
              <a:rPr sz="1200" spc="-95" dirty="0">
                <a:solidFill>
                  <a:srgbClr val="002E46"/>
                </a:solidFill>
                <a:latin typeface="Lucida Sans"/>
                <a:cs typeface="Lucida Sans"/>
              </a:rPr>
              <a:t> </a:t>
            </a:r>
            <a:r>
              <a:rPr sz="1200" spc="-55" dirty="0">
                <a:solidFill>
                  <a:srgbClr val="002E46"/>
                </a:solidFill>
                <a:latin typeface="Lucida Sans"/>
                <a:cs typeface="Lucida Sans"/>
              </a:rPr>
              <a:t>or</a:t>
            </a:r>
            <a:r>
              <a:rPr sz="1200" spc="-95" dirty="0">
                <a:solidFill>
                  <a:srgbClr val="002E46"/>
                </a:solidFill>
                <a:latin typeface="Lucida Sans"/>
                <a:cs typeface="Lucida Sans"/>
              </a:rPr>
              <a:t> </a:t>
            </a:r>
            <a:r>
              <a:rPr sz="1200" spc="-55" dirty="0">
                <a:solidFill>
                  <a:srgbClr val="002E46"/>
                </a:solidFill>
                <a:latin typeface="Lucida Sans"/>
                <a:cs typeface="Lucida Sans"/>
              </a:rPr>
              <a:t>trauma</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5" dirty="0">
                <a:solidFill>
                  <a:srgbClr val="002E46"/>
                </a:solidFill>
                <a:latin typeface="Lucida Sans"/>
                <a:cs typeface="Lucida Sans"/>
              </a:rPr>
              <a:t> </a:t>
            </a:r>
            <a:r>
              <a:rPr sz="1200" spc="-70" dirty="0">
                <a:solidFill>
                  <a:srgbClr val="002E46"/>
                </a:solidFill>
                <a:latin typeface="Lucida Sans"/>
                <a:cs typeface="Lucida Sans"/>
              </a:rPr>
              <a:t>eye.</a:t>
            </a:r>
            <a:endParaRPr sz="1200">
              <a:latin typeface="Lucida Sans"/>
              <a:cs typeface="Lucida Sans"/>
            </a:endParaRPr>
          </a:p>
          <a:p>
            <a:pPr marL="12700" marR="793750" indent="635">
              <a:lnSpc>
                <a:spcPct val="111100"/>
              </a:lnSpc>
              <a:spcBef>
                <a:spcPts val="450"/>
              </a:spcBef>
            </a:pPr>
            <a:r>
              <a:rPr sz="1200" b="1" spc="85" dirty="0">
                <a:solidFill>
                  <a:srgbClr val="002E46"/>
                </a:solidFill>
                <a:latin typeface="Calibri"/>
                <a:cs typeface="Calibri"/>
              </a:rPr>
              <a:t>EYE</a:t>
            </a:r>
            <a:r>
              <a:rPr sz="1200" b="1" spc="45" dirty="0">
                <a:solidFill>
                  <a:srgbClr val="002E46"/>
                </a:solidFill>
                <a:latin typeface="Calibri"/>
                <a:cs typeface="Calibri"/>
              </a:rPr>
              <a:t> </a:t>
            </a:r>
            <a:r>
              <a:rPr sz="1200" dirty="0">
                <a:solidFill>
                  <a:srgbClr val="002E46"/>
                </a:solidFill>
                <a:latin typeface="Lucida Sans"/>
                <a:cs typeface="Lucida Sans"/>
              </a:rPr>
              <a:t>–</a:t>
            </a:r>
            <a:r>
              <a:rPr sz="1200" spc="-95" dirty="0">
                <a:solidFill>
                  <a:srgbClr val="002E46"/>
                </a:solidFill>
                <a:latin typeface="Lucida Sans"/>
                <a:cs typeface="Lucida Sans"/>
              </a:rPr>
              <a:t> </a:t>
            </a:r>
            <a:r>
              <a:rPr sz="1200" spc="-75" dirty="0">
                <a:solidFill>
                  <a:srgbClr val="002E46"/>
                </a:solidFill>
                <a:latin typeface="Lucida Sans"/>
                <a:cs typeface="Lucida Sans"/>
              </a:rPr>
              <a:t>The</a:t>
            </a:r>
            <a:r>
              <a:rPr sz="1200" spc="-95" dirty="0">
                <a:solidFill>
                  <a:srgbClr val="002E46"/>
                </a:solidFill>
                <a:latin typeface="Lucida Sans"/>
                <a:cs typeface="Lucida Sans"/>
              </a:rPr>
              <a:t> </a:t>
            </a:r>
            <a:r>
              <a:rPr sz="1200" spc="-45" dirty="0">
                <a:solidFill>
                  <a:srgbClr val="002E46"/>
                </a:solidFill>
                <a:latin typeface="Lucida Sans"/>
                <a:cs typeface="Lucida Sans"/>
              </a:rPr>
              <a:t>entire</a:t>
            </a:r>
            <a:r>
              <a:rPr sz="1200" spc="-95"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80" dirty="0">
                <a:solidFill>
                  <a:srgbClr val="002E46"/>
                </a:solidFill>
                <a:latin typeface="Lucida Sans"/>
                <a:cs typeface="Lucida Sans"/>
              </a:rPr>
              <a:t>used</a:t>
            </a:r>
            <a:r>
              <a:rPr sz="1200" spc="-95" dirty="0">
                <a:solidFill>
                  <a:srgbClr val="002E46"/>
                </a:solidFill>
                <a:latin typeface="Lucida Sans"/>
                <a:cs typeface="Lucida Sans"/>
              </a:rPr>
              <a:t> </a:t>
            </a:r>
            <a:r>
              <a:rPr sz="1200" spc="-55" dirty="0">
                <a:solidFill>
                  <a:srgbClr val="002E46"/>
                </a:solidFill>
                <a:latin typeface="Lucida Sans"/>
                <a:cs typeface="Lucida Sans"/>
              </a:rPr>
              <a:t>for</a:t>
            </a:r>
            <a:r>
              <a:rPr sz="1200" spc="-100" dirty="0">
                <a:solidFill>
                  <a:srgbClr val="002E46"/>
                </a:solidFill>
                <a:latin typeface="Lucida Sans"/>
                <a:cs typeface="Lucida Sans"/>
              </a:rPr>
              <a:t> </a:t>
            </a:r>
            <a:r>
              <a:rPr sz="1200" spc="-50" dirty="0">
                <a:solidFill>
                  <a:srgbClr val="002E46"/>
                </a:solidFill>
                <a:latin typeface="Lucida Sans"/>
                <a:cs typeface="Lucida Sans"/>
              </a:rPr>
              <a:t>education</a:t>
            </a:r>
            <a:r>
              <a:rPr sz="1200" spc="-95" dirty="0">
                <a:solidFill>
                  <a:srgbClr val="002E46"/>
                </a:solidFill>
                <a:latin typeface="Lucida Sans"/>
                <a:cs typeface="Lucida Sans"/>
              </a:rPr>
              <a:t> </a:t>
            </a:r>
            <a:r>
              <a:rPr sz="1200" spc="-55" dirty="0">
                <a:solidFill>
                  <a:srgbClr val="002E46"/>
                </a:solidFill>
                <a:latin typeface="Lucida Sans"/>
                <a:cs typeface="Lucida Sans"/>
              </a:rPr>
              <a:t>and  </a:t>
            </a:r>
            <a:r>
              <a:rPr sz="1200" spc="-40" dirty="0">
                <a:solidFill>
                  <a:srgbClr val="002E46"/>
                </a:solidFill>
                <a:latin typeface="Lucida Sans"/>
                <a:cs typeface="Lucida Sans"/>
              </a:rPr>
              <a:t>medical</a:t>
            </a:r>
            <a:r>
              <a:rPr sz="1200" spc="-100" dirty="0">
                <a:solidFill>
                  <a:srgbClr val="002E46"/>
                </a:solidFill>
                <a:latin typeface="Lucida Sans"/>
                <a:cs typeface="Lucida Sans"/>
              </a:rPr>
              <a:t> </a:t>
            </a:r>
            <a:r>
              <a:rPr sz="1200" spc="-65" dirty="0">
                <a:solidFill>
                  <a:srgbClr val="002E46"/>
                </a:solidFill>
                <a:latin typeface="Lucida Sans"/>
                <a:cs typeface="Lucida Sans"/>
              </a:rPr>
              <a:t>research.</a:t>
            </a:r>
            <a:endParaRPr sz="1200">
              <a:latin typeface="Lucida Sans"/>
              <a:cs typeface="Lucida Sans"/>
            </a:endParaRPr>
          </a:p>
        </p:txBody>
      </p:sp>
      <p:sp>
        <p:nvSpPr>
          <p:cNvPr id="32" name="object 32"/>
          <p:cNvSpPr/>
          <p:nvPr/>
        </p:nvSpPr>
        <p:spPr>
          <a:xfrm>
            <a:off x="807387" y="2285998"/>
            <a:ext cx="227296" cy="227102"/>
          </a:xfrm>
          <a:prstGeom prst="rect">
            <a:avLst/>
          </a:prstGeom>
          <a:blipFill>
            <a:blip r:embed="rId3" cstate="print"/>
            <a:stretch>
              <a:fillRect/>
            </a:stretch>
          </a:blipFill>
        </p:spPr>
        <p:txBody>
          <a:bodyPr wrap="square" lIns="0" tIns="0" rIns="0" bIns="0" rtlCol="0"/>
          <a:lstStyle/>
          <a:p>
            <a:endParaRPr/>
          </a:p>
        </p:txBody>
      </p:sp>
      <p:sp>
        <p:nvSpPr>
          <p:cNvPr id="33" name="object 33"/>
          <p:cNvSpPr/>
          <p:nvPr/>
        </p:nvSpPr>
        <p:spPr>
          <a:xfrm>
            <a:off x="747519" y="2361089"/>
            <a:ext cx="469115" cy="411831"/>
          </a:xfrm>
          <a:prstGeom prst="rect">
            <a:avLst/>
          </a:prstGeom>
          <a:blipFill>
            <a:blip r:embed="rId4" cstate="print"/>
            <a:stretch>
              <a:fillRect/>
            </a:stretch>
          </a:blipFill>
        </p:spPr>
        <p:txBody>
          <a:bodyPr wrap="square" lIns="0" tIns="0" rIns="0" bIns="0" rtlCol="0"/>
          <a:lstStyle/>
          <a:p>
            <a:endParaRPr/>
          </a:p>
        </p:txBody>
      </p:sp>
      <p:sp>
        <p:nvSpPr>
          <p:cNvPr id="34" name="object 34"/>
          <p:cNvSpPr/>
          <p:nvPr/>
        </p:nvSpPr>
        <p:spPr>
          <a:xfrm>
            <a:off x="816533" y="3595441"/>
            <a:ext cx="304800" cy="304800"/>
          </a:xfrm>
          <a:custGeom>
            <a:avLst/>
            <a:gdLst/>
            <a:ahLst/>
            <a:cxnLst/>
            <a:rect l="l" t="t" r="r" b="b"/>
            <a:pathLst>
              <a:path w="304800" h="304800">
                <a:moveTo>
                  <a:pt x="152349" y="0"/>
                </a:moveTo>
                <a:lnTo>
                  <a:pt x="104196" y="7767"/>
                </a:lnTo>
                <a:lnTo>
                  <a:pt x="62374" y="29396"/>
                </a:lnTo>
                <a:lnTo>
                  <a:pt x="29395" y="62377"/>
                </a:lnTo>
                <a:lnTo>
                  <a:pt x="7767" y="104202"/>
                </a:lnTo>
                <a:lnTo>
                  <a:pt x="0" y="152361"/>
                </a:lnTo>
                <a:lnTo>
                  <a:pt x="7767" y="200515"/>
                </a:lnTo>
                <a:lnTo>
                  <a:pt x="29395" y="242336"/>
                </a:lnTo>
                <a:lnTo>
                  <a:pt x="62374" y="275315"/>
                </a:lnTo>
                <a:lnTo>
                  <a:pt x="104196" y="296943"/>
                </a:lnTo>
                <a:lnTo>
                  <a:pt x="152349" y="304711"/>
                </a:lnTo>
                <a:lnTo>
                  <a:pt x="200503" y="296943"/>
                </a:lnTo>
                <a:lnTo>
                  <a:pt x="242327" y="275315"/>
                </a:lnTo>
                <a:lnTo>
                  <a:pt x="275311" y="242336"/>
                </a:lnTo>
                <a:lnTo>
                  <a:pt x="296942" y="200515"/>
                </a:lnTo>
                <a:lnTo>
                  <a:pt x="297562" y="196672"/>
                </a:lnTo>
                <a:lnTo>
                  <a:pt x="152349" y="196672"/>
                </a:lnTo>
                <a:lnTo>
                  <a:pt x="135101" y="193190"/>
                </a:lnTo>
                <a:lnTo>
                  <a:pt x="121016" y="183694"/>
                </a:lnTo>
                <a:lnTo>
                  <a:pt x="111520" y="169609"/>
                </a:lnTo>
                <a:lnTo>
                  <a:pt x="108038" y="152361"/>
                </a:lnTo>
                <a:lnTo>
                  <a:pt x="111520" y="135111"/>
                </a:lnTo>
                <a:lnTo>
                  <a:pt x="121016" y="121023"/>
                </a:lnTo>
                <a:lnTo>
                  <a:pt x="135101" y="111522"/>
                </a:lnTo>
                <a:lnTo>
                  <a:pt x="152349" y="108038"/>
                </a:lnTo>
                <a:lnTo>
                  <a:pt x="297561" y="108038"/>
                </a:lnTo>
                <a:lnTo>
                  <a:pt x="296942" y="104202"/>
                </a:lnTo>
                <a:lnTo>
                  <a:pt x="275311" y="62377"/>
                </a:lnTo>
                <a:lnTo>
                  <a:pt x="242327" y="29396"/>
                </a:lnTo>
                <a:lnTo>
                  <a:pt x="200503" y="7767"/>
                </a:lnTo>
                <a:lnTo>
                  <a:pt x="152349" y="0"/>
                </a:lnTo>
                <a:close/>
              </a:path>
              <a:path w="304800" h="304800">
                <a:moveTo>
                  <a:pt x="297561" y="108038"/>
                </a:moveTo>
                <a:lnTo>
                  <a:pt x="152349" y="108038"/>
                </a:lnTo>
                <a:lnTo>
                  <a:pt x="169597" y="111522"/>
                </a:lnTo>
                <a:lnTo>
                  <a:pt x="183681" y="121023"/>
                </a:lnTo>
                <a:lnTo>
                  <a:pt x="193177" y="135111"/>
                </a:lnTo>
                <a:lnTo>
                  <a:pt x="196659" y="152361"/>
                </a:lnTo>
                <a:lnTo>
                  <a:pt x="193177" y="169609"/>
                </a:lnTo>
                <a:lnTo>
                  <a:pt x="183681" y="183694"/>
                </a:lnTo>
                <a:lnTo>
                  <a:pt x="169597" y="193190"/>
                </a:lnTo>
                <a:lnTo>
                  <a:pt x="152349" y="196672"/>
                </a:lnTo>
                <a:lnTo>
                  <a:pt x="297562" y="196672"/>
                </a:lnTo>
                <a:lnTo>
                  <a:pt x="304711" y="152361"/>
                </a:lnTo>
                <a:lnTo>
                  <a:pt x="297561" y="108038"/>
                </a:lnTo>
                <a:close/>
              </a:path>
            </a:pathLst>
          </a:custGeom>
          <a:solidFill>
            <a:srgbClr val="91C2E8"/>
          </a:solidFill>
        </p:spPr>
        <p:txBody>
          <a:bodyPr wrap="square" lIns="0" tIns="0" rIns="0" bIns="0" rtlCol="0"/>
          <a:lstStyle/>
          <a:p>
            <a:endParaRPr/>
          </a:p>
        </p:txBody>
      </p:sp>
      <p:sp>
        <p:nvSpPr>
          <p:cNvPr id="35" name="object 35"/>
          <p:cNvSpPr/>
          <p:nvPr/>
        </p:nvSpPr>
        <p:spPr>
          <a:xfrm>
            <a:off x="682308" y="3608110"/>
            <a:ext cx="567055" cy="184785"/>
          </a:xfrm>
          <a:custGeom>
            <a:avLst/>
            <a:gdLst/>
            <a:ahLst/>
            <a:cxnLst/>
            <a:rect l="l" t="t" r="r" b="b"/>
            <a:pathLst>
              <a:path w="567055" h="184785">
                <a:moveTo>
                  <a:pt x="567055" y="184694"/>
                </a:moveTo>
                <a:lnTo>
                  <a:pt x="350572" y="0"/>
                </a:lnTo>
                <a:lnTo>
                  <a:pt x="169856" y="20521"/>
                </a:lnTo>
                <a:lnTo>
                  <a:pt x="45975" y="123129"/>
                </a:lnTo>
                <a:lnTo>
                  <a:pt x="0" y="184694"/>
                </a:lnTo>
              </a:path>
            </a:pathLst>
          </a:custGeom>
          <a:ln w="15875">
            <a:solidFill>
              <a:srgbClr val="003057"/>
            </a:solidFill>
          </a:ln>
        </p:spPr>
        <p:txBody>
          <a:bodyPr wrap="square" lIns="0" tIns="0" rIns="0" bIns="0" rtlCol="0"/>
          <a:lstStyle/>
          <a:p>
            <a:endParaRPr/>
          </a:p>
        </p:txBody>
      </p:sp>
      <p:sp>
        <p:nvSpPr>
          <p:cNvPr id="36" name="object 36"/>
          <p:cNvSpPr/>
          <p:nvPr/>
        </p:nvSpPr>
        <p:spPr>
          <a:xfrm>
            <a:off x="6894169" y="2253995"/>
            <a:ext cx="3850640" cy="3835400"/>
          </a:xfrm>
          <a:custGeom>
            <a:avLst/>
            <a:gdLst/>
            <a:ahLst/>
            <a:cxnLst/>
            <a:rect l="l" t="t" r="r" b="b"/>
            <a:pathLst>
              <a:path w="3850640" h="3835400">
                <a:moveTo>
                  <a:pt x="0" y="3835107"/>
                </a:moveTo>
                <a:lnTo>
                  <a:pt x="3850030" y="3835107"/>
                </a:lnTo>
                <a:lnTo>
                  <a:pt x="3850030" y="0"/>
                </a:lnTo>
                <a:lnTo>
                  <a:pt x="0" y="0"/>
                </a:lnTo>
                <a:lnTo>
                  <a:pt x="0" y="3835107"/>
                </a:lnTo>
                <a:close/>
              </a:path>
            </a:pathLst>
          </a:custGeom>
          <a:solidFill>
            <a:srgbClr val="DCE8F6"/>
          </a:solidFill>
        </p:spPr>
        <p:txBody>
          <a:bodyPr wrap="square" lIns="0" tIns="0" rIns="0" bIns="0" rtlCol="0"/>
          <a:lstStyle/>
          <a:p>
            <a:endParaRPr/>
          </a:p>
        </p:txBody>
      </p:sp>
      <p:sp>
        <p:nvSpPr>
          <p:cNvPr id="37" name="object 37"/>
          <p:cNvSpPr txBox="1"/>
          <p:nvPr/>
        </p:nvSpPr>
        <p:spPr>
          <a:xfrm>
            <a:off x="8825545" y="5551397"/>
            <a:ext cx="248920" cy="208279"/>
          </a:xfrm>
          <a:prstGeom prst="rect">
            <a:avLst/>
          </a:prstGeom>
        </p:spPr>
        <p:txBody>
          <a:bodyPr vert="horz" wrap="square" lIns="0" tIns="12700" rIns="0" bIns="0" rtlCol="0">
            <a:spAutoFit/>
          </a:bodyPr>
          <a:lstStyle/>
          <a:p>
            <a:pPr>
              <a:lnSpc>
                <a:spcPct val="100000"/>
              </a:lnSpc>
              <a:spcBef>
                <a:spcPts val="100"/>
              </a:spcBef>
            </a:pPr>
            <a:r>
              <a:rPr sz="1200" b="1" i="1" spc="-45" dirty="0">
                <a:solidFill>
                  <a:srgbClr val="002E46"/>
                </a:solidFill>
                <a:latin typeface="Gill Sans MT"/>
                <a:cs typeface="Gill Sans MT"/>
              </a:rPr>
              <a:t>E</a:t>
            </a:r>
            <a:r>
              <a:rPr sz="1200" b="1" i="1" spc="-5" dirty="0">
                <a:solidFill>
                  <a:srgbClr val="002E46"/>
                </a:solidFill>
                <a:latin typeface="Gill Sans MT"/>
                <a:cs typeface="Gill Sans MT"/>
              </a:rPr>
              <a:t>ye</a:t>
            </a:r>
            <a:endParaRPr sz="1200">
              <a:latin typeface="Gill Sans MT"/>
              <a:cs typeface="Gill Sans MT"/>
            </a:endParaRPr>
          </a:p>
        </p:txBody>
      </p:sp>
      <p:sp>
        <p:nvSpPr>
          <p:cNvPr id="38" name="object 38"/>
          <p:cNvSpPr txBox="1"/>
          <p:nvPr/>
        </p:nvSpPr>
        <p:spPr>
          <a:xfrm>
            <a:off x="9068470" y="2619221"/>
            <a:ext cx="423545" cy="208279"/>
          </a:xfrm>
          <a:prstGeom prst="rect">
            <a:avLst/>
          </a:prstGeom>
        </p:spPr>
        <p:txBody>
          <a:bodyPr vert="horz" wrap="square" lIns="0" tIns="12700" rIns="0" bIns="0" rtlCol="0">
            <a:spAutoFit/>
          </a:bodyPr>
          <a:lstStyle/>
          <a:p>
            <a:pPr>
              <a:lnSpc>
                <a:spcPct val="100000"/>
              </a:lnSpc>
              <a:spcBef>
                <a:spcPts val="100"/>
              </a:spcBef>
            </a:pPr>
            <a:r>
              <a:rPr sz="1200" b="1" i="1" spc="15" dirty="0">
                <a:solidFill>
                  <a:srgbClr val="002E46"/>
                </a:solidFill>
                <a:latin typeface="Gill Sans MT"/>
                <a:cs typeface="Gill Sans MT"/>
              </a:rPr>
              <a:t>Sc</a:t>
            </a:r>
            <a:r>
              <a:rPr sz="1200" b="1" i="1" spc="-20" dirty="0">
                <a:solidFill>
                  <a:srgbClr val="002E46"/>
                </a:solidFill>
                <a:latin typeface="Gill Sans MT"/>
                <a:cs typeface="Gill Sans MT"/>
              </a:rPr>
              <a:t>l</a:t>
            </a:r>
            <a:r>
              <a:rPr sz="1200" b="1" i="1" spc="20" dirty="0">
                <a:solidFill>
                  <a:srgbClr val="002E46"/>
                </a:solidFill>
                <a:latin typeface="Gill Sans MT"/>
                <a:cs typeface="Gill Sans MT"/>
              </a:rPr>
              <a:t>e</a:t>
            </a:r>
            <a:r>
              <a:rPr sz="1200" b="1" i="1" spc="-10" dirty="0">
                <a:solidFill>
                  <a:srgbClr val="002E46"/>
                </a:solidFill>
                <a:latin typeface="Gill Sans MT"/>
                <a:cs typeface="Gill Sans MT"/>
              </a:rPr>
              <a:t>ra</a:t>
            </a:r>
            <a:endParaRPr sz="1200">
              <a:latin typeface="Gill Sans MT"/>
              <a:cs typeface="Gill Sans MT"/>
            </a:endParaRPr>
          </a:p>
        </p:txBody>
      </p:sp>
      <p:sp>
        <p:nvSpPr>
          <p:cNvPr id="39" name="object 39"/>
          <p:cNvSpPr txBox="1"/>
          <p:nvPr/>
        </p:nvSpPr>
        <p:spPr>
          <a:xfrm>
            <a:off x="7506370" y="2619221"/>
            <a:ext cx="495934" cy="208279"/>
          </a:xfrm>
          <a:prstGeom prst="rect">
            <a:avLst/>
          </a:prstGeom>
        </p:spPr>
        <p:txBody>
          <a:bodyPr vert="horz" wrap="square" lIns="0" tIns="12700" rIns="0" bIns="0" rtlCol="0">
            <a:spAutoFit/>
          </a:bodyPr>
          <a:lstStyle/>
          <a:p>
            <a:pPr>
              <a:lnSpc>
                <a:spcPct val="100000"/>
              </a:lnSpc>
              <a:spcBef>
                <a:spcPts val="100"/>
              </a:spcBef>
            </a:pPr>
            <a:r>
              <a:rPr sz="1200" b="1" i="1" spc="-10" dirty="0">
                <a:solidFill>
                  <a:srgbClr val="002E46"/>
                </a:solidFill>
                <a:latin typeface="Gill Sans MT"/>
                <a:cs typeface="Gill Sans MT"/>
              </a:rPr>
              <a:t>Corn</a:t>
            </a:r>
            <a:r>
              <a:rPr sz="1200" b="1" i="1" spc="-40" dirty="0">
                <a:solidFill>
                  <a:srgbClr val="002E46"/>
                </a:solidFill>
                <a:latin typeface="Gill Sans MT"/>
                <a:cs typeface="Gill Sans MT"/>
              </a:rPr>
              <a:t>e</a:t>
            </a:r>
            <a:r>
              <a:rPr sz="1200" b="1" i="1" spc="-10" dirty="0">
                <a:solidFill>
                  <a:srgbClr val="002E46"/>
                </a:solidFill>
                <a:latin typeface="Gill Sans MT"/>
                <a:cs typeface="Gill Sans MT"/>
              </a:rPr>
              <a:t>a</a:t>
            </a:r>
            <a:endParaRPr sz="1200">
              <a:latin typeface="Gill Sans MT"/>
              <a:cs typeface="Gill Sans MT"/>
            </a:endParaRPr>
          </a:p>
        </p:txBody>
      </p:sp>
      <p:sp>
        <p:nvSpPr>
          <p:cNvPr id="40" name="object 40"/>
          <p:cNvSpPr/>
          <p:nvPr/>
        </p:nvSpPr>
        <p:spPr>
          <a:xfrm>
            <a:off x="7900506" y="3622398"/>
            <a:ext cx="403225" cy="1147445"/>
          </a:xfrm>
          <a:custGeom>
            <a:avLst/>
            <a:gdLst/>
            <a:ahLst/>
            <a:cxnLst/>
            <a:rect l="l" t="t" r="r" b="b"/>
            <a:pathLst>
              <a:path w="403225" h="1147445">
                <a:moveTo>
                  <a:pt x="315074" y="0"/>
                </a:moveTo>
                <a:lnTo>
                  <a:pt x="313321" y="1968"/>
                </a:lnTo>
                <a:lnTo>
                  <a:pt x="312432" y="4927"/>
                </a:lnTo>
                <a:lnTo>
                  <a:pt x="311556" y="6896"/>
                </a:lnTo>
                <a:lnTo>
                  <a:pt x="310692" y="6896"/>
                </a:lnTo>
                <a:lnTo>
                  <a:pt x="273408" y="21390"/>
                </a:lnTo>
                <a:lnTo>
                  <a:pt x="237662" y="41028"/>
                </a:lnTo>
                <a:lnTo>
                  <a:pt x="203651" y="65523"/>
                </a:lnTo>
                <a:lnTo>
                  <a:pt x="171570" y="94588"/>
                </a:lnTo>
                <a:lnTo>
                  <a:pt x="141615" y="127937"/>
                </a:lnTo>
                <a:lnTo>
                  <a:pt x="113982" y="165282"/>
                </a:lnTo>
                <a:lnTo>
                  <a:pt x="88866" y="206338"/>
                </a:lnTo>
                <a:lnTo>
                  <a:pt x="66464" y="250818"/>
                </a:lnTo>
                <a:lnTo>
                  <a:pt x="46971" y="298434"/>
                </a:lnTo>
                <a:lnTo>
                  <a:pt x="30584" y="348902"/>
                </a:lnTo>
                <a:lnTo>
                  <a:pt x="17497" y="401933"/>
                </a:lnTo>
                <a:lnTo>
                  <a:pt x="7907" y="457242"/>
                </a:lnTo>
                <a:lnTo>
                  <a:pt x="2009" y="514541"/>
                </a:lnTo>
                <a:lnTo>
                  <a:pt x="0" y="573544"/>
                </a:lnTo>
                <a:lnTo>
                  <a:pt x="2009" y="632552"/>
                </a:lnTo>
                <a:lnTo>
                  <a:pt x="7907" y="689855"/>
                </a:lnTo>
                <a:lnTo>
                  <a:pt x="17497" y="745167"/>
                </a:lnTo>
                <a:lnTo>
                  <a:pt x="30584" y="798200"/>
                </a:lnTo>
                <a:lnTo>
                  <a:pt x="46971" y="848668"/>
                </a:lnTo>
                <a:lnTo>
                  <a:pt x="66464" y="896285"/>
                </a:lnTo>
                <a:lnTo>
                  <a:pt x="88866" y="940765"/>
                </a:lnTo>
                <a:lnTo>
                  <a:pt x="113982" y="981820"/>
                </a:lnTo>
                <a:lnTo>
                  <a:pt x="141615" y="1019164"/>
                </a:lnTo>
                <a:lnTo>
                  <a:pt x="171570" y="1052510"/>
                </a:lnTo>
                <a:lnTo>
                  <a:pt x="203651" y="1081573"/>
                </a:lnTo>
                <a:lnTo>
                  <a:pt x="237662" y="1106066"/>
                </a:lnTo>
                <a:lnTo>
                  <a:pt x="273408" y="1125701"/>
                </a:lnTo>
                <a:lnTo>
                  <a:pt x="310692" y="1140193"/>
                </a:lnTo>
                <a:lnTo>
                  <a:pt x="311556" y="1140193"/>
                </a:lnTo>
                <a:lnTo>
                  <a:pt x="312432" y="1142174"/>
                </a:lnTo>
                <a:lnTo>
                  <a:pt x="313321" y="1145133"/>
                </a:lnTo>
                <a:lnTo>
                  <a:pt x="315074" y="1147102"/>
                </a:lnTo>
                <a:lnTo>
                  <a:pt x="316826" y="1145133"/>
                </a:lnTo>
                <a:lnTo>
                  <a:pt x="316826" y="1141183"/>
                </a:lnTo>
                <a:lnTo>
                  <a:pt x="317703" y="1141183"/>
                </a:lnTo>
                <a:lnTo>
                  <a:pt x="331751" y="1096754"/>
                </a:lnTo>
                <a:lnTo>
                  <a:pt x="344668" y="1050610"/>
                </a:lnTo>
                <a:lnTo>
                  <a:pt x="356410" y="1002845"/>
                </a:lnTo>
                <a:lnTo>
                  <a:pt x="366934" y="953552"/>
                </a:lnTo>
                <a:lnTo>
                  <a:pt x="376196" y="902825"/>
                </a:lnTo>
                <a:lnTo>
                  <a:pt x="384153" y="850755"/>
                </a:lnTo>
                <a:lnTo>
                  <a:pt x="390761" y="797438"/>
                </a:lnTo>
                <a:lnTo>
                  <a:pt x="395976" y="742964"/>
                </a:lnTo>
                <a:lnTo>
                  <a:pt x="399755" y="687429"/>
                </a:lnTo>
                <a:lnTo>
                  <a:pt x="402055" y="630925"/>
                </a:lnTo>
                <a:lnTo>
                  <a:pt x="402831" y="573544"/>
                </a:lnTo>
                <a:lnTo>
                  <a:pt x="402055" y="516170"/>
                </a:lnTo>
                <a:lnTo>
                  <a:pt x="399755" y="459670"/>
                </a:lnTo>
                <a:lnTo>
                  <a:pt x="395976" y="404137"/>
                </a:lnTo>
                <a:lnTo>
                  <a:pt x="390761" y="349665"/>
                </a:lnTo>
                <a:lnTo>
                  <a:pt x="384153" y="296348"/>
                </a:lnTo>
                <a:lnTo>
                  <a:pt x="376196" y="244277"/>
                </a:lnTo>
                <a:lnTo>
                  <a:pt x="366934" y="193548"/>
                </a:lnTo>
                <a:lnTo>
                  <a:pt x="356410" y="144253"/>
                </a:lnTo>
                <a:lnTo>
                  <a:pt x="344668" y="96485"/>
                </a:lnTo>
                <a:lnTo>
                  <a:pt x="331751" y="50338"/>
                </a:lnTo>
                <a:lnTo>
                  <a:pt x="317703" y="5905"/>
                </a:lnTo>
                <a:lnTo>
                  <a:pt x="316826" y="5905"/>
                </a:lnTo>
                <a:lnTo>
                  <a:pt x="316826" y="1968"/>
                </a:lnTo>
                <a:lnTo>
                  <a:pt x="315074" y="0"/>
                </a:lnTo>
                <a:close/>
              </a:path>
            </a:pathLst>
          </a:custGeom>
          <a:solidFill>
            <a:srgbClr val="FFFFFF"/>
          </a:solidFill>
        </p:spPr>
        <p:txBody>
          <a:bodyPr wrap="square" lIns="0" tIns="0" rIns="0" bIns="0" rtlCol="0"/>
          <a:lstStyle/>
          <a:p>
            <a:endParaRPr/>
          </a:p>
        </p:txBody>
      </p:sp>
      <p:sp>
        <p:nvSpPr>
          <p:cNvPr id="41" name="object 41"/>
          <p:cNvSpPr/>
          <p:nvPr/>
        </p:nvSpPr>
        <p:spPr>
          <a:xfrm>
            <a:off x="8047952" y="3622400"/>
            <a:ext cx="255904" cy="1147445"/>
          </a:xfrm>
          <a:custGeom>
            <a:avLst/>
            <a:gdLst/>
            <a:ahLst/>
            <a:cxnLst/>
            <a:rect l="l" t="t" r="r" b="b"/>
            <a:pathLst>
              <a:path w="255904" h="1147445">
                <a:moveTo>
                  <a:pt x="167627" y="0"/>
                </a:moveTo>
                <a:lnTo>
                  <a:pt x="165874" y="1955"/>
                </a:lnTo>
                <a:lnTo>
                  <a:pt x="164985" y="4914"/>
                </a:lnTo>
                <a:lnTo>
                  <a:pt x="164109" y="6896"/>
                </a:lnTo>
                <a:lnTo>
                  <a:pt x="163245" y="6896"/>
                </a:lnTo>
                <a:lnTo>
                  <a:pt x="138461" y="47534"/>
                </a:lnTo>
                <a:lnTo>
                  <a:pt x="115496" y="89586"/>
                </a:lnTo>
                <a:lnTo>
                  <a:pt x="94415" y="132987"/>
                </a:lnTo>
                <a:lnTo>
                  <a:pt x="75281" y="177672"/>
                </a:lnTo>
                <a:lnTo>
                  <a:pt x="58159" y="223575"/>
                </a:lnTo>
                <a:lnTo>
                  <a:pt x="43113" y="270632"/>
                </a:lnTo>
                <a:lnTo>
                  <a:pt x="30206" y="318777"/>
                </a:lnTo>
                <a:lnTo>
                  <a:pt x="19502" y="367944"/>
                </a:lnTo>
                <a:lnTo>
                  <a:pt x="11066" y="418070"/>
                </a:lnTo>
                <a:lnTo>
                  <a:pt x="4960" y="469089"/>
                </a:lnTo>
                <a:lnTo>
                  <a:pt x="1250" y="520935"/>
                </a:lnTo>
                <a:lnTo>
                  <a:pt x="0" y="573544"/>
                </a:lnTo>
                <a:lnTo>
                  <a:pt x="1250" y="626156"/>
                </a:lnTo>
                <a:lnTo>
                  <a:pt x="4960" y="678004"/>
                </a:lnTo>
                <a:lnTo>
                  <a:pt x="11066" y="729024"/>
                </a:lnTo>
                <a:lnTo>
                  <a:pt x="19502" y="779150"/>
                </a:lnTo>
                <a:lnTo>
                  <a:pt x="30206" y="828317"/>
                </a:lnTo>
                <a:lnTo>
                  <a:pt x="43113" y="876461"/>
                </a:lnTo>
                <a:lnTo>
                  <a:pt x="58159" y="923517"/>
                </a:lnTo>
                <a:lnTo>
                  <a:pt x="75281" y="969419"/>
                </a:lnTo>
                <a:lnTo>
                  <a:pt x="94415" y="1014103"/>
                </a:lnTo>
                <a:lnTo>
                  <a:pt x="115496" y="1057503"/>
                </a:lnTo>
                <a:lnTo>
                  <a:pt x="138461" y="1099555"/>
                </a:lnTo>
                <a:lnTo>
                  <a:pt x="163245" y="1140193"/>
                </a:lnTo>
                <a:lnTo>
                  <a:pt x="164109" y="1140193"/>
                </a:lnTo>
                <a:lnTo>
                  <a:pt x="164985" y="1142174"/>
                </a:lnTo>
                <a:lnTo>
                  <a:pt x="165874" y="1145133"/>
                </a:lnTo>
                <a:lnTo>
                  <a:pt x="167627" y="1147102"/>
                </a:lnTo>
                <a:lnTo>
                  <a:pt x="169379" y="1145133"/>
                </a:lnTo>
                <a:lnTo>
                  <a:pt x="169379" y="1141183"/>
                </a:lnTo>
                <a:lnTo>
                  <a:pt x="170256" y="1141183"/>
                </a:lnTo>
                <a:lnTo>
                  <a:pt x="184304" y="1096754"/>
                </a:lnTo>
                <a:lnTo>
                  <a:pt x="197221" y="1050610"/>
                </a:lnTo>
                <a:lnTo>
                  <a:pt x="208963" y="1002845"/>
                </a:lnTo>
                <a:lnTo>
                  <a:pt x="219487" y="953552"/>
                </a:lnTo>
                <a:lnTo>
                  <a:pt x="228749" y="902825"/>
                </a:lnTo>
                <a:lnTo>
                  <a:pt x="236706" y="850755"/>
                </a:lnTo>
                <a:lnTo>
                  <a:pt x="243314" y="797438"/>
                </a:lnTo>
                <a:lnTo>
                  <a:pt x="248529" y="742964"/>
                </a:lnTo>
                <a:lnTo>
                  <a:pt x="252308" y="687429"/>
                </a:lnTo>
                <a:lnTo>
                  <a:pt x="254608" y="630925"/>
                </a:lnTo>
                <a:lnTo>
                  <a:pt x="255384" y="573544"/>
                </a:lnTo>
                <a:lnTo>
                  <a:pt x="254608" y="516167"/>
                </a:lnTo>
                <a:lnTo>
                  <a:pt x="252308" y="459665"/>
                </a:lnTo>
                <a:lnTo>
                  <a:pt x="248529" y="404132"/>
                </a:lnTo>
                <a:lnTo>
                  <a:pt x="243314" y="349660"/>
                </a:lnTo>
                <a:lnTo>
                  <a:pt x="236706" y="296342"/>
                </a:lnTo>
                <a:lnTo>
                  <a:pt x="228749" y="244273"/>
                </a:lnTo>
                <a:lnTo>
                  <a:pt x="219487" y="193545"/>
                </a:lnTo>
                <a:lnTo>
                  <a:pt x="208963" y="144251"/>
                </a:lnTo>
                <a:lnTo>
                  <a:pt x="197221" y="96484"/>
                </a:lnTo>
                <a:lnTo>
                  <a:pt x="184304" y="50338"/>
                </a:lnTo>
                <a:lnTo>
                  <a:pt x="170256" y="5905"/>
                </a:lnTo>
                <a:lnTo>
                  <a:pt x="169379" y="5905"/>
                </a:lnTo>
                <a:lnTo>
                  <a:pt x="169379" y="1955"/>
                </a:lnTo>
                <a:lnTo>
                  <a:pt x="167627" y="0"/>
                </a:lnTo>
                <a:close/>
              </a:path>
            </a:pathLst>
          </a:custGeom>
          <a:solidFill>
            <a:srgbClr val="243746"/>
          </a:solidFill>
        </p:spPr>
        <p:txBody>
          <a:bodyPr wrap="square" lIns="0" tIns="0" rIns="0" bIns="0" rtlCol="0"/>
          <a:lstStyle/>
          <a:p>
            <a:endParaRPr/>
          </a:p>
        </p:txBody>
      </p:sp>
      <p:sp>
        <p:nvSpPr>
          <p:cNvPr id="42" name="object 42"/>
          <p:cNvSpPr/>
          <p:nvPr/>
        </p:nvSpPr>
        <p:spPr>
          <a:xfrm>
            <a:off x="8215583" y="3391806"/>
            <a:ext cx="412750" cy="1608455"/>
          </a:xfrm>
          <a:custGeom>
            <a:avLst/>
            <a:gdLst/>
            <a:ahLst/>
            <a:cxnLst/>
            <a:rect l="l" t="t" r="r" b="b"/>
            <a:pathLst>
              <a:path w="412750" h="1608454">
                <a:moveTo>
                  <a:pt x="214134" y="0"/>
                </a:moveTo>
                <a:lnTo>
                  <a:pt x="173709" y="32747"/>
                </a:lnTo>
                <a:lnTo>
                  <a:pt x="135016" y="67877"/>
                </a:lnTo>
                <a:lnTo>
                  <a:pt x="98175" y="105309"/>
                </a:lnTo>
                <a:lnTo>
                  <a:pt x="63311" y="144961"/>
                </a:lnTo>
                <a:lnTo>
                  <a:pt x="30545" y="186750"/>
                </a:lnTo>
                <a:lnTo>
                  <a:pt x="0" y="230593"/>
                </a:lnTo>
                <a:lnTo>
                  <a:pt x="1752" y="232549"/>
                </a:lnTo>
                <a:lnTo>
                  <a:pt x="1752" y="236499"/>
                </a:lnTo>
                <a:lnTo>
                  <a:pt x="2628" y="236499"/>
                </a:lnTo>
                <a:lnTo>
                  <a:pt x="16677" y="280932"/>
                </a:lnTo>
                <a:lnTo>
                  <a:pt x="29594" y="327078"/>
                </a:lnTo>
                <a:lnTo>
                  <a:pt x="41336" y="374845"/>
                </a:lnTo>
                <a:lnTo>
                  <a:pt x="51860" y="424139"/>
                </a:lnTo>
                <a:lnTo>
                  <a:pt x="61122" y="474867"/>
                </a:lnTo>
                <a:lnTo>
                  <a:pt x="69079" y="526936"/>
                </a:lnTo>
                <a:lnTo>
                  <a:pt x="75687" y="580253"/>
                </a:lnTo>
                <a:lnTo>
                  <a:pt x="80902" y="634725"/>
                </a:lnTo>
                <a:lnTo>
                  <a:pt x="84681" y="690259"/>
                </a:lnTo>
                <a:lnTo>
                  <a:pt x="86980" y="746761"/>
                </a:lnTo>
                <a:lnTo>
                  <a:pt x="87756" y="804138"/>
                </a:lnTo>
                <a:lnTo>
                  <a:pt x="86980" y="861518"/>
                </a:lnTo>
                <a:lnTo>
                  <a:pt x="84681" y="918023"/>
                </a:lnTo>
                <a:lnTo>
                  <a:pt x="80902" y="973558"/>
                </a:lnTo>
                <a:lnTo>
                  <a:pt x="75687" y="1028032"/>
                </a:lnTo>
                <a:lnTo>
                  <a:pt x="69079" y="1081349"/>
                </a:lnTo>
                <a:lnTo>
                  <a:pt x="61122" y="1133419"/>
                </a:lnTo>
                <a:lnTo>
                  <a:pt x="51860" y="1184146"/>
                </a:lnTo>
                <a:lnTo>
                  <a:pt x="41336" y="1233439"/>
                </a:lnTo>
                <a:lnTo>
                  <a:pt x="29594" y="1281204"/>
                </a:lnTo>
                <a:lnTo>
                  <a:pt x="16677" y="1327348"/>
                </a:lnTo>
                <a:lnTo>
                  <a:pt x="2628" y="1371777"/>
                </a:lnTo>
                <a:lnTo>
                  <a:pt x="1752" y="1371777"/>
                </a:lnTo>
                <a:lnTo>
                  <a:pt x="1752" y="1375727"/>
                </a:lnTo>
                <a:lnTo>
                  <a:pt x="30545" y="1421534"/>
                </a:lnTo>
                <a:lnTo>
                  <a:pt x="63311" y="1463319"/>
                </a:lnTo>
                <a:lnTo>
                  <a:pt x="98175" y="1502970"/>
                </a:lnTo>
                <a:lnTo>
                  <a:pt x="135016" y="1540403"/>
                </a:lnTo>
                <a:lnTo>
                  <a:pt x="173709" y="1575537"/>
                </a:lnTo>
                <a:lnTo>
                  <a:pt x="214134" y="1608289"/>
                </a:lnTo>
                <a:lnTo>
                  <a:pt x="238109" y="1570833"/>
                </a:lnTo>
                <a:lnTo>
                  <a:pt x="260849" y="1530163"/>
                </a:lnTo>
                <a:lnTo>
                  <a:pt x="282290" y="1486426"/>
                </a:lnTo>
                <a:lnTo>
                  <a:pt x="302366" y="1439768"/>
                </a:lnTo>
                <a:lnTo>
                  <a:pt x="321012" y="1390335"/>
                </a:lnTo>
                <a:lnTo>
                  <a:pt x="338163" y="1338273"/>
                </a:lnTo>
                <a:lnTo>
                  <a:pt x="353755" y="1283729"/>
                </a:lnTo>
                <a:lnTo>
                  <a:pt x="367721" y="1226848"/>
                </a:lnTo>
                <a:lnTo>
                  <a:pt x="379996" y="1167777"/>
                </a:lnTo>
                <a:lnTo>
                  <a:pt x="388425" y="1119040"/>
                </a:lnTo>
                <a:lnTo>
                  <a:pt x="395643" y="1069145"/>
                </a:lnTo>
                <a:lnTo>
                  <a:pt x="401618" y="1018147"/>
                </a:lnTo>
                <a:lnTo>
                  <a:pt x="406319" y="966095"/>
                </a:lnTo>
                <a:lnTo>
                  <a:pt x="409715" y="913041"/>
                </a:lnTo>
                <a:lnTo>
                  <a:pt x="411776" y="859039"/>
                </a:lnTo>
                <a:lnTo>
                  <a:pt x="412470" y="804138"/>
                </a:lnTo>
                <a:lnTo>
                  <a:pt x="411776" y="749238"/>
                </a:lnTo>
                <a:lnTo>
                  <a:pt x="409715" y="695235"/>
                </a:lnTo>
                <a:lnTo>
                  <a:pt x="406319" y="642182"/>
                </a:lnTo>
                <a:lnTo>
                  <a:pt x="401618" y="590130"/>
                </a:lnTo>
                <a:lnTo>
                  <a:pt x="395643" y="539131"/>
                </a:lnTo>
                <a:lnTo>
                  <a:pt x="388425" y="489237"/>
                </a:lnTo>
                <a:lnTo>
                  <a:pt x="379996" y="440499"/>
                </a:lnTo>
                <a:lnTo>
                  <a:pt x="367721" y="381428"/>
                </a:lnTo>
                <a:lnTo>
                  <a:pt x="353755" y="324549"/>
                </a:lnTo>
                <a:lnTo>
                  <a:pt x="338163" y="270006"/>
                </a:lnTo>
                <a:lnTo>
                  <a:pt x="321012" y="217947"/>
                </a:lnTo>
                <a:lnTo>
                  <a:pt x="302366" y="168516"/>
                </a:lnTo>
                <a:lnTo>
                  <a:pt x="282290" y="121860"/>
                </a:lnTo>
                <a:lnTo>
                  <a:pt x="260849" y="78124"/>
                </a:lnTo>
                <a:lnTo>
                  <a:pt x="238109" y="37456"/>
                </a:lnTo>
                <a:lnTo>
                  <a:pt x="214134" y="0"/>
                </a:lnTo>
                <a:close/>
              </a:path>
            </a:pathLst>
          </a:custGeom>
          <a:solidFill>
            <a:srgbClr val="91C2E8"/>
          </a:solidFill>
        </p:spPr>
        <p:txBody>
          <a:bodyPr wrap="square" lIns="0" tIns="0" rIns="0" bIns="0" rtlCol="0"/>
          <a:lstStyle/>
          <a:p>
            <a:endParaRPr/>
          </a:p>
        </p:txBody>
      </p:sp>
      <p:sp>
        <p:nvSpPr>
          <p:cNvPr id="43" name="object 43"/>
          <p:cNvSpPr/>
          <p:nvPr/>
        </p:nvSpPr>
        <p:spPr>
          <a:xfrm>
            <a:off x="8429711" y="3331674"/>
            <a:ext cx="1508125" cy="1700530"/>
          </a:xfrm>
          <a:custGeom>
            <a:avLst/>
            <a:gdLst/>
            <a:ahLst/>
            <a:cxnLst/>
            <a:rect l="l" t="t" r="r" b="b"/>
            <a:pathLst>
              <a:path w="1508125" h="1700529">
                <a:moveTo>
                  <a:pt x="93916" y="0"/>
                </a:moveTo>
                <a:lnTo>
                  <a:pt x="69737" y="13830"/>
                </a:lnTo>
                <a:lnTo>
                  <a:pt x="45967" y="28584"/>
                </a:lnTo>
                <a:lnTo>
                  <a:pt x="22693" y="44076"/>
                </a:lnTo>
                <a:lnTo>
                  <a:pt x="0" y="60121"/>
                </a:lnTo>
                <a:lnTo>
                  <a:pt x="23975" y="97581"/>
                </a:lnTo>
                <a:lnTo>
                  <a:pt x="46716" y="138253"/>
                </a:lnTo>
                <a:lnTo>
                  <a:pt x="68159" y="181991"/>
                </a:lnTo>
                <a:lnTo>
                  <a:pt x="88237" y="228648"/>
                </a:lnTo>
                <a:lnTo>
                  <a:pt x="106885" y="278080"/>
                </a:lnTo>
                <a:lnTo>
                  <a:pt x="124038" y="330140"/>
                </a:lnTo>
                <a:lnTo>
                  <a:pt x="139631" y="384683"/>
                </a:lnTo>
                <a:lnTo>
                  <a:pt x="153598" y="441563"/>
                </a:lnTo>
                <a:lnTo>
                  <a:pt x="165874" y="500634"/>
                </a:lnTo>
                <a:lnTo>
                  <a:pt x="174302" y="549371"/>
                </a:lnTo>
                <a:lnTo>
                  <a:pt x="181518" y="599265"/>
                </a:lnTo>
                <a:lnTo>
                  <a:pt x="187491" y="650264"/>
                </a:lnTo>
                <a:lnTo>
                  <a:pt x="192189" y="702316"/>
                </a:lnTo>
                <a:lnTo>
                  <a:pt x="195583" y="755369"/>
                </a:lnTo>
                <a:lnTo>
                  <a:pt x="197642" y="809372"/>
                </a:lnTo>
                <a:lnTo>
                  <a:pt x="198335" y="864273"/>
                </a:lnTo>
                <a:lnTo>
                  <a:pt x="197642" y="919168"/>
                </a:lnTo>
                <a:lnTo>
                  <a:pt x="195583" y="973168"/>
                </a:lnTo>
                <a:lnTo>
                  <a:pt x="192189" y="1026220"/>
                </a:lnTo>
                <a:lnTo>
                  <a:pt x="187491" y="1078272"/>
                </a:lnTo>
                <a:lnTo>
                  <a:pt x="181518" y="1129272"/>
                </a:lnTo>
                <a:lnTo>
                  <a:pt x="174302" y="1179169"/>
                </a:lnTo>
                <a:lnTo>
                  <a:pt x="165874" y="1227912"/>
                </a:lnTo>
                <a:lnTo>
                  <a:pt x="153598" y="1286982"/>
                </a:lnTo>
                <a:lnTo>
                  <a:pt x="139631" y="1343862"/>
                </a:lnTo>
                <a:lnTo>
                  <a:pt x="124038" y="1398405"/>
                </a:lnTo>
                <a:lnTo>
                  <a:pt x="106885" y="1450465"/>
                </a:lnTo>
                <a:lnTo>
                  <a:pt x="88237" y="1499897"/>
                </a:lnTo>
                <a:lnTo>
                  <a:pt x="68159" y="1546555"/>
                </a:lnTo>
                <a:lnTo>
                  <a:pt x="46716" y="1590292"/>
                </a:lnTo>
                <a:lnTo>
                  <a:pt x="23975" y="1630964"/>
                </a:lnTo>
                <a:lnTo>
                  <a:pt x="0" y="1668424"/>
                </a:lnTo>
                <a:lnTo>
                  <a:pt x="11328" y="1676541"/>
                </a:lnTo>
                <a:lnTo>
                  <a:pt x="22820" y="1684562"/>
                </a:lnTo>
                <a:lnTo>
                  <a:pt x="34309" y="1692398"/>
                </a:lnTo>
                <a:lnTo>
                  <a:pt x="45631" y="1699958"/>
                </a:lnTo>
                <a:lnTo>
                  <a:pt x="93117" y="1692138"/>
                </a:lnTo>
                <a:lnTo>
                  <a:pt x="141312" y="1682756"/>
                </a:lnTo>
                <a:lnTo>
                  <a:pt x="190115" y="1671903"/>
                </a:lnTo>
                <a:lnTo>
                  <a:pt x="239427" y="1659671"/>
                </a:lnTo>
                <a:lnTo>
                  <a:pt x="289146" y="1646152"/>
                </a:lnTo>
                <a:lnTo>
                  <a:pt x="339172" y="1631438"/>
                </a:lnTo>
                <a:lnTo>
                  <a:pt x="389405" y="1615621"/>
                </a:lnTo>
                <a:lnTo>
                  <a:pt x="439745" y="1598793"/>
                </a:lnTo>
                <a:lnTo>
                  <a:pt x="490092" y="1581045"/>
                </a:lnTo>
                <a:lnTo>
                  <a:pt x="540344" y="1562470"/>
                </a:lnTo>
                <a:lnTo>
                  <a:pt x="590402" y="1543160"/>
                </a:lnTo>
                <a:lnTo>
                  <a:pt x="640166" y="1523206"/>
                </a:lnTo>
                <a:lnTo>
                  <a:pt x="689535" y="1502701"/>
                </a:lnTo>
                <a:lnTo>
                  <a:pt x="738408" y="1481736"/>
                </a:lnTo>
                <a:lnTo>
                  <a:pt x="786686" y="1460403"/>
                </a:lnTo>
                <a:lnTo>
                  <a:pt x="834268" y="1438795"/>
                </a:lnTo>
                <a:lnTo>
                  <a:pt x="881054" y="1417003"/>
                </a:lnTo>
                <a:lnTo>
                  <a:pt x="926944" y="1395118"/>
                </a:lnTo>
                <a:lnTo>
                  <a:pt x="971837" y="1373234"/>
                </a:lnTo>
                <a:lnTo>
                  <a:pt x="1058230" y="1329834"/>
                </a:lnTo>
                <a:lnTo>
                  <a:pt x="1139433" y="1287536"/>
                </a:lnTo>
                <a:lnTo>
                  <a:pt x="1214642" y="1247077"/>
                </a:lnTo>
                <a:lnTo>
                  <a:pt x="1283055" y="1209192"/>
                </a:lnTo>
                <a:lnTo>
                  <a:pt x="1364075" y="1163330"/>
                </a:lnTo>
                <a:lnTo>
                  <a:pt x="1414486" y="1134287"/>
                </a:lnTo>
                <a:lnTo>
                  <a:pt x="1455350" y="1109683"/>
                </a:lnTo>
                <a:lnTo>
                  <a:pt x="1507731" y="1077137"/>
                </a:lnTo>
                <a:lnTo>
                  <a:pt x="1474461" y="1035143"/>
                </a:lnTo>
                <a:lnTo>
                  <a:pt x="1441022" y="994288"/>
                </a:lnTo>
                <a:lnTo>
                  <a:pt x="1407456" y="954523"/>
                </a:lnTo>
                <a:lnTo>
                  <a:pt x="1373806" y="915798"/>
                </a:lnTo>
                <a:lnTo>
                  <a:pt x="1340116" y="878065"/>
                </a:lnTo>
                <a:lnTo>
                  <a:pt x="1290126" y="823363"/>
                </a:lnTo>
                <a:lnTo>
                  <a:pt x="1240242" y="770810"/>
                </a:lnTo>
                <a:lnTo>
                  <a:pt x="1190520" y="720367"/>
                </a:lnTo>
                <a:lnTo>
                  <a:pt x="1141018" y="671993"/>
                </a:lnTo>
                <a:lnTo>
                  <a:pt x="1091791" y="625648"/>
                </a:lnTo>
                <a:lnTo>
                  <a:pt x="1042896" y="581290"/>
                </a:lnTo>
                <a:lnTo>
                  <a:pt x="994390" y="538880"/>
                </a:lnTo>
                <a:lnTo>
                  <a:pt x="946329" y="498376"/>
                </a:lnTo>
                <a:lnTo>
                  <a:pt x="898769" y="459739"/>
                </a:lnTo>
                <a:lnTo>
                  <a:pt x="851769" y="422929"/>
                </a:lnTo>
                <a:lnTo>
                  <a:pt x="805383" y="387903"/>
                </a:lnTo>
                <a:lnTo>
                  <a:pt x="759669" y="354623"/>
                </a:lnTo>
                <a:lnTo>
                  <a:pt x="714683" y="323047"/>
                </a:lnTo>
                <a:lnTo>
                  <a:pt x="670481" y="293135"/>
                </a:lnTo>
                <a:lnTo>
                  <a:pt x="627121" y="264847"/>
                </a:lnTo>
                <a:lnTo>
                  <a:pt x="584658" y="238142"/>
                </a:lnTo>
                <a:lnTo>
                  <a:pt x="543150" y="212979"/>
                </a:lnTo>
                <a:lnTo>
                  <a:pt x="502653" y="189319"/>
                </a:lnTo>
                <a:lnTo>
                  <a:pt x="463223" y="167120"/>
                </a:lnTo>
                <a:lnTo>
                  <a:pt x="424917" y="146342"/>
                </a:lnTo>
                <a:lnTo>
                  <a:pt x="387792" y="126945"/>
                </a:lnTo>
                <a:lnTo>
                  <a:pt x="351904" y="108888"/>
                </a:lnTo>
                <a:lnTo>
                  <a:pt x="317309" y="92130"/>
                </a:lnTo>
                <a:lnTo>
                  <a:pt x="252228" y="62352"/>
                </a:lnTo>
                <a:lnTo>
                  <a:pt x="193000" y="37287"/>
                </a:lnTo>
                <a:lnTo>
                  <a:pt x="140079" y="16611"/>
                </a:lnTo>
                <a:lnTo>
                  <a:pt x="116124" y="7817"/>
                </a:lnTo>
                <a:lnTo>
                  <a:pt x="93916" y="0"/>
                </a:lnTo>
                <a:close/>
              </a:path>
            </a:pathLst>
          </a:custGeom>
          <a:solidFill>
            <a:srgbClr val="FFFFFF"/>
          </a:solidFill>
        </p:spPr>
        <p:txBody>
          <a:bodyPr wrap="square" lIns="0" tIns="0" rIns="0" bIns="0" rtlCol="0"/>
          <a:lstStyle/>
          <a:p>
            <a:endParaRPr/>
          </a:p>
        </p:txBody>
      </p:sp>
      <p:sp>
        <p:nvSpPr>
          <p:cNvPr id="44" name="object 44"/>
          <p:cNvSpPr/>
          <p:nvPr/>
        </p:nvSpPr>
        <p:spPr>
          <a:xfrm>
            <a:off x="8073445" y="3208336"/>
            <a:ext cx="1893570" cy="1915160"/>
          </a:xfrm>
          <a:custGeom>
            <a:avLst/>
            <a:gdLst/>
            <a:ahLst/>
            <a:cxnLst/>
            <a:rect l="l" t="t" r="r" b="b"/>
            <a:pathLst>
              <a:path w="1893570" h="1915160">
                <a:moveTo>
                  <a:pt x="124371" y="0"/>
                </a:moveTo>
                <a:lnTo>
                  <a:pt x="665028" y="103894"/>
                </a:lnTo>
                <a:lnTo>
                  <a:pt x="1029535" y="263798"/>
                </a:lnTo>
                <a:lnTo>
                  <a:pt x="1383749" y="592456"/>
                </a:lnTo>
                <a:lnTo>
                  <a:pt x="1893531" y="1202613"/>
                </a:lnTo>
                <a:lnTo>
                  <a:pt x="1208906" y="1614407"/>
                </a:lnTo>
                <a:lnTo>
                  <a:pt x="783455" y="1825869"/>
                </a:lnTo>
                <a:lnTo>
                  <a:pt x="439659" y="1903776"/>
                </a:lnTo>
                <a:lnTo>
                  <a:pt x="0" y="1914906"/>
                </a:lnTo>
              </a:path>
            </a:pathLst>
          </a:custGeom>
          <a:ln w="41452">
            <a:solidFill>
              <a:srgbClr val="243746"/>
            </a:solidFill>
          </a:ln>
        </p:spPr>
        <p:txBody>
          <a:bodyPr wrap="square" lIns="0" tIns="0" rIns="0" bIns="0" rtlCol="0"/>
          <a:lstStyle/>
          <a:p>
            <a:endParaRPr/>
          </a:p>
        </p:txBody>
      </p:sp>
      <p:sp>
        <p:nvSpPr>
          <p:cNvPr id="45" name="object 45"/>
          <p:cNvSpPr/>
          <p:nvPr/>
        </p:nvSpPr>
        <p:spPr>
          <a:xfrm>
            <a:off x="7834919" y="2981948"/>
            <a:ext cx="66040" cy="1141730"/>
          </a:xfrm>
          <a:custGeom>
            <a:avLst/>
            <a:gdLst/>
            <a:ahLst/>
            <a:cxnLst/>
            <a:rect l="l" t="t" r="r" b="b"/>
            <a:pathLst>
              <a:path w="66040" h="1141729">
                <a:moveTo>
                  <a:pt x="0" y="0"/>
                </a:moveTo>
                <a:lnTo>
                  <a:pt x="0" y="1141577"/>
                </a:lnTo>
                <a:lnTo>
                  <a:pt x="65595" y="1141577"/>
                </a:lnTo>
              </a:path>
            </a:pathLst>
          </a:custGeom>
          <a:ln w="10363">
            <a:solidFill>
              <a:srgbClr val="002E46"/>
            </a:solidFill>
          </a:ln>
        </p:spPr>
        <p:txBody>
          <a:bodyPr wrap="square" lIns="0" tIns="0" rIns="0" bIns="0" rtlCol="0"/>
          <a:lstStyle/>
          <a:p>
            <a:endParaRPr/>
          </a:p>
        </p:txBody>
      </p:sp>
      <p:sp>
        <p:nvSpPr>
          <p:cNvPr id="46" name="object 46"/>
          <p:cNvSpPr/>
          <p:nvPr/>
        </p:nvSpPr>
        <p:spPr>
          <a:xfrm>
            <a:off x="9347484" y="2981948"/>
            <a:ext cx="0" cy="1152525"/>
          </a:xfrm>
          <a:custGeom>
            <a:avLst/>
            <a:gdLst/>
            <a:ahLst/>
            <a:cxnLst/>
            <a:rect l="l" t="t" r="r" b="b"/>
            <a:pathLst>
              <a:path h="1152525">
                <a:moveTo>
                  <a:pt x="0" y="0"/>
                </a:moveTo>
                <a:lnTo>
                  <a:pt x="0" y="1151940"/>
                </a:lnTo>
              </a:path>
            </a:pathLst>
          </a:custGeom>
          <a:ln w="10363">
            <a:solidFill>
              <a:srgbClr val="002E46"/>
            </a:solidFill>
          </a:ln>
        </p:spPr>
        <p:txBody>
          <a:bodyPr wrap="square" lIns="0" tIns="0" rIns="0" bIns="0" rtlCol="0"/>
          <a:lstStyle/>
          <a:p>
            <a:endParaRPr/>
          </a:p>
        </p:txBody>
      </p:sp>
      <p:sp>
        <p:nvSpPr>
          <p:cNvPr id="47" name="object 47"/>
          <p:cNvSpPr/>
          <p:nvPr/>
        </p:nvSpPr>
        <p:spPr>
          <a:xfrm>
            <a:off x="7946211" y="5288259"/>
            <a:ext cx="2031364" cy="99060"/>
          </a:xfrm>
          <a:custGeom>
            <a:avLst/>
            <a:gdLst/>
            <a:ahLst/>
            <a:cxnLst/>
            <a:rect l="l" t="t" r="r" b="b"/>
            <a:pathLst>
              <a:path w="2031365" h="99060">
                <a:moveTo>
                  <a:pt x="0" y="0"/>
                </a:moveTo>
                <a:lnTo>
                  <a:pt x="0" y="98755"/>
                </a:lnTo>
                <a:lnTo>
                  <a:pt x="2031136" y="98755"/>
                </a:lnTo>
                <a:lnTo>
                  <a:pt x="2031136" y="0"/>
                </a:lnTo>
              </a:path>
            </a:pathLst>
          </a:custGeom>
          <a:ln w="10363">
            <a:solidFill>
              <a:srgbClr val="002E46"/>
            </a:solidFill>
          </a:ln>
        </p:spPr>
        <p:txBody>
          <a:bodyPr wrap="square" lIns="0" tIns="0" rIns="0" bIns="0" rtlCol="0"/>
          <a:lstStyle/>
          <a:p>
            <a:endParaRPr/>
          </a:p>
        </p:txBody>
      </p:sp>
      <p:sp>
        <p:nvSpPr>
          <p:cNvPr id="48" name="object 48"/>
          <p:cNvSpPr/>
          <p:nvPr/>
        </p:nvSpPr>
        <p:spPr>
          <a:xfrm>
            <a:off x="8944109" y="5389909"/>
            <a:ext cx="0" cy="114935"/>
          </a:xfrm>
          <a:custGeom>
            <a:avLst/>
            <a:gdLst/>
            <a:ahLst/>
            <a:cxnLst/>
            <a:rect l="l" t="t" r="r" b="b"/>
            <a:pathLst>
              <a:path h="114935">
                <a:moveTo>
                  <a:pt x="0" y="0"/>
                </a:moveTo>
                <a:lnTo>
                  <a:pt x="0" y="114719"/>
                </a:lnTo>
              </a:path>
            </a:pathLst>
          </a:custGeom>
          <a:ln w="10363">
            <a:solidFill>
              <a:srgbClr val="002E46"/>
            </a:solidFill>
          </a:ln>
        </p:spPr>
        <p:txBody>
          <a:bodyPr wrap="square" lIns="0" tIns="0" rIns="0" bIns="0" rtlCol="0"/>
          <a:lstStyle/>
          <a:p>
            <a:endParaRPr/>
          </a:p>
        </p:txBody>
      </p:sp>
      <p:sp>
        <p:nvSpPr>
          <p:cNvPr id="49" name="object 49"/>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0" name="object 50"/>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4</a:t>
            </a:fld>
            <a:r>
              <a:rPr spc="-9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93BFE6"/>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60" dirty="0">
                <a:solidFill>
                  <a:srgbClr val="002E46"/>
                </a:solidFill>
                <a:latin typeface="Calibri"/>
                <a:cs typeface="Calibri"/>
              </a:rPr>
              <a:t>Eye</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549265" cy="508000"/>
          </a:xfrm>
          <a:prstGeom prst="rect">
            <a:avLst/>
          </a:prstGeom>
        </p:spPr>
        <p:txBody>
          <a:bodyPr vert="horz" wrap="square" lIns="0" tIns="12700" rIns="0" bIns="0" rtlCol="0">
            <a:spAutoFit/>
          </a:bodyPr>
          <a:lstStyle/>
          <a:p>
            <a:pPr marL="12700" marR="5080">
              <a:lnSpc>
                <a:spcPct val="113100"/>
              </a:lnSpc>
              <a:spcBef>
                <a:spcPts val="100"/>
              </a:spcBef>
            </a:pPr>
            <a:r>
              <a:rPr sz="1400" spc="-70" dirty="0">
                <a:solidFill>
                  <a:srgbClr val="002E46"/>
                </a:solidFill>
                <a:latin typeface="Lucida Sans"/>
                <a:cs typeface="Lucida Sans"/>
              </a:rPr>
              <a:t>Did </a:t>
            </a:r>
            <a:r>
              <a:rPr sz="1400" spc="-80" dirty="0">
                <a:solidFill>
                  <a:srgbClr val="002E46"/>
                </a:solidFill>
                <a:latin typeface="Lucida Sans"/>
                <a:cs typeface="Lucida Sans"/>
              </a:rPr>
              <a:t>you </a:t>
            </a:r>
            <a:r>
              <a:rPr sz="1400" spc="-75" dirty="0">
                <a:solidFill>
                  <a:srgbClr val="002E46"/>
                </a:solidFill>
                <a:latin typeface="Lucida Sans"/>
                <a:cs typeface="Lucida Sans"/>
              </a:rPr>
              <a:t>know </a:t>
            </a:r>
            <a:r>
              <a:rPr sz="1400" spc="-45" dirty="0">
                <a:solidFill>
                  <a:srgbClr val="002E46"/>
                </a:solidFill>
                <a:latin typeface="Lucida Sans"/>
                <a:cs typeface="Lucida Sans"/>
              </a:rPr>
              <a:t>that </a:t>
            </a:r>
            <a:r>
              <a:rPr sz="1400" spc="-50" dirty="0">
                <a:solidFill>
                  <a:srgbClr val="002E46"/>
                </a:solidFill>
                <a:latin typeface="Lucida Sans"/>
                <a:cs typeface="Lucida Sans"/>
              </a:rPr>
              <a:t>eye </a:t>
            </a:r>
            <a:r>
              <a:rPr sz="1400" spc="-65" dirty="0">
                <a:solidFill>
                  <a:srgbClr val="002E46"/>
                </a:solidFill>
                <a:latin typeface="Lucida Sans"/>
                <a:cs typeface="Lucida Sans"/>
              </a:rPr>
              <a:t>donation </a:t>
            </a:r>
            <a:r>
              <a:rPr sz="1400" spc="-85" dirty="0">
                <a:solidFill>
                  <a:srgbClr val="002E46"/>
                </a:solidFill>
                <a:latin typeface="Lucida Sans"/>
                <a:cs typeface="Lucida Sans"/>
              </a:rPr>
              <a:t>is </a:t>
            </a:r>
            <a:r>
              <a:rPr sz="1400" spc="-35" dirty="0">
                <a:solidFill>
                  <a:srgbClr val="002E46"/>
                </a:solidFill>
                <a:latin typeface="Lucida Sans"/>
                <a:cs typeface="Lucida Sans"/>
              </a:rPr>
              <a:t>actually </a:t>
            </a:r>
            <a:r>
              <a:rPr sz="1400" spc="-50" dirty="0">
                <a:solidFill>
                  <a:srgbClr val="002E46"/>
                </a:solidFill>
                <a:latin typeface="Lucida Sans"/>
                <a:cs typeface="Lucida Sans"/>
              </a:rPr>
              <a:t>the </a:t>
            </a:r>
            <a:r>
              <a:rPr sz="1400" spc="-95" dirty="0">
                <a:solidFill>
                  <a:srgbClr val="002E46"/>
                </a:solidFill>
                <a:latin typeface="Lucida Sans"/>
                <a:cs typeface="Lucida Sans"/>
              </a:rPr>
              <a:t>most </a:t>
            </a:r>
            <a:r>
              <a:rPr sz="1400" spc="-85" dirty="0">
                <a:solidFill>
                  <a:srgbClr val="002E46"/>
                </a:solidFill>
                <a:latin typeface="Lucida Sans"/>
                <a:cs typeface="Lucida Sans"/>
              </a:rPr>
              <a:t>common </a:t>
            </a:r>
            <a:r>
              <a:rPr sz="1400" spc="-65" dirty="0">
                <a:solidFill>
                  <a:srgbClr val="002E46"/>
                </a:solidFill>
                <a:latin typeface="Lucida Sans"/>
                <a:cs typeface="Lucida Sans"/>
              </a:rPr>
              <a:t>of </a:t>
            </a:r>
            <a:r>
              <a:rPr sz="1400" dirty="0">
                <a:solidFill>
                  <a:srgbClr val="002E46"/>
                </a:solidFill>
                <a:latin typeface="Lucida Sans"/>
                <a:cs typeface="Lucida Sans"/>
              </a:rPr>
              <a:t>all  </a:t>
            </a:r>
            <a:r>
              <a:rPr sz="1400" spc="-60" dirty="0">
                <a:solidFill>
                  <a:srgbClr val="002E46"/>
                </a:solidFill>
                <a:latin typeface="Lucida Sans"/>
                <a:cs typeface="Lucida Sans"/>
              </a:rPr>
              <a:t>donations?</a:t>
            </a:r>
            <a:r>
              <a:rPr sz="1400" spc="-110"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10" dirty="0">
                <a:solidFill>
                  <a:srgbClr val="002E46"/>
                </a:solidFill>
                <a:latin typeface="Lucida Sans"/>
                <a:cs typeface="Lucida Sans"/>
              </a:rPr>
              <a:t> </a:t>
            </a:r>
            <a:r>
              <a:rPr sz="1400" spc="-75" dirty="0">
                <a:solidFill>
                  <a:srgbClr val="002E46"/>
                </a:solidFill>
                <a:latin typeface="Lucida Sans"/>
                <a:cs typeface="Lucida Sans"/>
              </a:rPr>
              <a:t>more</a:t>
            </a:r>
            <a:r>
              <a:rPr sz="1400" spc="-110" dirty="0">
                <a:solidFill>
                  <a:srgbClr val="002E46"/>
                </a:solidFill>
                <a:latin typeface="Lucida Sans"/>
                <a:cs typeface="Lucida Sans"/>
              </a:rPr>
              <a:t> </a:t>
            </a:r>
            <a:r>
              <a:rPr sz="1400" spc="-60" dirty="0">
                <a:solidFill>
                  <a:srgbClr val="002E46"/>
                </a:solidFill>
                <a:latin typeface="Lucida Sans"/>
                <a:cs typeface="Lucida Sans"/>
              </a:rPr>
              <a:t>about</a:t>
            </a:r>
            <a:r>
              <a:rPr sz="1400" spc="-105"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incredible</a:t>
            </a:r>
            <a:r>
              <a:rPr sz="1400" spc="-110" dirty="0">
                <a:solidFill>
                  <a:srgbClr val="002E46"/>
                </a:solidFill>
                <a:latin typeface="Lucida Sans"/>
                <a:cs typeface="Lucida Sans"/>
              </a:rPr>
              <a:t> </a:t>
            </a:r>
            <a:r>
              <a:rPr sz="1400" spc="-70" dirty="0">
                <a:solidFill>
                  <a:srgbClr val="002E46"/>
                </a:solidFill>
                <a:latin typeface="Lucida Sans"/>
                <a:cs typeface="Lucida Sans"/>
              </a:rPr>
              <a:t>gift</a:t>
            </a:r>
            <a:r>
              <a:rPr sz="1400" spc="-110" dirty="0">
                <a:solidFill>
                  <a:srgbClr val="002E46"/>
                </a:solidFill>
                <a:latin typeface="Lucida Sans"/>
                <a:cs typeface="Lucida Sans"/>
              </a:rPr>
              <a:t> </a:t>
            </a:r>
            <a:r>
              <a:rPr sz="1400" spc="-65" dirty="0">
                <a:solidFill>
                  <a:srgbClr val="002E46"/>
                </a:solidFill>
                <a:latin typeface="Lucida Sans"/>
                <a:cs typeface="Lucida Sans"/>
              </a:rPr>
              <a:t>of</a:t>
            </a:r>
            <a:r>
              <a:rPr sz="1400" spc="-110" dirty="0">
                <a:solidFill>
                  <a:srgbClr val="002E46"/>
                </a:solidFill>
                <a:latin typeface="Lucida Sans"/>
                <a:cs typeface="Lucida Sans"/>
              </a:rPr>
              <a:t> </a:t>
            </a:r>
            <a:r>
              <a:rPr sz="1400" spc="-75" dirty="0">
                <a:solidFill>
                  <a:srgbClr val="002E46"/>
                </a:solidFill>
                <a:latin typeface="Lucida Sans"/>
                <a:cs typeface="Lucida Sans"/>
              </a:rPr>
              <a:t>sight!</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p:nvPr/>
        </p:nvSpPr>
        <p:spPr>
          <a:xfrm>
            <a:off x="1408175" y="5033771"/>
            <a:ext cx="251460" cy="197485"/>
          </a:xfrm>
          <a:custGeom>
            <a:avLst/>
            <a:gdLst/>
            <a:ahLst/>
            <a:cxnLst/>
            <a:rect l="l" t="t" r="r" b="b"/>
            <a:pathLst>
              <a:path w="251460" h="197485">
                <a:moveTo>
                  <a:pt x="0" y="197205"/>
                </a:moveTo>
                <a:lnTo>
                  <a:pt x="251460" y="197205"/>
                </a:lnTo>
                <a:lnTo>
                  <a:pt x="251460" y="0"/>
                </a:lnTo>
                <a:lnTo>
                  <a:pt x="0" y="0"/>
                </a:lnTo>
                <a:lnTo>
                  <a:pt x="0" y="197205"/>
                </a:lnTo>
                <a:close/>
              </a:path>
            </a:pathLst>
          </a:custGeom>
          <a:solidFill>
            <a:srgbClr val="F99D20"/>
          </a:solidFill>
        </p:spPr>
        <p:txBody>
          <a:bodyPr wrap="square" lIns="0" tIns="0" rIns="0" bIns="0" rtlCol="0"/>
          <a:lstStyle/>
          <a:p>
            <a:endParaRPr/>
          </a:p>
        </p:txBody>
      </p:sp>
      <p:sp>
        <p:nvSpPr>
          <p:cNvPr id="31" name="object 31"/>
          <p:cNvSpPr/>
          <p:nvPr/>
        </p:nvSpPr>
        <p:spPr>
          <a:xfrm>
            <a:off x="6592823" y="4175378"/>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32" name="object 32"/>
          <p:cNvSpPr/>
          <p:nvPr/>
        </p:nvSpPr>
        <p:spPr>
          <a:xfrm>
            <a:off x="6592823" y="3526154"/>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33" name="object 33"/>
          <p:cNvSpPr/>
          <p:nvPr/>
        </p:nvSpPr>
        <p:spPr>
          <a:xfrm>
            <a:off x="6592823" y="2679192"/>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34" name="object 34"/>
          <p:cNvSpPr txBox="1"/>
          <p:nvPr/>
        </p:nvSpPr>
        <p:spPr>
          <a:xfrm>
            <a:off x="1421071" y="2261563"/>
            <a:ext cx="2357120" cy="238760"/>
          </a:xfrm>
          <a:prstGeom prst="rect">
            <a:avLst/>
          </a:prstGeom>
        </p:spPr>
        <p:txBody>
          <a:bodyPr vert="horz" wrap="square" lIns="0" tIns="12700" rIns="0" bIns="0" rtlCol="0">
            <a:spAutoFit/>
          </a:bodyPr>
          <a:lstStyle/>
          <a:p>
            <a:pPr marL="12700">
              <a:lnSpc>
                <a:spcPct val="100000"/>
              </a:lnSpc>
              <a:spcBef>
                <a:spcPts val="100"/>
              </a:spcBef>
            </a:pPr>
            <a:r>
              <a:rPr sz="1400" b="1" spc="40" dirty="0">
                <a:solidFill>
                  <a:srgbClr val="002E46"/>
                </a:solidFill>
                <a:latin typeface="Calibri"/>
                <a:cs typeface="Calibri"/>
              </a:rPr>
              <a:t>Eye Donation </a:t>
            </a:r>
            <a:r>
              <a:rPr sz="1400" b="1" spc="20" dirty="0">
                <a:solidFill>
                  <a:srgbClr val="002E46"/>
                </a:solidFill>
                <a:latin typeface="Calibri"/>
                <a:cs typeface="Calibri"/>
              </a:rPr>
              <a:t>by </a:t>
            </a:r>
            <a:r>
              <a:rPr sz="1400" b="1" spc="25" dirty="0">
                <a:solidFill>
                  <a:srgbClr val="002E46"/>
                </a:solidFill>
                <a:latin typeface="Calibri"/>
                <a:cs typeface="Calibri"/>
              </a:rPr>
              <a:t>the</a:t>
            </a:r>
            <a:r>
              <a:rPr sz="1400" b="1" spc="-105" dirty="0">
                <a:solidFill>
                  <a:srgbClr val="002E46"/>
                </a:solidFill>
                <a:latin typeface="Calibri"/>
                <a:cs typeface="Calibri"/>
              </a:rPr>
              <a:t> </a:t>
            </a:r>
            <a:r>
              <a:rPr sz="1400" b="1" spc="40" dirty="0">
                <a:solidFill>
                  <a:srgbClr val="002E46"/>
                </a:solidFill>
                <a:latin typeface="Calibri"/>
                <a:cs typeface="Calibri"/>
              </a:rPr>
              <a:t>Numbers</a:t>
            </a:r>
            <a:endParaRPr sz="1400">
              <a:latin typeface="Calibri"/>
              <a:cs typeface="Calibri"/>
            </a:endParaRPr>
          </a:p>
        </p:txBody>
      </p:sp>
      <p:sp>
        <p:nvSpPr>
          <p:cNvPr id="35" name="object 35"/>
          <p:cNvSpPr txBox="1"/>
          <p:nvPr/>
        </p:nvSpPr>
        <p:spPr>
          <a:xfrm>
            <a:off x="1408175" y="2674620"/>
            <a:ext cx="805180" cy="197485"/>
          </a:xfrm>
          <a:prstGeom prst="rect">
            <a:avLst/>
          </a:prstGeom>
          <a:solidFill>
            <a:srgbClr val="F99D20"/>
          </a:solidFill>
        </p:spPr>
        <p:txBody>
          <a:bodyPr vert="horz" wrap="square" lIns="0" tIns="0" rIns="0" bIns="0" rtlCol="0">
            <a:spAutoFit/>
          </a:bodyPr>
          <a:lstStyle/>
          <a:p>
            <a:pPr marL="25400">
              <a:lnSpc>
                <a:spcPts val="1555"/>
              </a:lnSpc>
            </a:pPr>
            <a:r>
              <a:rPr sz="1400" b="1" spc="10" dirty="0">
                <a:solidFill>
                  <a:srgbClr val="002E46"/>
                </a:solidFill>
                <a:latin typeface="Calibri"/>
                <a:cs typeface="Calibri"/>
              </a:rPr>
              <a:t>2,000,000</a:t>
            </a:r>
            <a:endParaRPr sz="1400">
              <a:latin typeface="Calibri"/>
              <a:cs typeface="Calibri"/>
            </a:endParaRPr>
          </a:p>
        </p:txBody>
      </p:sp>
      <p:sp>
        <p:nvSpPr>
          <p:cNvPr id="36" name="object 36"/>
          <p:cNvSpPr txBox="1"/>
          <p:nvPr/>
        </p:nvSpPr>
        <p:spPr>
          <a:xfrm>
            <a:off x="1421071" y="2857244"/>
            <a:ext cx="3837304" cy="431800"/>
          </a:xfrm>
          <a:prstGeom prst="rect">
            <a:avLst/>
          </a:prstGeom>
        </p:spPr>
        <p:txBody>
          <a:bodyPr vert="horz" wrap="square" lIns="0" tIns="12700" rIns="0" bIns="0" rtlCol="0">
            <a:spAutoFit/>
          </a:bodyPr>
          <a:lstStyle/>
          <a:p>
            <a:pPr marL="12700" marR="5080">
              <a:lnSpc>
                <a:spcPct val="111100"/>
              </a:lnSpc>
              <a:spcBef>
                <a:spcPts val="100"/>
              </a:spcBef>
            </a:pPr>
            <a:r>
              <a:rPr sz="1200" spc="-45" dirty="0">
                <a:solidFill>
                  <a:srgbClr val="002E46"/>
                </a:solidFill>
                <a:latin typeface="Lucida Sans"/>
                <a:cs typeface="Lucida Sans"/>
              </a:rPr>
              <a:t>Since</a:t>
            </a:r>
            <a:r>
              <a:rPr sz="1200" spc="-95" dirty="0">
                <a:solidFill>
                  <a:srgbClr val="002E46"/>
                </a:solidFill>
                <a:latin typeface="Lucida Sans"/>
                <a:cs typeface="Lucida Sans"/>
              </a:rPr>
              <a:t> </a:t>
            </a:r>
            <a:r>
              <a:rPr sz="1200" spc="-125" dirty="0">
                <a:solidFill>
                  <a:srgbClr val="002E46"/>
                </a:solidFill>
                <a:latin typeface="Lucida Sans"/>
                <a:cs typeface="Lucida Sans"/>
              </a:rPr>
              <a:t>1961,</a:t>
            </a:r>
            <a:r>
              <a:rPr sz="1200" spc="-95" dirty="0">
                <a:solidFill>
                  <a:srgbClr val="002E46"/>
                </a:solidFill>
                <a:latin typeface="Lucida Sans"/>
                <a:cs typeface="Lucida Sans"/>
              </a:rPr>
              <a:t> </a:t>
            </a:r>
            <a:r>
              <a:rPr sz="1200" spc="-50" dirty="0">
                <a:solidFill>
                  <a:srgbClr val="002E46"/>
                </a:solidFill>
                <a:latin typeface="Lucida Sans"/>
                <a:cs typeface="Lucida Sans"/>
              </a:rPr>
              <a:t>over</a:t>
            </a:r>
            <a:r>
              <a:rPr sz="1200" spc="-90" dirty="0">
                <a:solidFill>
                  <a:srgbClr val="002E46"/>
                </a:solidFill>
                <a:latin typeface="Lucida Sans"/>
                <a:cs typeface="Lucida Sans"/>
              </a:rPr>
              <a:t> </a:t>
            </a:r>
            <a:r>
              <a:rPr sz="1200" spc="-120" dirty="0">
                <a:solidFill>
                  <a:srgbClr val="002E46"/>
                </a:solidFill>
                <a:latin typeface="Lucida Sans"/>
                <a:cs typeface="Lucida Sans"/>
              </a:rPr>
              <a:t>2</a:t>
            </a:r>
            <a:r>
              <a:rPr sz="1200" spc="-95" dirty="0">
                <a:solidFill>
                  <a:srgbClr val="002E46"/>
                </a:solidFill>
                <a:latin typeface="Lucida Sans"/>
                <a:cs typeface="Lucida Sans"/>
              </a:rPr>
              <a:t> </a:t>
            </a:r>
            <a:r>
              <a:rPr sz="1200" spc="-40" dirty="0">
                <a:solidFill>
                  <a:srgbClr val="002E46"/>
                </a:solidFill>
                <a:latin typeface="Lucida Sans"/>
                <a:cs typeface="Lucida Sans"/>
              </a:rPr>
              <a:t>million</a:t>
            </a:r>
            <a:r>
              <a:rPr sz="1200" spc="-90" dirty="0">
                <a:solidFill>
                  <a:srgbClr val="002E46"/>
                </a:solidFill>
                <a:latin typeface="Lucida Sans"/>
                <a:cs typeface="Lucida Sans"/>
              </a:rPr>
              <a:t> </a:t>
            </a:r>
            <a:r>
              <a:rPr sz="1200" spc="-50" dirty="0">
                <a:solidFill>
                  <a:srgbClr val="002E46"/>
                </a:solidFill>
                <a:latin typeface="Lucida Sans"/>
                <a:cs typeface="Lucida Sans"/>
              </a:rPr>
              <a:t>people</a:t>
            </a:r>
            <a:r>
              <a:rPr sz="1200" spc="-95" dirty="0">
                <a:solidFill>
                  <a:srgbClr val="002E46"/>
                </a:solidFill>
                <a:latin typeface="Lucida Sans"/>
                <a:cs typeface="Lucida Sans"/>
              </a:rPr>
              <a:t> </a:t>
            </a:r>
            <a:r>
              <a:rPr sz="1200" spc="-40" dirty="0">
                <a:solidFill>
                  <a:srgbClr val="002E46"/>
                </a:solidFill>
                <a:latin typeface="Lucida Sans"/>
                <a:cs typeface="Lucida Sans"/>
              </a:rPr>
              <a:t>have</a:t>
            </a:r>
            <a:r>
              <a:rPr sz="1200" spc="-90" dirty="0">
                <a:solidFill>
                  <a:srgbClr val="002E46"/>
                </a:solidFill>
                <a:latin typeface="Lucida Sans"/>
                <a:cs typeface="Lucida Sans"/>
              </a:rPr>
              <a:t> </a:t>
            </a:r>
            <a:r>
              <a:rPr sz="1200" spc="-55" dirty="0">
                <a:solidFill>
                  <a:srgbClr val="002E46"/>
                </a:solidFill>
                <a:latin typeface="Lucida Sans"/>
                <a:cs typeface="Lucida Sans"/>
              </a:rPr>
              <a:t>had</a:t>
            </a:r>
            <a:r>
              <a:rPr sz="1200" spc="-95" dirty="0">
                <a:solidFill>
                  <a:srgbClr val="002E46"/>
                </a:solidFill>
                <a:latin typeface="Lucida Sans"/>
                <a:cs typeface="Lucida Sans"/>
              </a:rPr>
              <a:t> </a:t>
            </a:r>
            <a:r>
              <a:rPr sz="1200" spc="-45" dirty="0">
                <a:solidFill>
                  <a:srgbClr val="002E46"/>
                </a:solidFill>
                <a:latin typeface="Lucida Sans"/>
                <a:cs typeface="Lucida Sans"/>
              </a:rPr>
              <a:t>their</a:t>
            </a:r>
            <a:r>
              <a:rPr sz="1200" spc="-90" dirty="0">
                <a:solidFill>
                  <a:srgbClr val="002E46"/>
                </a:solidFill>
                <a:latin typeface="Lucida Sans"/>
                <a:cs typeface="Lucida Sans"/>
              </a:rPr>
              <a:t> </a:t>
            </a:r>
            <a:r>
              <a:rPr sz="1200" spc="-60" dirty="0">
                <a:solidFill>
                  <a:srgbClr val="002E46"/>
                </a:solidFill>
                <a:latin typeface="Lucida Sans"/>
                <a:cs typeface="Lucida Sans"/>
              </a:rPr>
              <a:t>eyesight  </a:t>
            </a:r>
            <a:r>
              <a:rPr sz="1200" spc="-65" dirty="0">
                <a:solidFill>
                  <a:srgbClr val="002E46"/>
                </a:solidFill>
                <a:latin typeface="Lucida Sans"/>
                <a:cs typeface="Lucida Sans"/>
              </a:rPr>
              <a:t>restored </a:t>
            </a:r>
            <a:r>
              <a:rPr sz="1200" spc="-70" dirty="0">
                <a:solidFill>
                  <a:srgbClr val="002E46"/>
                </a:solidFill>
                <a:latin typeface="Lucida Sans"/>
                <a:cs typeface="Lucida Sans"/>
              </a:rPr>
              <a:t>through </a:t>
            </a:r>
            <a:r>
              <a:rPr sz="1200" spc="-35" dirty="0">
                <a:solidFill>
                  <a:srgbClr val="002E46"/>
                </a:solidFill>
                <a:latin typeface="Lucida Sans"/>
                <a:cs typeface="Lucida Sans"/>
              </a:rPr>
              <a:t>corneal</a:t>
            </a:r>
            <a:r>
              <a:rPr sz="1200" spc="-155" dirty="0">
                <a:solidFill>
                  <a:srgbClr val="002E46"/>
                </a:solidFill>
                <a:latin typeface="Lucida Sans"/>
                <a:cs typeface="Lucida Sans"/>
              </a:rPr>
              <a:t> </a:t>
            </a:r>
            <a:r>
              <a:rPr sz="1200" spc="-65" dirty="0">
                <a:solidFill>
                  <a:srgbClr val="002E46"/>
                </a:solidFill>
                <a:latin typeface="Lucida Sans"/>
                <a:cs typeface="Lucida Sans"/>
              </a:rPr>
              <a:t>transplants.</a:t>
            </a:r>
            <a:endParaRPr sz="1200">
              <a:latin typeface="Lucida Sans"/>
              <a:cs typeface="Lucida Sans"/>
            </a:endParaRPr>
          </a:p>
        </p:txBody>
      </p:sp>
      <p:sp>
        <p:nvSpPr>
          <p:cNvPr id="37" name="object 37"/>
          <p:cNvSpPr txBox="1"/>
          <p:nvPr/>
        </p:nvSpPr>
        <p:spPr>
          <a:xfrm>
            <a:off x="1408175" y="3529584"/>
            <a:ext cx="576580" cy="197485"/>
          </a:xfrm>
          <a:prstGeom prst="rect">
            <a:avLst/>
          </a:prstGeom>
          <a:solidFill>
            <a:srgbClr val="F99D20"/>
          </a:solidFill>
        </p:spPr>
        <p:txBody>
          <a:bodyPr vert="horz" wrap="square" lIns="0" tIns="0" rIns="0" bIns="0" rtlCol="0">
            <a:spAutoFit/>
          </a:bodyPr>
          <a:lstStyle/>
          <a:p>
            <a:pPr marL="25400">
              <a:lnSpc>
                <a:spcPts val="1545"/>
              </a:lnSpc>
            </a:pPr>
            <a:r>
              <a:rPr sz="1400" b="1" spc="15" dirty="0">
                <a:solidFill>
                  <a:srgbClr val="002E46"/>
                </a:solidFill>
                <a:latin typeface="Calibri"/>
                <a:cs typeface="Calibri"/>
              </a:rPr>
              <a:t>80,000</a:t>
            </a:r>
            <a:endParaRPr sz="1400">
              <a:latin typeface="Calibri"/>
              <a:cs typeface="Calibri"/>
            </a:endParaRPr>
          </a:p>
        </p:txBody>
      </p:sp>
      <p:sp>
        <p:nvSpPr>
          <p:cNvPr id="38" name="object 38"/>
          <p:cNvSpPr txBox="1"/>
          <p:nvPr/>
        </p:nvSpPr>
        <p:spPr>
          <a:xfrm>
            <a:off x="1421071" y="3708144"/>
            <a:ext cx="4291330" cy="431800"/>
          </a:xfrm>
          <a:prstGeom prst="rect">
            <a:avLst/>
          </a:prstGeom>
        </p:spPr>
        <p:txBody>
          <a:bodyPr vert="horz" wrap="square" lIns="0" tIns="12700" rIns="0" bIns="0" rtlCol="0">
            <a:spAutoFit/>
          </a:bodyPr>
          <a:lstStyle/>
          <a:p>
            <a:pPr marL="12700" marR="5080">
              <a:lnSpc>
                <a:spcPct val="111100"/>
              </a:lnSpc>
              <a:spcBef>
                <a:spcPts val="100"/>
              </a:spcBef>
            </a:pPr>
            <a:r>
              <a:rPr sz="1200" spc="-45" dirty="0">
                <a:solidFill>
                  <a:srgbClr val="002E46"/>
                </a:solidFill>
                <a:latin typeface="Lucida Sans"/>
                <a:cs typeface="Lucida Sans"/>
              </a:rPr>
              <a:t>More </a:t>
            </a:r>
            <a:r>
              <a:rPr sz="1200" spc="-50" dirty="0">
                <a:solidFill>
                  <a:srgbClr val="002E46"/>
                </a:solidFill>
                <a:latin typeface="Lucida Sans"/>
                <a:cs typeface="Lucida Sans"/>
              </a:rPr>
              <a:t>than </a:t>
            </a:r>
            <a:r>
              <a:rPr sz="1200" spc="-125" dirty="0">
                <a:solidFill>
                  <a:srgbClr val="002E46"/>
                </a:solidFill>
                <a:latin typeface="Lucida Sans"/>
                <a:cs typeface="Lucida Sans"/>
              </a:rPr>
              <a:t>80,000 </a:t>
            </a:r>
            <a:r>
              <a:rPr sz="1200" spc="-50" dirty="0">
                <a:solidFill>
                  <a:srgbClr val="002E46"/>
                </a:solidFill>
                <a:latin typeface="Lucida Sans"/>
                <a:cs typeface="Lucida Sans"/>
              </a:rPr>
              <a:t>people worldwide </a:t>
            </a:r>
            <a:r>
              <a:rPr sz="1200" spc="-40" dirty="0">
                <a:solidFill>
                  <a:srgbClr val="002E46"/>
                </a:solidFill>
                <a:latin typeface="Lucida Sans"/>
                <a:cs typeface="Lucida Sans"/>
              </a:rPr>
              <a:t>receive </a:t>
            </a:r>
            <a:r>
              <a:rPr sz="1200" spc="-35" dirty="0">
                <a:solidFill>
                  <a:srgbClr val="002E46"/>
                </a:solidFill>
                <a:latin typeface="Lucida Sans"/>
                <a:cs typeface="Lucida Sans"/>
              </a:rPr>
              <a:t>corneal</a:t>
            </a:r>
            <a:r>
              <a:rPr sz="1200" spc="-250" dirty="0">
                <a:solidFill>
                  <a:srgbClr val="002E46"/>
                </a:solidFill>
                <a:latin typeface="Lucida Sans"/>
                <a:cs typeface="Lucida Sans"/>
              </a:rPr>
              <a:t> </a:t>
            </a:r>
            <a:r>
              <a:rPr sz="1200" spc="-60" dirty="0">
                <a:solidFill>
                  <a:srgbClr val="002E46"/>
                </a:solidFill>
                <a:latin typeface="Lucida Sans"/>
                <a:cs typeface="Lucida Sans"/>
              </a:rPr>
              <a:t>transplants  </a:t>
            </a:r>
            <a:r>
              <a:rPr sz="1200" spc="-35" dirty="0">
                <a:solidFill>
                  <a:srgbClr val="002E46"/>
                </a:solidFill>
                <a:latin typeface="Lucida Sans"/>
                <a:cs typeface="Lucida Sans"/>
              </a:rPr>
              <a:t>each</a:t>
            </a:r>
            <a:r>
              <a:rPr sz="1200" spc="-100" dirty="0">
                <a:solidFill>
                  <a:srgbClr val="002E46"/>
                </a:solidFill>
                <a:latin typeface="Lucida Sans"/>
                <a:cs typeface="Lucida Sans"/>
              </a:rPr>
              <a:t> </a:t>
            </a:r>
            <a:r>
              <a:rPr sz="1200" spc="-70" dirty="0">
                <a:solidFill>
                  <a:srgbClr val="002E46"/>
                </a:solidFill>
                <a:latin typeface="Lucida Sans"/>
                <a:cs typeface="Lucida Sans"/>
              </a:rPr>
              <a:t>year.</a:t>
            </a:r>
            <a:endParaRPr sz="1200">
              <a:latin typeface="Lucida Sans"/>
              <a:cs typeface="Lucida Sans"/>
            </a:endParaRPr>
          </a:p>
        </p:txBody>
      </p:sp>
      <p:sp>
        <p:nvSpPr>
          <p:cNvPr id="39" name="object 39"/>
          <p:cNvSpPr txBox="1"/>
          <p:nvPr/>
        </p:nvSpPr>
        <p:spPr>
          <a:xfrm>
            <a:off x="1408175" y="4371847"/>
            <a:ext cx="576580" cy="197485"/>
          </a:xfrm>
          <a:prstGeom prst="rect">
            <a:avLst/>
          </a:prstGeom>
          <a:solidFill>
            <a:srgbClr val="F99D20"/>
          </a:solidFill>
        </p:spPr>
        <p:txBody>
          <a:bodyPr vert="horz" wrap="square" lIns="0" tIns="0" rIns="0" bIns="0" rtlCol="0">
            <a:spAutoFit/>
          </a:bodyPr>
          <a:lstStyle/>
          <a:p>
            <a:pPr marL="25400">
              <a:lnSpc>
                <a:spcPts val="1555"/>
              </a:lnSpc>
            </a:pPr>
            <a:r>
              <a:rPr sz="1400" b="1" spc="15" dirty="0">
                <a:solidFill>
                  <a:srgbClr val="002E46"/>
                </a:solidFill>
                <a:latin typeface="Calibri"/>
                <a:cs typeface="Calibri"/>
              </a:rPr>
              <a:t>70,000</a:t>
            </a:r>
            <a:endParaRPr sz="1400">
              <a:latin typeface="Calibri"/>
              <a:cs typeface="Calibri"/>
            </a:endParaRPr>
          </a:p>
        </p:txBody>
      </p:sp>
      <p:sp>
        <p:nvSpPr>
          <p:cNvPr id="40" name="object 40"/>
          <p:cNvSpPr txBox="1"/>
          <p:nvPr/>
        </p:nvSpPr>
        <p:spPr>
          <a:xfrm>
            <a:off x="1421071" y="4579313"/>
            <a:ext cx="3235325" cy="208279"/>
          </a:xfrm>
          <a:prstGeom prst="rect">
            <a:avLst/>
          </a:prstGeom>
        </p:spPr>
        <p:txBody>
          <a:bodyPr vert="horz" wrap="square" lIns="0" tIns="12700" rIns="0" bIns="0" rtlCol="0">
            <a:spAutoFit/>
          </a:bodyPr>
          <a:lstStyle/>
          <a:p>
            <a:pPr marL="12700">
              <a:lnSpc>
                <a:spcPct val="100000"/>
              </a:lnSpc>
              <a:spcBef>
                <a:spcPts val="100"/>
              </a:spcBef>
            </a:pPr>
            <a:r>
              <a:rPr sz="1200" spc="-50" dirty="0">
                <a:solidFill>
                  <a:srgbClr val="002E46"/>
                </a:solidFill>
                <a:latin typeface="Lucida Sans"/>
                <a:cs typeface="Lucida Sans"/>
              </a:rPr>
              <a:t>Over </a:t>
            </a:r>
            <a:r>
              <a:rPr sz="1200" spc="-125" dirty="0">
                <a:solidFill>
                  <a:srgbClr val="002E46"/>
                </a:solidFill>
                <a:latin typeface="Lucida Sans"/>
                <a:cs typeface="Lucida Sans"/>
              </a:rPr>
              <a:t>70,000 </a:t>
            </a:r>
            <a:r>
              <a:rPr sz="1200" spc="-50" dirty="0">
                <a:solidFill>
                  <a:srgbClr val="002E46"/>
                </a:solidFill>
                <a:latin typeface="Lucida Sans"/>
                <a:cs typeface="Lucida Sans"/>
              </a:rPr>
              <a:t>people donate </a:t>
            </a:r>
            <a:r>
              <a:rPr sz="1200" spc="-45" dirty="0">
                <a:solidFill>
                  <a:srgbClr val="002E46"/>
                </a:solidFill>
                <a:latin typeface="Lucida Sans"/>
                <a:cs typeface="Lucida Sans"/>
              </a:rPr>
              <a:t>their </a:t>
            </a:r>
            <a:r>
              <a:rPr sz="1200" spc="-60" dirty="0">
                <a:solidFill>
                  <a:srgbClr val="002E46"/>
                </a:solidFill>
                <a:latin typeface="Lucida Sans"/>
                <a:cs typeface="Lucida Sans"/>
              </a:rPr>
              <a:t>eyes </a:t>
            </a:r>
            <a:r>
              <a:rPr sz="1200" spc="-35" dirty="0">
                <a:solidFill>
                  <a:srgbClr val="002E46"/>
                </a:solidFill>
                <a:latin typeface="Lucida Sans"/>
                <a:cs typeface="Lucida Sans"/>
              </a:rPr>
              <a:t>each</a:t>
            </a:r>
            <a:r>
              <a:rPr sz="1200" spc="-275" dirty="0">
                <a:solidFill>
                  <a:srgbClr val="002E46"/>
                </a:solidFill>
                <a:latin typeface="Lucida Sans"/>
                <a:cs typeface="Lucida Sans"/>
              </a:rPr>
              <a:t> </a:t>
            </a:r>
            <a:r>
              <a:rPr sz="1200" spc="-70" dirty="0">
                <a:solidFill>
                  <a:srgbClr val="002E46"/>
                </a:solidFill>
                <a:latin typeface="Lucida Sans"/>
                <a:cs typeface="Lucida Sans"/>
              </a:rPr>
              <a:t>year.</a:t>
            </a:r>
            <a:endParaRPr sz="1200">
              <a:latin typeface="Lucida Sans"/>
              <a:cs typeface="Lucida Sans"/>
            </a:endParaRPr>
          </a:p>
        </p:txBody>
      </p:sp>
      <p:sp>
        <p:nvSpPr>
          <p:cNvPr id="41" name="object 41"/>
          <p:cNvSpPr txBox="1"/>
          <p:nvPr/>
        </p:nvSpPr>
        <p:spPr>
          <a:xfrm>
            <a:off x="1421071" y="4980633"/>
            <a:ext cx="3459479"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10</a:t>
            </a:r>
            <a:endParaRPr sz="1400">
              <a:latin typeface="Calibri"/>
              <a:cs typeface="Calibri"/>
            </a:endParaRPr>
          </a:p>
          <a:p>
            <a:pPr marL="12700" marR="5080">
              <a:lnSpc>
                <a:spcPts val="1600"/>
              </a:lnSpc>
              <a:spcBef>
                <a:spcPts val="40"/>
              </a:spcBef>
            </a:pPr>
            <a:r>
              <a:rPr sz="1200" spc="-55" dirty="0">
                <a:solidFill>
                  <a:srgbClr val="002E46"/>
                </a:solidFill>
                <a:latin typeface="Lucida Sans"/>
                <a:cs typeface="Lucida Sans"/>
              </a:rPr>
              <a:t>One</a:t>
            </a:r>
            <a:r>
              <a:rPr sz="1200" spc="-95" dirty="0">
                <a:solidFill>
                  <a:srgbClr val="002E46"/>
                </a:solidFill>
                <a:latin typeface="Lucida Sans"/>
                <a:cs typeface="Lucida Sans"/>
              </a:rPr>
              <a:t> </a:t>
            </a:r>
            <a:r>
              <a:rPr sz="1200" spc="-45" dirty="0">
                <a:solidFill>
                  <a:srgbClr val="002E46"/>
                </a:solidFill>
                <a:latin typeface="Lucida Sans"/>
                <a:cs typeface="Lucida Sans"/>
              </a:rPr>
              <a:t>eye</a:t>
            </a:r>
            <a:r>
              <a:rPr sz="1200" spc="-95"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0" dirty="0">
                <a:solidFill>
                  <a:srgbClr val="002E46"/>
                </a:solidFill>
                <a:latin typeface="Lucida Sans"/>
                <a:cs typeface="Lucida Sans"/>
              </a:rPr>
              <a:t>alone</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40" dirty="0">
                <a:solidFill>
                  <a:srgbClr val="002E46"/>
                </a:solidFill>
                <a:latin typeface="Lucida Sans"/>
                <a:cs typeface="Lucida Sans"/>
              </a:rPr>
              <a:t>help</a:t>
            </a:r>
            <a:r>
              <a:rPr sz="1200" spc="-95" dirty="0">
                <a:solidFill>
                  <a:srgbClr val="002E46"/>
                </a:solidFill>
                <a:latin typeface="Lucida Sans"/>
                <a:cs typeface="Lucida Sans"/>
              </a:rPr>
              <a:t> </a:t>
            </a:r>
            <a:r>
              <a:rPr sz="1200" spc="-25" dirty="0">
                <a:solidFill>
                  <a:srgbClr val="002E46"/>
                </a:solidFill>
                <a:latin typeface="Lucida Sans"/>
                <a:cs typeface="Lucida Sans"/>
              </a:rPr>
              <a:t>heal</a:t>
            </a:r>
            <a:r>
              <a:rPr sz="1200" spc="-95" dirty="0">
                <a:solidFill>
                  <a:srgbClr val="002E46"/>
                </a:solidFill>
                <a:latin typeface="Lucida Sans"/>
                <a:cs typeface="Lucida Sans"/>
              </a:rPr>
              <a:t> </a:t>
            </a:r>
            <a:r>
              <a:rPr sz="1200" spc="-75" dirty="0">
                <a:solidFill>
                  <a:srgbClr val="002E46"/>
                </a:solidFill>
                <a:latin typeface="Lucida Sans"/>
                <a:cs typeface="Lucida Sans"/>
              </a:rPr>
              <a:t>up</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0" dirty="0">
                <a:solidFill>
                  <a:srgbClr val="002E46"/>
                </a:solidFill>
                <a:latin typeface="Lucida Sans"/>
                <a:cs typeface="Lucida Sans"/>
              </a:rPr>
              <a:t> </a:t>
            </a:r>
            <a:r>
              <a:rPr sz="1200" spc="-120" dirty="0">
                <a:solidFill>
                  <a:srgbClr val="002E46"/>
                </a:solidFill>
                <a:latin typeface="Lucida Sans"/>
                <a:cs typeface="Lucida Sans"/>
              </a:rPr>
              <a:t>10</a:t>
            </a:r>
            <a:r>
              <a:rPr sz="1200" spc="-95" dirty="0">
                <a:solidFill>
                  <a:srgbClr val="002E46"/>
                </a:solidFill>
                <a:latin typeface="Lucida Sans"/>
                <a:cs typeface="Lucida Sans"/>
              </a:rPr>
              <a:t> </a:t>
            </a:r>
            <a:r>
              <a:rPr sz="1200" spc="-50" dirty="0">
                <a:solidFill>
                  <a:srgbClr val="002E46"/>
                </a:solidFill>
                <a:latin typeface="Lucida Sans"/>
                <a:cs typeface="Lucida Sans"/>
              </a:rPr>
              <a:t>people  </a:t>
            </a:r>
            <a:r>
              <a:rPr sz="1200" spc="-70" dirty="0">
                <a:solidFill>
                  <a:srgbClr val="002E46"/>
                </a:solidFill>
                <a:latin typeface="Lucida Sans"/>
                <a:cs typeface="Lucida Sans"/>
              </a:rPr>
              <a:t>through </a:t>
            </a:r>
            <a:r>
              <a:rPr sz="1200" spc="-45" dirty="0">
                <a:solidFill>
                  <a:srgbClr val="002E46"/>
                </a:solidFill>
                <a:latin typeface="Lucida Sans"/>
                <a:cs typeface="Lucida Sans"/>
              </a:rPr>
              <a:t>the cornea </a:t>
            </a:r>
            <a:r>
              <a:rPr sz="1200" spc="-55" dirty="0">
                <a:solidFill>
                  <a:srgbClr val="002E46"/>
                </a:solidFill>
                <a:latin typeface="Lucida Sans"/>
                <a:cs typeface="Lucida Sans"/>
              </a:rPr>
              <a:t>and</a:t>
            </a:r>
            <a:r>
              <a:rPr sz="1200" spc="-225" dirty="0">
                <a:solidFill>
                  <a:srgbClr val="002E46"/>
                </a:solidFill>
                <a:latin typeface="Lucida Sans"/>
                <a:cs typeface="Lucida Sans"/>
              </a:rPr>
              <a:t> </a:t>
            </a:r>
            <a:r>
              <a:rPr sz="1200" spc="-65" dirty="0">
                <a:solidFill>
                  <a:srgbClr val="002E46"/>
                </a:solidFill>
                <a:latin typeface="Lucida Sans"/>
                <a:cs typeface="Lucida Sans"/>
              </a:rPr>
              <a:t>sclera.</a:t>
            </a:r>
            <a:endParaRPr sz="1200">
              <a:latin typeface="Lucida Sans"/>
              <a:cs typeface="Lucida Sans"/>
            </a:endParaRPr>
          </a:p>
        </p:txBody>
      </p:sp>
      <p:sp>
        <p:nvSpPr>
          <p:cNvPr id="42" name="object 42"/>
          <p:cNvSpPr txBox="1"/>
          <p:nvPr/>
        </p:nvSpPr>
        <p:spPr>
          <a:xfrm>
            <a:off x="6624680" y="2631133"/>
            <a:ext cx="4032885"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8</a:t>
            </a:r>
            <a:endParaRPr sz="1400">
              <a:latin typeface="Calibri"/>
              <a:cs typeface="Calibri"/>
            </a:endParaRPr>
          </a:p>
          <a:p>
            <a:pPr marL="12700" marR="5080">
              <a:lnSpc>
                <a:spcPts val="1600"/>
              </a:lnSpc>
              <a:spcBef>
                <a:spcPts val="40"/>
              </a:spcBef>
            </a:pPr>
            <a:r>
              <a:rPr sz="1200" spc="-75" dirty="0">
                <a:solidFill>
                  <a:srgbClr val="002E46"/>
                </a:solidFill>
                <a:latin typeface="Lucida Sans"/>
                <a:cs typeface="Lucida Sans"/>
              </a:rPr>
              <a:t>The</a:t>
            </a:r>
            <a:r>
              <a:rPr sz="1200" spc="-100" dirty="0">
                <a:solidFill>
                  <a:srgbClr val="002E46"/>
                </a:solidFill>
                <a:latin typeface="Lucida Sans"/>
                <a:cs typeface="Lucida Sans"/>
              </a:rPr>
              <a:t> </a:t>
            </a:r>
            <a:r>
              <a:rPr sz="1200" spc="-50" dirty="0">
                <a:solidFill>
                  <a:srgbClr val="002E46"/>
                </a:solidFill>
                <a:latin typeface="Lucida Sans"/>
                <a:cs typeface="Lucida Sans"/>
              </a:rPr>
              <a:t>sclera</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5" dirty="0">
                <a:solidFill>
                  <a:srgbClr val="002E46"/>
                </a:solidFill>
                <a:latin typeface="Lucida Sans"/>
                <a:cs typeface="Lucida Sans"/>
              </a:rPr>
              <a:t> </a:t>
            </a:r>
            <a:r>
              <a:rPr sz="1200" spc="-50" dirty="0">
                <a:solidFill>
                  <a:srgbClr val="002E46"/>
                </a:solidFill>
                <a:latin typeface="Lucida Sans"/>
                <a:cs typeface="Lucida Sans"/>
              </a:rPr>
              <a:t>be</a:t>
            </a:r>
            <a:r>
              <a:rPr sz="1200" spc="-95" dirty="0">
                <a:solidFill>
                  <a:srgbClr val="002E46"/>
                </a:solidFill>
                <a:latin typeface="Lucida Sans"/>
                <a:cs typeface="Lucida Sans"/>
              </a:rPr>
              <a:t> </a:t>
            </a:r>
            <a:r>
              <a:rPr sz="1200" spc="-55" dirty="0">
                <a:solidFill>
                  <a:srgbClr val="002E46"/>
                </a:solidFill>
                <a:latin typeface="Lucida Sans"/>
                <a:cs typeface="Lucida Sans"/>
              </a:rPr>
              <a:t>divided</a:t>
            </a:r>
            <a:r>
              <a:rPr sz="1200" spc="-95" dirty="0">
                <a:solidFill>
                  <a:srgbClr val="002E46"/>
                </a:solidFill>
                <a:latin typeface="Lucida Sans"/>
                <a:cs typeface="Lucida Sans"/>
              </a:rPr>
              <a:t> </a:t>
            </a:r>
            <a:r>
              <a:rPr sz="1200" spc="-50" dirty="0">
                <a:solidFill>
                  <a:srgbClr val="002E46"/>
                </a:solidFill>
                <a:latin typeface="Lucida Sans"/>
                <a:cs typeface="Lucida Sans"/>
              </a:rPr>
              <a:t>into</a:t>
            </a:r>
            <a:r>
              <a:rPr sz="1200" spc="-95" dirty="0">
                <a:solidFill>
                  <a:srgbClr val="002E46"/>
                </a:solidFill>
                <a:latin typeface="Lucida Sans"/>
                <a:cs typeface="Lucida Sans"/>
              </a:rPr>
              <a:t> </a:t>
            </a:r>
            <a:r>
              <a:rPr sz="1200" spc="-50" dirty="0">
                <a:solidFill>
                  <a:srgbClr val="002E46"/>
                </a:solidFill>
                <a:latin typeface="Lucida Sans"/>
                <a:cs typeface="Lucida Sans"/>
              </a:rPr>
              <a:t>eight</a:t>
            </a:r>
            <a:r>
              <a:rPr sz="1200" spc="-95" dirty="0">
                <a:solidFill>
                  <a:srgbClr val="002E46"/>
                </a:solidFill>
                <a:latin typeface="Lucida Sans"/>
                <a:cs typeface="Lucida Sans"/>
              </a:rPr>
              <a:t> </a:t>
            </a:r>
            <a:r>
              <a:rPr sz="1200" spc="-60" dirty="0">
                <a:solidFill>
                  <a:srgbClr val="002E46"/>
                </a:solidFill>
                <a:latin typeface="Lucida Sans"/>
                <a:cs typeface="Lucida Sans"/>
              </a:rPr>
              <a:t>parts</a:t>
            </a:r>
            <a:r>
              <a:rPr sz="1200" spc="-95" dirty="0">
                <a:solidFill>
                  <a:srgbClr val="002E46"/>
                </a:solidFill>
                <a:latin typeface="Lucida Sans"/>
                <a:cs typeface="Lucida Sans"/>
              </a:rPr>
              <a:t> </a:t>
            </a:r>
            <a:r>
              <a:rPr sz="1200" spc="-55" dirty="0">
                <a:solidFill>
                  <a:srgbClr val="002E46"/>
                </a:solidFill>
                <a:latin typeface="Lucida Sans"/>
                <a:cs typeface="Lucida Sans"/>
              </a:rPr>
              <a:t>and</a:t>
            </a:r>
            <a:r>
              <a:rPr sz="1200" spc="-95" dirty="0">
                <a:solidFill>
                  <a:srgbClr val="002E46"/>
                </a:solidFill>
                <a:latin typeface="Lucida Sans"/>
                <a:cs typeface="Lucida Sans"/>
              </a:rPr>
              <a:t> </a:t>
            </a:r>
            <a:r>
              <a:rPr sz="1200" spc="-80" dirty="0">
                <a:solidFill>
                  <a:srgbClr val="002E46"/>
                </a:solidFill>
                <a:latin typeface="Lucida Sans"/>
                <a:cs typeface="Lucida Sans"/>
              </a:rPr>
              <a:t>used</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45" dirty="0">
                <a:solidFill>
                  <a:srgbClr val="002E46"/>
                </a:solidFill>
                <a:latin typeface="Lucida Sans"/>
                <a:cs typeface="Lucida Sans"/>
              </a:rPr>
              <a:t>repair  </a:t>
            </a:r>
            <a:r>
              <a:rPr sz="1200" spc="-60" dirty="0">
                <a:solidFill>
                  <a:srgbClr val="002E46"/>
                </a:solidFill>
                <a:latin typeface="Lucida Sans"/>
                <a:cs typeface="Lucida Sans"/>
              </a:rPr>
              <a:t>disease </a:t>
            </a:r>
            <a:r>
              <a:rPr sz="1200" spc="-55" dirty="0">
                <a:solidFill>
                  <a:srgbClr val="002E46"/>
                </a:solidFill>
                <a:latin typeface="Lucida Sans"/>
                <a:cs typeface="Lucida Sans"/>
              </a:rPr>
              <a:t>or trauma </a:t>
            </a:r>
            <a:r>
              <a:rPr sz="1200" spc="-50" dirty="0">
                <a:solidFill>
                  <a:srgbClr val="002E46"/>
                </a:solidFill>
                <a:latin typeface="Lucida Sans"/>
                <a:cs typeface="Lucida Sans"/>
              </a:rPr>
              <a:t>to </a:t>
            </a:r>
            <a:r>
              <a:rPr sz="1200" spc="-45" dirty="0">
                <a:solidFill>
                  <a:srgbClr val="002E46"/>
                </a:solidFill>
                <a:latin typeface="Lucida Sans"/>
                <a:cs typeface="Lucida Sans"/>
              </a:rPr>
              <a:t>the</a:t>
            </a:r>
            <a:r>
              <a:rPr sz="1200" spc="-260" dirty="0">
                <a:solidFill>
                  <a:srgbClr val="002E46"/>
                </a:solidFill>
                <a:latin typeface="Lucida Sans"/>
                <a:cs typeface="Lucida Sans"/>
              </a:rPr>
              <a:t> </a:t>
            </a:r>
            <a:r>
              <a:rPr sz="1200" spc="-70" dirty="0">
                <a:solidFill>
                  <a:srgbClr val="002E46"/>
                </a:solidFill>
                <a:latin typeface="Lucida Sans"/>
                <a:cs typeface="Lucida Sans"/>
              </a:rPr>
              <a:t>eye.</a:t>
            </a:r>
            <a:endParaRPr sz="1200">
              <a:latin typeface="Lucida Sans"/>
              <a:cs typeface="Lucida Sans"/>
            </a:endParaRPr>
          </a:p>
        </p:txBody>
      </p:sp>
      <p:sp>
        <p:nvSpPr>
          <p:cNvPr id="43" name="object 43"/>
          <p:cNvSpPr txBox="1"/>
          <p:nvPr/>
        </p:nvSpPr>
        <p:spPr>
          <a:xfrm>
            <a:off x="6624680" y="3482033"/>
            <a:ext cx="4041775" cy="454659"/>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7</a:t>
            </a:r>
            <a:endParaRPr sz="1400">
              <a:latin typeface="Calibri"/>
              <a:cs typeface="Calibri"/>
            </a:endParaRPr>
          </a:p>
          <a:p>
            <a:pPr marL="12700">
              <a:lnSpc>
                <a:spcPct val="100000"/>
              </a:lnSpc>
              <a:spcBef>
                <a:spcPts val="120"/>
              </a:spcBef>
            </a:pPr>
            <a:r>
              <a:rPr sz="1200" spc="-35" dirty="0">
                <a:solidFill>
                  <a:srgbClr val="002E46"/>
                </a:solidFill>
                <a:latin typeface="Lucida Sans"/>
                <a:cs typeface="Lucida Sans"/>
              </a:rPr>
              <a:t>Every</a:t>
            </a:r>
            <a:r>
              <a:rPr sz="1200" spc="-95" dirty="0">
                <a:solidFill>
                  <a:srgbClr val="002E46"/>
                </a:solidFill>
                <a:latin typeface="Lucida Sans"/>
                <a:cs typeface="Lucida Sans"/>
              </a:rPr>
              <a:t> </a:t>
            </a:r>
            <a:r>
              <a:rPr sz="1200" spc="-65" dirty="0">
                <a:solidFill>
                  <a:srgbClr val="002E46"/>
                </a:solidFill>
                <a:latin typeface="Lucida Sans"/>
                <a:cs typeface="Lucida Sans"/>
              </a:rPr>
              <a:t>seven</a:t>
            </a:r>
            <a:r>
              <a:rPr sz="1200" spc="-90" dirty="0">
                <a:solidFill>
                  <a:srgbClr val="002E46"/>
                </a:solidFill>
                <a:latin typeface="Lucida Sans"/>
                <a:cs typeface="Lucida Sans"/>
              </a:rPr>
              <a:t> </a:t>
            </a:r>
            <a:r>
              <a:rPr sz="1200" spc="-70" dirty="0">
                <a:solidFill>
                  <a:srgbClr val="002E46"/>
                </a:solidFill>
                <a:latin typeface="Lucida Sans"/>
                <a:cs typeface="Lucida Sans"/>
              </a:rPr>
              <a:t>minutes</a:t>
            </a:r>
            <a:r>
              <a:rPr sz="1200" spc="-95" dirty="0">
                <a:solidFill>
                  <a:srgbClr val="002E46"/>
                </a:solidFill>
                <a:latin typeface="Lucida Sans"/>
                <a:cs typeface="Lucida Sans"/>
              </a:rPr>
              <a:t> </a:t>
            </a:r>
            <a:r>
              <a:rPr sz="1200" spc="-70" dirty="0">
                <a:solidFill>
                  <a:srgbClr val="002E46"/>
                </a:solidFill>
                <a:latin typeface="Lucida Sans"/>
                <a:cs typeface="Lucida Sans"/>
              </a:rPr>
              <a:t>someone</a:t>
            </a:r>
            <a:r>
              <a:rPr sz="1200" spc="-90" dirty="0">
                <a:solidFill>
                  <a:srgbClr val="002E46"/>
                </a:solidFill>
                <a:latin typeface="Lucida Sans"/>
                <a:cs typeface="Lucida Sans"/>
              </a:rPr>
              <a:t> </a:t>
            </a:r>
            <a:r>
              <a:rPr sz="1200" spc="-50" dirty="0">
                <a:solidFill>
                  <a:srgbClr val="002E46"/>
                </a:solidFill>
                <a:latin typeface="Lucida Sans"/>
                <a:cs typeface="Lucida Sans"/>
              </a:rPr>
              <a:t>receives</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0" dirty="0">
                <a:solidFill>
                  <a:srgbClr val="002E46"/>
                </a:solidFill>
                <a:latin typeface="Lucida Sans"/>
                <a:cs typeface="Lucida Sans"/>
              </a:rPr>
              <a:t> </a:t>
            </a:r>
            <a:r>
              <a:rPr sz="1200" spc="-35" dirty="0">
                <a:solidFill>
                  <a:srgbClr val="002E46"/>
                </a:solidFill>
                <a:latin typeface="Lucida Sans"/>
                <a:cs typeface="Lucida Sans"/>
              </a:rPr>
              <a:t>corneal</a:t>
            </a:r>
            <a:r>
              <a:rPr sz="1200" spc="-95" dirty="0">
                <a:solidFill>
                  <a:srgbClr val="002E46"/>
                </a:solidFill>
                <a:latin typeface="Lucida Sans"/>
                <a:cs typeface="Lucida Sans"/>
              </a:rPr>
              <a:t> </a:t>
            </a:r>
            <a:r>
              <a:rPr sz="1200" spc="-60" dirty="0">
                <a:solidFill>
                  <a:srgbClr val="002E46"/>
                </a:solidFill>
                <a:latin typeface="Lucida Sans"/>
                <a:cs typeface="Lucida Sans"/>
              </a:rPr>
              <a:t>transplant.</a:t>
            </a:r>
            <a:endParaRPr sz="1200">
              <a:latin typeface="Lucida Sans"/>
              <a:cs typeface="Lucida Sans"/>
            </a:endParaRPr>
          </a:p>
        </p:txBody>
      </p:sp>
      <p:sp>
        <p:nvSpPr>
          <p:cNvPr id="44" name="object 44"/>
          <p:cNvSpPr txBox="1"/>
          <p:nvPr/>
        </p:nvSpPr>
        <p:spPr>
          <a:xfrm>
            <a:off x="6624680" y="4129733"/>
            <a:ext cx="4041775"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2</a:t>
            </a:r>
            <a:endParaRPr sz="1400" dirty="0">
              <a:latin typeface="Calibri"/>
              <a:cs typeface="Calibri"/>
            </a:endParaRPr>
          </a:p>
          <a:p>
            <a:pPr marL="12700" marR="5080">
              <a:lnSpc>
                <a:spcPts val="1600"/>
              </a:lnSpc>
              <a:spcBef>
                <a:spcPts val="40"/>
              </a:spcBef>
            </a:pPr>
            <a:r>
              <a:rPr sz="1200" spc="-65" dirty="0">
                <a:solidFill>
                  <a:srgbClr val="002E46"/>
                </a:solidFill>
                <a:latin typeface="Lucida Sans"/>
              </a:rPr>
              <a:t>One person’s corneas can be transplanted into two different  </a:t>
            </a:r>
            <a:r>
              <a:rPr sz="1200" spc="-65" dirty="0">
                <a:solidFill>
                  <a:srgbClr val="002E46"/>
                </a:solidFill>
                <a:latin typeface="Lucida Sans"/>
                <a:cs typeface="Lucida Sans"/>
              </a:rPr>
              <a:t>people.</a:t>
            </a:r>
            <a:endParaRPr sz="1200" dirty="0">
              <a:latin typeface="Lucida Sans"/>
              <a:cs typeface="Lucida Sans"/>
            </a:endParaRPr>
          </a:p>
        </p:txBody>
      </p:sp>
      <p:sp>
        <p:nvSpPr>
          <p:cNvPr id="45" name="object 45"/>
          <p:cNvSpPr/>
          <p:nvPr/>
        </p:nvSpPr>
        <p:spPr>
          <a:xfrm>
            <a:off x="685800" y="2286000"/>
            <a:ext cx="502920" cy="502920"/>
          </a:xfrm>
          <a:custGeom>
            <a:avLst/>
            <a:gdLst/>
            <a:ahLst/>
            <a:cxnLst/>
            <a:rect l="l" t="t" r="r" b="b"/>
            <a:pathLst>
              <a:path w="502919" h="502919">
                <a:moveTo>
                  <a:pt x="251459" y="0"/>
                </a:move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4051" y="296659"/>
                </a:lnTo>
                <a:lnTo>
                  <a:pt x="15732" y="339201"/>
                </a:lnTo>
                <a:lnTo>
                  <a:pt x="34332" y="378375"/>
                </a:lnTo>
                <a:lnTo>
                  <a:pt x="59141" y="413471"/>
                </a:lnTo>
                <a:lnTo>
                  <a:pt x="89448" y="443778"/>
                </a:lnTo>
                <a:lnTo>
                  <a:pt x="124544" y="468587"/>
                </a:lnTo>
                <a:lnTo>
                  <a:pt x="163718" y="487187"/>
                </a:lnTo>
                <a:lnTo>
                  <a:pt x="206260" y="498868"/>
                </a:lnTo>
                <a:lnTo>
                  <a:pt x="251459" y="502920"/>
                </a:lnTo>
                <a:lnTo>
                  <a:pt x="296659" y="498868"/>
                </a:lnTo>
                <a:lnTo>
                  <a:pt x="339201" y="487187"/>
                </a:lnTo>
                <a:lnTo>
                  <a:pt x="378375" y="468587"/>
                </a:lnTo>
                <a:lnTo>
                  <a:pt x="413471" y="443778"/>
                </a:lnTo>
                <a:lnTo>
                  <a:pt x="443778" y="413471"/>
                </a:lnTo>
                <a:lnTo>
                  <a:pt x="468587" y="378375"/>
                </a:lnTo>
                <a:lnTo>
                  <a:pt x="487187" y="339201"/>
                </a:lnTo>
                <a:lnTo>
                  <a:pt x="498868" y="296659"/>
                </a:lnTo>
                <a:lnTo>
                  <a:pt x="502919" y="251460"/>
                </a:lnTo>
                <a:lnTo>
                  <a:pt x="498868" y="206260"/>
                </a:lnTo>
                <a:lnTo>
                  <a:pt x="487187" y="163718"/>
                </a:lnTo>
                <a:lnTo>
                  <a:pt x="468587" y="124544"/>
                </a:lnTo>
                <a:lnTo>
                  <a:pt x="443778" y="89448"/>
                </a:lnTo>
                <a:lnTo>
                  <a:pt x="413471" y="59141"/>
                </a:lnTo>
                <a:lnTo>
                  <a:pt x="378375" y="34332"/>
                </a:lnTo>
                <a:lnTo>
                  <a:pt x="339201" y="15732"/>
                </a:lnTo>
                <a:lnTo>
                  <a:pt x="296659" y="4051"/>
                </a:lnTo>
                <a:lnTo>
                  <a:pt x="251459" y="0"/>
                </a:lnTo>
                <a:close/>
              </a:path>
            </a:pathLst>
          </a:custGeom>
          <a:solidFill>
            <a:srgbClr val="F99D20"/>
          </a:solidFill>
        </p:spPr>
        <p:txBody>
          <a:bodyPr wrap="square" lIns="0" tIns="0" rIns="0" bIns="0" rtlCol="0"/>
          <a:lstStyle/>
          <a:p>
            <a:endParaRPr/>
          </a:p>
        </p:txBody>
      </p:sp>
      <p:sp>
        <p:nvSpPr>
          <p:cNvPr id="46" name="object 46"/>
          <p:cNvSpPr/>
          <p:nvPr/>
        </p:nvSpPr>
        <p:spPr>
          <a:xfrm>
            <a:off x="842123" y="2418248"/>
            <a:ext cx="190271" cy="238417"/>
          </a:xfrm>
          <a:prstGeom prst="rect">
            <a:avLst/>
          </a:prstGeom>
          <a:blipFill>
            <a:blip r:embed="rId3" cstate="print"/>
            <a:stretch>
              <a:fillRect/>
            </a:stretch>
          </a:blipFill>
        </p:spPr>
        <p:txBody>
          <a:bodyPr wrap="square" lIns="0" tIns="0" rIns="0" bIns="0" rtlCol="0"/>
          <a:lstStyle/>
          <a:p>
            <a:endParaRPr/>
          </a:p>
        </p:txBody>
      </p:sp>
      <p:sp>
        <p:nvSpPr>
          <p:cNvPr id="47" name="object 47"/>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48" name="object 48"/>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5</a:t>
            </a:fld>
            <a:r>
              <a:rPr spc="-9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F99D20"/>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5" dirty="0">
                <a:solidFill>
                  <a:srgbClr val="002E46"/>
                </a:solidFill>
                <a:latin typeface="Calibri"/>
                <a:cs typeface="Calibri"/>
              </a:rPr>
              <a:t>Myths </a:t>
            </a:r>
            <a:r>
              <a:rPr sz="2000" b="1" spc="-30" dirty="0">
                <a:solidFill>
                  <a:srgbClr val="002E46"/>
                </a:solidFill>
                <a:latin typeface="Calibri"/>
                <a:cs typeface="Calibri"/>
              </a:rPr>
              <a:t>vs.</a:t>
            </a:r>
            <a:r>
              <a:rPr sz="2000" b="1" spc="35" dirty="0">
                <a:solidFill>
                  <a:srgbClr val="002E46"/>
                </a:solidFill>
                <a:latin typeface="Calibri"/>
                <a:cs typeface="Calibri"/>
              </a:rPr>
              <a:t> </a:t>
            </a:r>
            <a:r>
              <a:rPr sz="2000" b="1" spc="55" dirty="0">
                <a:solidFill>
                  <a:srgbClr val="002E46"/>
                </a:solidFill>
                <a:latin typeface="Calibri"/>
                <a:cs typeface="Calibri"/>
              </a:rPr>
              <a:t>Facts</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420360" cy="508000"/>
          </a:xfrm>
          <a:prstGeom prst="rect">
            <a:avLst/>
          </a:prstGeom>
        </p:spPr>
        <p:txBody>
          <a:bodyPr vert="horz" wrap="square" lIns="0" tIns="12700" rIns="0" bIns="0" rtlCol="0">
            <a:spAutoFit/>
          </a:bodyPr>
          <a:lstStyle/>
          <a:p>
            <a:pPr marL="12700" marR="5080">
              <a:lnSpc>
                <a:spcPct val="113100"/>
              </a:lnSpc>
              <a:spcBef>
                <a:spcPts val="100"/>
              </a:spcBef>
            </a:pPr>
            <a:r>
              <a:rPr sz="1400" spc="-75" dirty="0">
                <a:solidFill>
                  <a:srgbClr val="002E46"/>
                </a:solidFill>
                <a:latin typeface="Lucida Sans"/>
                <a:cs typeface="Lucida Sans"/>
              </a:rPr>
              <a:t>There</a:t>
            </a:r>
            <a:r>
              <a:rPr sz="1400" spc="-105" dirty="0">
                <a:solidFill>
                  <a:srgbClr val="002E46"/>
                </a:solidFill>
                <a:latin typeface="Lucida Sans"/>
                <a:cs typeface="Lucida Sans"/>
              </a:rPr>
              <a:t> </a:t>
            </a:r>
            <a:r>
              <a:rPr sz="1400" spc="-45" dirty="0">
                <a:solidFill>
                  <a:srgbClr val="002E46"/>
                </a:solidFill>
                <a:latin typeface="Lucida Sans"/>
                <a:cs typeface="Lucida Sans"/>
              </a:rPr>
              <a:t>are</a:t>
            </a:r>
            <a:r>
              <a:rPr sz="1400" spc="-105" dirty="0">
                <a:solidFill>
                  <a:srgbClr val="002E46"/>
                </a:solidFill>
                <a:latin typeface="Lucida Sans"/>
                <a:cs typeface="Lucida Sans"/>
              </a:rPr>
              <a:t> </a:t>
            </a:r>
            <a:r>
              <a:rPr sz="1400" spc="-70" dirty="0">
                <a:solidFill>
                  <a:srgbClr val="002E46"/>
                </a:solidFill>
                <a:latin typeface="Lucida Sans"/>
                <a:cs typeface="Lucida Sans"/>
              </a:rPr>
              <a:t>many</a:t>
            </a:r>
            <a:r>
              <a:rPr sz="1400" spc="-100" dirty="0">
                <a:solidFill>
                  <a:srgbClr val="002E46"/>
                </a:solidFill>
                <a:latin typeface="Lucida Sans"/>
                <a:cs typeface="Lucida Sans"/>
              </a:rPr>
              <a:t> </a:t>
            </a:r>
            <a:r>
              <a:rPr sz="1400" spc="-85" dirty="0">
                <a:solidFill>
                  <a:srgbClr val="002E46"/>
                </a:solidFill>
                <a:latin typeface="Lucida Sans"/>
                <a:cs typeface="Lucida Sans"/>
              </a:rPr>
              <a:t>common</a:t>
            </a:r>
            <a:r>
              <a:rPr sz="1400" spc="-105" dirty="0">
                <a:solidFill>
                  <a:srgbClr val="002E46"/>
                </a:solidFill>
                <a:latin typeface="Lucida Sans"/>
                <a:cs typeface="Lucida Sans"/>
              </a:rPr>
              <a:t> </a:t>
            </a:r>
            <a:r>
              <a:rPr sz="1400" spc="-75" dirty="0">
                <a:solidFill>
                  <a:srgbClr val="002E46"/>
                </a:solidFill>
                <a:latin typeface="Lucida Sans"/>
                <a:cs typeface="Lucida Sans"/>
              </a:rPr>
              <a:t>misconceptions</a:t>
            </a:r>
            <a:r>
              <a:rPr sz="1400" spc="-100" dirty="0">
                <a:solidFill>
                  <a:srgbClr val="002E46"/>
                </a:solidFill>
                <a:latin typeface="Lucida Sans"/>
                <a:cs typeface="Lucida Sans"/>
              </a:rPr>
              <a:t> </a:t>
            </a:r>
            <a:r>
              <a:rPr sz="1400" spc="-60" dirty="0">
                <a:solidFill>
                  <a:srgbClr val="002E46"/>
                </a:solidFill>
                <a:latin typeface="Lucida Sans"/>
                <a:cs typeface="Lucida Sans"/>
              </a:rPr>
              <a:t>about</a:t>
            </a:r>
            <a:r>
              <a:rPr sz="1400" spc="-105" dirty="0">
                <a:solidFill>
                  <a:srgbClr val="002E46"/>
                </a:solidFill>
                <a:latin typeface="Lucida Sans"/>
                <a:cs typeface="Lucida Sans"/>
              </a:rPr>
              <a:t> </a:t>
            </a:r>
            <a:r>
              <a:rPr sz="1400" spc="-100" dirty="0">
                <a:solidFill>
                  <a:srgbClr val="002E46"/>
                </a:solidFill>
                <a:latin typeface="Lucida Sans"/>
                <a:cs typeface="Lucida Sans"/>
              </a:rPr>
              <a:t>organ, </a:t>
            </a:r>
            <a:r>
              <a:rPr sz="1400" spc="-50" dirty="0">
                <a:solidFill>
                  <a:srgbClr val="002E46"/>
                </a:solidFill>
                <a:latin typeface="Lucida Sans"/>
                <a:cs typeface="Lucida Sans"/>
              </a:rPr>
              <a:t>eye</a:t>
            </a:r>
            <a:r>
              <a:rPr sz="1400" spc="-105" dirty="0">
                <a:solidFill>
                  <a:srgbClr val="002E46"/>
                </a:solidFill>
                <a:latin typeface="Lucida Sans"/>
                <a:cs typeface="Lucida Sans"/>
              </a:rPr>
              <a:t> </a:t>
            </a:r>
            <a:r>
              <a:rPr sz="1400" spc="-65" dirty="0">
                <a:solidFill>
                  <a:srgbClr val="002E46"/>
                </a:solidFill>
                <a:latin typeface="Lucida Sans"/>
                <a:cs typeface="Lucida Sans"/>
              </a:rPr>
              <a:t>and</a:t>
            </a:r>
            <a:r>
              <a:rPr sz="1400" spc="-100" dirty="0">
                <a:solidFill>
                  <a:srgbClr val="002E46"/>
                </a:solidFill>
                <a:latin typeface="Lucida Sans"/>
                <a:cs typeface="Lucida Sans"/>
              </a:rPr>
              <a:t> </a:t>
            </a:r>
            <a:r>
              <a:rPr sz="1400" spc="-80" dirty="0">
                <a:solidFill>
                  <a:srgbClr val="002E46"/>
                </a:solidFill>
                <a:latin typeface="Lucida Sans"/>
                <a:cs typeface="Lucida Sans"/>
              </a:rPr>
              <a:t>tissue  </a:t>
            </a:r>
            <a:r>
              <a:rPr sz="1400" spc="-75" dirty="0">
                <a:solidFill>
                  <a:srgbClr val="002E46"/>
                </a:solidFill>
                <a:latin typeface="Lucida Sans"/>
                <a:cs typeface="Lucida Sans"/>
              </a:rPr>
              <a:t>donation.</a:t>
            </a:r>
            <a:r>
              <a:rPr sz="1400" spc="-114"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70" dirty="0">
                <a:solidFill>
                  <a:srgbClr val="002E46"/>
                </a:solidFill>
                <a:latin typeface="Lucida Sans"/>
                <a:cs typeface="Lucida Sans"/>
              </a:rPr>
              <a:t>get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facts</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4" dirty="0">
                <a:solidFill>
                  <a:srgbClr val="002E46"/>
                </a:solidFill>
                <a:latin typeface="Lucida Sans"/>
                <a:cs typeface="Lucida Sans"/>
              </a:rPr>
              <a:t> </a:t>
            </a:r>
            <a:r>
              <a:rPr sz="1400" spc="-70" dirty="0">
                <a:solidFill>
                  <a:srgbClr val="002E46"/>
                </a:solidFill>
                <a:latin typeface="Lucida Sans"/>
                <a:cs typeface="Lucida Sans"/>
              </a:rPr>
              <a:t>set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70" dirty="0">
                <a:solidFill>
                  <a:srgbClr val="002E46"/>
                </a:solidFill>
                <a:latin typeface="Lucida Sans"/>
                <a:cs typeface="Lucida Sans"/>
              </a:rPr>
              <a:t>record</a:t>
            </a:r>
            <a:r>
              <a:rPr sz="1400" spc="-110" dirty="0">
                <a:solidFill>
                  <a:srgbClr val="002E46"/>
                </a:solidFill>
                <a:latin typeface="Lucida Sans"/>
                <a:cs typeface="Lucida Sans"/>
              </a:rPr>
              <a:t> </a:t>
            </a:r>
            <a:r>
              <a:rPr sz="1400" spc="-65" dirty="0">
                <a:solidFill>
                  <a:srgbClr val="002E46"/>
                </a:solidFill>
                <a:latin typeface="Lucida Sans"/>
                <a:cs typeface="Lucida Sans"/>
              </a:rPr>
              <a:t>straight!</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14" y="2177108"/>
            <a:ext cx="8199120" cy="979805"/>
          </a:xfrm>
          <a:prstGeom prst="rect">
            <a:avLst/>
          </a:prstGeom>
        </p:spPr>
        <p:txBody>
          <a:bodyPr vert="horz" wrap="square" lIns="0" tIns="97155" rIns="0" bIns="0" rtlCol="0">
            <a:spAutoFit/>
          </a:bodyPr>
          <a:lstStyle/>
          <a:p>
            <a:pPr marL="12700">
              <a:lnSpc>
                <a:spcPct val="100000"/>
              </a:lnSpc>
              <a:spcBef>
                <a:spcPts val="765"/>
              </a:spcBef>
            </a:pPr>
            <a:r>
              <a:rPr sz="1400" b="1" spc="-25" dirty="0">
                <a:solidFill>
                  <a:srgbClr val="002E46"/>
                </a:solidFill>
                <a:latin typeface="Calibri"/>
                <a:cs typeface="Calibri"/>
              </a:rPr>
              <a:t>Myth: </a:t>
            </a:r>
            <a:r>
              <a:rPr sz="1400" b="1" dirty="0">
                <a:solidFill>
                  <a:srgbClr val="002E46"/>
                </a:solidFill>
                <a:latin typeface="Calibri"/>
                <a:cs typeface="Calibri"/>
              </a:rPr>
              <a:t>I’m </a:t>
            </a:r>
            <a:r>
              <a:rPr sz="1400" b="1" spc="25" dirty="0">
                <a:solidFill>
                  <a:srgbClr val="002E46"/>
                </a:solidFill>
                <a:latin typeface="Calibri"/>
                <a:cs typeface="Calibri"/>
              </a:rPr>
              <a:t>too </a:t>
            </a:r>
            <a:r>
              <a:rPr sz="1400" b="1" spc="35" dirty="0">
                <a:solidFill>
                  <a:srgbClr val="002E46"/>
                </a:solidFill>
                <a:latin typeface="Calibri"/>
                <a:cs typeface="Calibri"/>
              </a:rPr>
              <a:t>old </a:t>
            </a:r>
            <a:r>
              <a:rPr sz="1400" b="1" spc="15" dirty="0">
                <a:solidFill>
                  <a:srgbClr val="002E46"/>
                </a:solidFill>
                <a:latin typeface="Calibri"/>
                <a:cs typeface="Calibri"/>
              </a:rPr>
              <a:t>to </a:t>
            </a:r>
            <a:r>
              <a:rPr sz="1400" b="1" spc="45" dirty="0">
                <a:solidFill>
                  <a:srgbClr val="002E46"/>
                </a:solidFill>
                <a:latin typeface="Calibri"/>
                <a:cs typeface="Calibri"/>
              </a:rPr>
              <a:t>be </a:t>
            </a:r>
            <a:r>
              <a:rPr sz="1400" b="1" spc="70" dirty="0">
                <a:solidFill>
                  <a:srgbClr val="002E46"/>
                </a:solidFill>
                <a:latin typeface="Calibri"/>
                <a:cs typeface="Calibri"/>
              </a:rPr>
              <a:t>a</a:t>
            </a:r>
            <a:r>
              <a:rPr sz="1400" b="1" spc="50" dirty="0">
                <a:solidFill>
                  <a:srgbClr val="002E46"/>
                </a:solidFill>
                <a:latin typeface="Calibri"/>
                <a:cs typeface="Calibri"/>
              </a:rPr>
              <a:t> </a:t>
            </a:r>
            <a:r>
              <a:rPr sz="1400" b="1" spc="-5" dirty="0">
                <a:solidFill>
                  <a:srgbClr val="002E46"/>
                </a:solidFill>
                <a:latin typeface="Calibri"/>
                <a:cs typeface="Calibri"/>
              </a:rPr>
              <a:t>donor.</a:t>
            </a:r>
            <a:endParaRPr sz="1400" dirty="0">
              <a:latin typeface="Calibri"/>
              <a:cs typeface="Calibri"/>
            </a:endParaRPr>
          </a:p>
          <a:p>
            <a:pPr marL="12700" marR="5080">
              <a:lnSpc>
                <a:spcPct val="129200"/>
              </a:lnSpc>
              <a:spcBef>
                <a:spcPts val="150"/>
              </a:spcBef>
            </a:pPr>
            <a:r>
              <a:rPr sz="1200" b="1" i="1" spc="-25" dirty="0">
                <a:solidFill>
                  <a:srgbClr val="002E46"/>
                </a:solidFill>
                <a:latin typeface="Gill Sans MT"/>
                <a:cs typeface="Gill Sans MT"/>
              </a:rPr>
              <a:t>Fact: </a:t>
            </a:r>
            <a:r>
              <a:rPr sz="1000" spc="-30" dirty="0">
                <a:solidFill>
                  <a:srgbClr val="002E46"/>
                </a:solidFill>
                <a:latin typeface="Lucida Sans"/>
                <a:cs typeface="Lucida Sans"/>
              </a:rPr>
              <a:t>People </a:t>
            </a:r>
            <a:r>
              <a:rPr sz="1000" spc="-45" dirty="0">
                <a:solidFill>
                  <a:srgbClr val="002E46"/>
                </a:solidFill>
                <a:latin typeface="Lucida Sans"/>
                <a:cs typeface="Lucida Sans"/>
              </a:rPr>
              <a:t>of </a:t>
            </a:r>
            <a:r>
              <a:rPr sz="1000" dirty="0">
                <a:solidFill>
                  <a:srgbClr val="002E46"/>
                </a:solidFill>
                <a:latin typeface="Lucida Sans"/>
                <a:cs typeface="Lucida Sans"/>
              </a:rPr>
              <a:t>all </a:t>
            </a:r>
            <a:r>
              <a:rPr sz="1000" spc="-60" dirty="0">
                <a:solidFill>
                  <a:srgbClr val="002E46"/>
                </a:solidFill>
                <a:latin typeface="Lucida Sans"/>
                <a:cs typeface="Lucida Sans"/>
              </a:rPr>
              <a:t>ages </a:t>
            </a:r>
            <a:r>
              <a:rPr sz="1000" spc="-50" dirty="0">
                <a:solidFill>
                  <a:srgbClr val="002E46"/>
                </a:solidFill>
                <a:latin typeface="Lucida Sans"/>
                <a:cs typeface="Lucida Sans"/>
              </a:rPr>
              <a:t>and </a:t>
            </a:r>
            <a:r>
              <a:rPr sz="1000" spc="-35" dirty="0">
                <a:solidFill>
                  <a:srgbClr val="002E46"/>
                </a:solidFill>
                <a:latin typeface="Lucida Sans"/>
                <a:cs typeface="Lucida Sans"/>
              </a:rPr>
              <a:t>medical </a:t>
            </a:r>
            <a:r>
              <a:rPr sz="1000" spc="-50" dirty="0">
                <a:solidFill>
                  <a:srgbClr val="002E46"/>
                </a:solidFill>
                <a:latin typeface="Lucida Sans"/>
                <a:cs typeface="Lucida Sans"/>
              </a:rPr>
              <a:t>histories </a:t>
            </a:r>
            <a:r>
              <a:rPr sz="1000" spc="-60" dirty="0">
                <a:solidFill>
                  <a:srgbClr val="002E46"/>
                </a:solidFill>
                <a:latin typeface="Lucida Sans"/>
                <a:cs typeface="Lucida Sans"/>
              </a:rPr>
              <a:t>should </a:t>
            </a:r>
            <a:r>
              <a:rPr sz="1000" spc="-50" dirty="0">
                <a:solidFill>
                  <a:srgbClr val="002E46"/>
                </a:solidFill>
                <a:latin typeface="Lucida Sans"/>
                <a:cs typeface="Lucida Sans"/>
              </a:rPr>
              <a:t>consider themselves </a:t>
            </a:r>
            <a:r>
              <a:rPr sz="1000" spc="-55" dirty="0">
                <a:solidFill>
                  <a:srgbClr val="002E46"/>
                </a:solidFill>
                <a:latin typeface="Lucida Sans"/>
                <a:cs typeface="Lucida Sans"/>
              </a:rPr>
              <a:t>as </a:t>
            </a:r>
            <a:r>
              <a:rPr sz="1000" spc="-35" dirty="0">
                <a:solidFill>
                  <a:srgbClr val="002E46"/>
                </a:solidFill>
                <a:latin typeface="Lucida Sans"/>
                <a:cs typeface="Lucida Sans"/>
              </a:rPr>
              <a:t>potential </a:t>
            </a:r>
            <a:r>
              <a:rPr sz="1000" spc="-70" dirty="0">
                <a:solidFill>
                  <a:srgbClr val="002E46"/>
                </a:solidFill>
                <a:latin typeface="Lucida Sans"/>
                <a:cs typeface="Lucida Sans"/>
              </a:rPr>
              <a:t>donors. </a:t>
            </a:r>
            <a:r>
              <a:rPr sz="1000" spc="-80" dirty="0">
                <a:solidFill>
                  <a:srgbClr val="002E46"/>
                </a:solidFill>
                <a:latin typeface="Lucida Sans"/>
                <a:cs typeface="Lucida Sans"/>
              </a:rPr>
              <a:t>Your </a:t>
            </a:r>
            <a:r>
              <a:rPr sz="1000" spc="-35" dirty="0">
                <a:solidFill>
                  <a:srgbClr val="002E46"/>
                </a:solidFill>
                <a:latin typeface="Lucida Sans"/>
                <a:cs typeface="Lucida Sans"/>
              </a:rPr>
              <a:t>medical </a:t>
            </a:r>
            <a:r>
              <a:rPr sz="1000" spc="-45" dirty="0">
                <a:solidFill>
                  <a:srgbClr val="002E46"/>
                </a:solidFill>
                <a:latin typeface="Lucida Sans"/>
                <a:cs typeface="Lucida Sans"/>
              </a:rPr>
              <a:t>condition </a:t>
            </a:r>
            <a:r>
              <a:rPr sz="1000" spc="-20" dirty="0">
                <a:solidFill>
                  <a:srgbClr val="002E46"/>
                </a:solidFill>
                <a:latin typeface="Lucida Sans"/>
                <a:cs typeface="Lucida Sans"/>
              </a:rPr>
              <a:t>at </a:t>
            </a:r>
            <a:r>
              <a:rPr sz="1000" spc="-40" dirty="0">
                <a:solidFill>
                  <a:srgbClr val="002E46"/>
                </a:solidFill>
                <a:latin typeface="Lucida Sans"/>
                <a:cs typeface="Lucida Sans"/>
              </a:rPr>
              <a:t>the time </a:t>
            </a:r>
            <a:r>
              <a:rPr sz="1000" spc="-45" dirty="0">
                <a:solidFill>
                  <a:srgbClr val="002E46"/>
                </a:solidFill>
                <a:latin typeface="Lucida Sans"/>
                <a:cs typeface="Lucida Sans"/>
              </a:rPr>
              <a:t>of </a:t>
            </a:r>
            <a:r>
              <a:rPr sz="1000" spc="-65" dirty="0">
                <a:solidFill>
                  <a:srgbClr val="002E46"/>
                </a:solidFill>
                <a:latin typeface="Lucida Sans"/>
                <a:cs typeface="Lucida Sans"/>
              </a:rPr>
              <a:t>passing </a:t>
            </a:r>
            <a:r>
              <a:rPr sz="1000" spc="-10" dirty="0">
                <a:solidFill>
                  <a:srgbClr val="002E46"/>
                </a:solidFill>
                <a:latin typeface="Lucida Sans"/>
                <a:cs typeface="Lucida Sans"/>
              </a:rPr>
              <a:t>will  </a:t>
            </a:r>
            <a:r>
              <a:rPr sz="1000" spc="-45" dirty="0">
                <a:solidFill>
                  <a:srgbClr val="002E46"/>
                </a:solidFill>
                <a:latin typeface="Lucida Sans"/>
                <a:cs typeface="Lucida Sans"/>
              </a:rPr>
              <a:t>determine</a:t>
            </a:r>
            <a:r>
              <a:rPr sz="1000" spc="-75" dirty="0">
                <a:solidFill>
                  <a:srgbClr val="002E46"/>
                </a:solidFill>
                <a:latin typeface="Lucida Sans"/>
                <a:cs typeface="Lucida Sans"/>
              </a:rPr>
              <a:t> </a:t>
            </a:r>
            <a:r>
              <a:rPr sz="1000" spc="-30" dirty="0">
                <a:solidFill>
                  <a:srgbClr val="002E46"/>
                </a:solidFill>
                <a:latin typeface="Lucida Sans"/>
                <a:cs typeface="Lucida Sans"/>
              </a:rPr>
              <a:t>what</a:t>
            </a:r>
            <a:r>
              <a:rPr sz="1000" spc="-70" dirty="0">
                <a:solidFill>
                  <a:srgbClr val="002E46"/>
                </a:solidFill>
                <a:latin typeface="Lucida Sans"/>
                <a:cs typeface="Lucida Sans"/>
              </a:rPr>
              <a:t> </a:t>
            </a:r>
            <a:r>
              <a:rPr sz="1000" spc="-65" dirty="0">
                <a:solidFill>
                  <a:srgbClr val="002E46"/>
                </a:solidFill>
                <a:latin typeface="Lucida Sans"/>
                <a:cs typeface="Lucida Sans"/>
              </a:rPr>
              <a:t>organs</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60" dirty="0">
                <a:solidFill>
                  <a:srgbClr val="002E46"/>
                </a:solidFill>
                <a:latin typeface="Lucida Sans"/>
                <a:cs typeface="Lucida Sans"/>
              </a:rPr>
              <a:t>tissue</a:t>
            </a:r>
            <a:r>
              <a:rPr sz="1000" spc="-70" dirty="0">
                <a:solidFill>
                  <a:srgbClr val="002E46"/>
                </a:solidFill>
                <a:latin typeface="Lucida Sans"/>
                <a:cs typeface="Lucida Sans"/>
              </a:rPr>
              <a:t> </a:t>
            </a:r>
            <a:r>
              <a:rPr sz="1000" spc="-35" dirty="0">
                <a:solidFill>
                  <a:srgbClr val="002E46"/>
                </a:solidFill>
                <a:latin typeface="Lucida Sans"/>
                <a:cs typeface="Lucida Sans"/>
              </a:rPr>
              <a:t>can</a:t>
            </a:r>
            <a:r>
              <a:rPr sz="1000" spc="-70" dirty="0">
                <a:solidFill>
                  <a:srgbClr val="002E46"/>
                </a:solidFill>
                <a:latin typeface="Lucida Sans"/>
                <a:cs typeface="Lucida Sans"/>
              </a:rPr>
              <a:t> </a:t>
            </a:r>
            <a:r>
              <a:rPr sz="1000" spc="-40" dirty="0">
                <a:solidFill>
                  <a:srgbClr val="002E46"/>
                </a:solidFill>
                <a:latin typeface="Lucida Sans"/>
                <a:cs typeface="Lucida Sans"/>
              </a:rPr>
              <a:t>be</a:t>
            </a:r>
            <a:r>
              <a:rPr sz="1000" spc="-70" dirty="0">
                <a:solidFill>
                  <a:srgbClr val="002E46"/>
                </a:solidFill>
                <a:latin typeface="Lucida Sans"/>
                <a:cs typeface="Lucida Sans"/>
              </a:rPr>
              <a:t> </a:t>
            </a:r>
            <a:r>
              <a:rPr sz="1000" spc="-55" dirty="0">
                <a:solidFill>
                  <a:srgbClr val="002E46"/>
                </a:solidFill>
                <a:latin typeface="Lucida Sans"/>
                <a:cs typeface="Lucida Sans"/>
              </a:rPr>
              <a:t>donated.</a:t>
            </a:r>
            <a:r>
              <a:rPr sz="1000" spc="-75" dirty="0">
                <a:solidFill>
                  <a:srgbClr val="002E46"/>
                </a:solidFill>
                <a:latin typeface="Lucida Sans"/>
                <a:cs typeface="Lucida Sans"/>
              </a:rPr>
              <a:t> </a:t>
            </a:r>
            <a:r>
              <a:rPr sz="1000" spc="-50" dirty="0">
                <a:solidFill>
                  <a:srgbClr val="002E46"/>
                </a:solidFill>
                <a:latin typeface="Lucida Sans"/>
                <a:cs typeface="Lucida Sans"/>
              </a:rPr>
              <a:t>Most</a:t>
            </a:r>
            <a:r>
              <a:rPr sz="1000" spc="-70" dirty="0">
                <a:solidFill>
                  <a:srgbClr val="002E46"/>
                </a:solidFill>
                <a:latin typeface="Lucida Sans"/>
                <a:cs typeface="Lucida Sans"/>
              </a:rPr>
              <a:t> </a:t>
            </a:r>
            <a:r>
              <a:rPr sz="1000" spc="-30" dirty="0">
                <a:solidFill>
                  <a:srgbClr val="002E46"/>
                </a:solidFill>
                <a:latin typeface="Lucida Sans"/>
                <a:cs typeface="Lucida Sans"/>
              </a:rPr>
              <a:t>health</a:t>
            </a:r>
            <a:r>
              <a:rPr sz="1000" spc="-70" dirty="0">
                <a:solidFill>
                  <a:srgbClr val="002E46"/>
                </a:solidFill>
                <a:latin typeface="Lucida Sans"/>
                <a:cs typeface="Lucida Sans"/>
              </a:rPr>
              <a:t> </a:t>
            </a:r>
            <a:r>
              <a:rPr sz="1000" spc="-50" dirty="0">
                <a:solidFill>
                  <a:srgbClr val="002E46"/>
                </a:solidFill>
                <a:latin typeface="Lucida Sans"/>
                <a:cs typeface="Lucida Sans"/>
              </a:rPr>
              <a:t>conditions</a:t>
            </a:r>
            <a:r>
              <a:rPr sz="1000" spc="-70" dirty="0">
                <a:solidFill>
                  <a:srgbClr val="002E46"/>
                </a:solidFill>
                <a:latin typeface="Lucida Sans"/>
                <a:cs typeface="Lucida Sans"/>
              </a:rPr>
              <a:t> </a:t>
            </a:r>
            <a:r>
              <a:rPr sz="1000" spc="-55" dirty="0">
                <a:solidFill>
                  <a:srgbClr val="002E46"/>
                </a:solidFill>
                <a:latin typeface="Lucida Sans"/>
                <a:cs typeface="Lucida Sans"/>
              </a:rPr>
              <a:t>do</a:t>
            </a:r>
            <a:r>
              <a:rPr sz="1000" spc="-75" dirty="0">
                <a:solidFill>
                  <a:srgbClr val="002E46"/>
                </a:solidFill>
                <a:latin typeface="Lucida Sans"/>
                <a:cs typeface="Lucida Sans"/>
              </a:rPr>
              <a:t> </a:t>
            </a:r>
            <a:r>
              <a:rPr sz="1000" spc="-50" dirty="0">
                <a:solidFill>
                  <a:srgbClr val="002E46"/>
                </a:solidFill>
                <a:latin typeface="Lucida Sans"/>
                <a:cs typeface="Lucida Sans"/>
              </a:rPr>
              <a:t>not</a:t>
            </a:r>
            <a:r>
              <a:rPr sz="1000" spc="-70" dirty="0">
                <a:solidFill>
                  <a:srgbClr val="002E46"/>
                </a:solidFill>
                <a:latin typeface="Lucida Sans"/>
                <a:cs typeface="Lucida Sans"/>
              </a:rPr>
              <a:t> </a:t>
            </a:r>
            <a:r>
              <a:rPr sz="1000" spc="-45" dirty="0">
                <a:solidFill>
                  <a:srgbClr val="002E46"/>
                </a:solidFill>
                <a:latin typeface="Lucida Sans"/>
                <a:cs typeface="Lucida Sans"/>
              </a:rPr>
              <a:t>prevent</a:t>
            </a:r>
            <a:r>
              <a:rPr sz="1000" spc="-70" dirty="0">
                <a:solidFill>
                  <a:srgbClr val="002E46"/>
                </a:solidFill>
                <a:latin typeface="Lucida Sans"/>
                <a:cs typeface="Lucida Sans"/>
              </a:rPr>
              <a:t> </a:t>
            </a:r>
            <a:r>
              <a:rPr sz="1000" spc="-55" dirty="0">
                <a:solidFill>
                  <a:srgbClr val="002E46"/>
                </a:solidFill>
                <a:latin typeface="Lucida Sans"/>
                <a:cs typeface="Lucida Sans"/>
              </a:rPr>
              <a:t>donation,</a:t>
            </a:r>
            <a:r>
              <a:rPr sz="1000" spc="-75"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45" dirty="0">
                <a:solidFill>
                  <a:srgbClr val="002E46"/>
                </a:solidFill>
                <a:latin typeface="Lucida Sans"/>
                <a:cs typeface="Lucida Sans"/>
              </a:rPr>
              <a:t>age</a:t>
            </a:r>
            <a:r>
              <a:rPr sz="1000" spc="-70" dirty="0">
                <a:solidFill>
                  <a:srgbClr val="002E46"/>
                </a:solidFill>
                <a:latin typeface="Lucida Sans"/>
                <a:cs typeface="Lucida Sans"/>
              </a:rPr>
              <a:t> </a:t>
            </a:r>
            <a:r>
              <a:rPr sz="1000" spc="-65" dirty="0">
                <a:solidFill>
                  <a:srgbClr val="002E46"/>
                </a:solidFill>
                <a:latin typeface="Lucida Sans"/>
                <a:cs typeface="Lucida Sans"/>
              </a:rPr>
              <a:t>is</a:t>
            </a:r>
            <a:r>
              <a:rPr sz="1000" spc="-70" dirty="0">
                <a:solidFill>
                  <a:srgbClr val="002E46"/>
                </a:solidFill>
                <a:latin typeface="Lucida Sans"/>
                <a:cs typeface="Lucida Sans"/>
              </a:rPr>
              <a:t> </a:t>
            </a:r>
            <a:r>
              <a:rPr sz="1000" spc="-50" dirty="0">
                <a:solidFill>
                  <a:srgbClr val="002E46"/>
                </a:solidFill>
                <a:latin typeface="Lucida Sans"/>
                <a:cs typeface="Lucida Sans"/>
              </a:rPr>
              <a:t>not</a:t>
            </a:r>
            <a:r>
              <a:rPr sz="1000" spc="-75"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55" dirty="0">
                <a:solidFill>
                  <a:srgbClr val="002E46"/>
                </a:solidFill>
                <a:latin typeface="Lucida Sans"/>
                <a:cs typeface="Lucida Sans"/>
              </a:rPr>
              <a:t>factor.</a:t>
            </a:r>
            <a:r>
              <a:rPr sz="1000" spc="-70" dirty="0">
                <a:solidFill>
                  <a:srgbClr val="002E46"/>
                </a:solidFill>
                <a:latin typeface="Lucida Sans"/>
                <a:cs typeface="Lucida Sans"/>
              </a:rPr>
              <a:t> </a:t>
            </a:r>
            <a:r>
              <a:rPr sz="1000" spc="-35" dirty="0">
                <a:solidFill>
                  <a:srgbClr val="002E46"/>
                </a:solidFill>
                <a:latin typeface="Lucida Sans"/>
                <a:cs typeface="Lucida Sans"/>
              </a:rPr>
              <a:t>In</a:t>
            </a:r>
            <a:r>
              <a:rPr sz="1000" spc="-70" dirty="0">
                <a:solidFill>
                  <a:srgbClr val="002E46"/>
                </a:solidFill>
                <a:latin typeface="Lucida Sans"/>
                <a:cs typeface="Lucida Sans"/>
              </a:rPr>
              <a:t> </a:t>
            </a:r>
            <a:r>
              <a:rPr sz="1000" spc="-50" dirty="0">
                <a:solidFill>
                  <a:srgbClr val="002E46"/>
                </a:solidFill>
                <a:latin typeface="Lucida Sans"/>
                <a:cs typeface="Lucida Sans"/>
              </a:rPr>
              <a:t>fact,</a:t>
            </a:r>
            <a:r>
              <a:rPr sz="1000" spc="-75" dirty="0">
                <a:solidFill>
                  <a:srgbClr val="002E46"/>
                </a:solidFill>
                <a:latin typeface="Lucida Sans"/>
                <a:cs typeface="Lucida Sans"/>
              </a:rPr>
              <a:t> </a:t>
            </a:r>
            <a:r>
              <a:rPr sz="1000" spc="-40" dirty="0">
                <a:solidFill>
                  <a:srgbClr val="002E46"/>
                </a:solidFill>
                <a:latin typeface="Lucida Sans"/>
                <a:cs typeface="Lucida Sans"/>
              </a:rPr>
              <a:t>the</a:t>
            </a:r>
            <a:r>
              <a:rPr sz="1000" spc="-70" dirty="0">
                <a:solidFill>
                  <a:srgbClr val="002E46"/>
                </a:solidFill>
                <a:latin typeface="Lucida Sans"/>
                <a:cs typeface="Lucida Sans"/>
              </a:rPr>
              <a:t> </a:t>
            </a:r>
            <a:r>
              <a:rPr sz="1000" spc="-50" dirty="0">
                <a:solidFill>
                  <a:srgbClr val="002E46"/>
                </a:solidFill>
                <a:latin typeface="Lucida Sans"/>
                <a:cs typeface="Lucida Sans"/>
              </a:rPr>
              <a:t>oldest</a:t>
            </a:r>
            <a:r>
              <a:rPr sz="1000" spc="-70" dirty="0">
                <a:solidFill>
                  <a:srgbClr val="002E46"/>
                </a:solidFill>
                <a:latin typeface="Lucida Sans"/>
                <a:cs typeface="Lucida Sans"/>
              </a:rPr>
              <a:t> </a:t>
            </a:r>
            <a:r>
              <a:rPr sz="1000" spc="-60" dirty="0">
                <a:solidFill>
                  <a:srgbClr val="002E46"/>
                </a:solidFill>
                <a:latin typeface="Lucida Sans"/>
                <a:cs typeface="Lucida Sans"/>
              </a:rPr>
              <a:t>organ  </a:t>
            </a:r>
            <a:r>
              <a:rPr sz="1000" spc="-55" dirty="0">
                <a:solidFill>
                  <a:srgbClr val="002E46"/>
                </a:solidFill>
                <a:latin typeface="Lucida Sans"/>
                <a:cs typeface="Lucida Sans"/>
              </a:rPr>
              <a:t>donor</a:t>
            </a:r>
            <a:r>
              <a:rPr sz="1000" spc="-80" dirty="0">
                <a:solidFill>
                  <a:srgbClr val="002E46"/>
                </a:solidFill>
                <a:latin typeface="Lucida Sans"/>
                <a:cs typeface="Lucida Sans"/>
              </a:rPr>
              <a:t> </a:t>
            </a:r>
            <a:r>
              <a:rPr sz="1000" spc="-35" dirty="0">
                <a:solidFill>
                  <a:srgbClr val="002E46"/>
                </a:solidFill>
                <a:latin typeface="Lucida Sans"/>
                <a:cs typeface="Lucida Sans"/>
              </a:rPr>
              <a:t>ever</a:t>
            </a:r>
            <a:r>
              <a:rPr sz="1000" spc="-80" dirty="0">
                <a:solidFill>
                  <a:srgbClr val="002E46"/>
                </a:solidFill>
                <a:latin typeface="Lucida Sans"/>
                <a:cs typeface="Lucida Sans"/>
              </a:rPr>
              <a:t> </a:t>
            </a:r>
            <a:r>
              <a:rPr sz="1000" spc="-50" dirty="0">
                <a:solidFill>
                  <a:srgbClr val="002E46"/>
                </a:solidFill>
                <a:latin typeface="Lucida Sans"/>
                <a:cs typeface="Lucida Sans"/>
              </a:rPr>
              <a:t>was</a:t>
            </a:r>
            <a:r>
              <a:rPr sz="1000" spc="-80" dirty="0">
                <a:solidFill>
                  <a:srgbClr val="002E46"/>
                </a:solidFill>
                <a:latin typeface="Lucida Sans"/>
                <a:cs typeface="Lucida Sans"/>
              </a:rPr>
              <a:t> </a:t>
            </a:r>
            <a:r>
              <a:rPr sz="1000" spc="-105" dirty="0">
                <a:solidFill>
                  <a:srgbClr val="002E46"/>
                </a:solidFill>
                <a:latin typeface="Lucida Sans"/>
                <a:cs typeface="Lucida Sans"/>
              </a:rPr>
              <a:t>9</a:t>
            </a:r>
            <a:r>
              <a:rPr lang="en-US" sz="1000" spc="-105" dirty="0">
                <a:solidFill>
                  <a:srgbClr val="002E46"/>
                </a:solidFill>
                <a:latin typeface="Lucida Sans"/>
                <a:cs typeface="Lucida Sans"/>
              </a:rPr>
              <a:t>5</a:t>
            </a:r>
            <a:r>
              <a:rPr sz="1000" spc="-105" dirty="0">
                <a:solidFill>
                  <a:srgbClr val="002E46"/>
                </a:solidFill>
                <a:latin typeface="Lucida Sans"/>
                <a:cs typeface="Lucida Sans"/>
              </a:rPr>
              <a:t>,</a:t>
            </a:r>
            <a:r>
              <a:rPr sz="1000" spc="-80" dirty="0">
                <a:solidFill>
                  <a:srgbClr val="002E46"/>
                </a:solidFill>
                <a:latin typeface="Lucida Sans"/>
                <a:cs typeface="Lucida Sans"/>
              </a:rPr>
              <a:t> </a:t>
            </a:r>
            <a:r>
              <a:rPr sz="1000" spc="-50" dirty="0">
                <a:solidFill>
                  <a:srgbClr val="002E46"/>
                </a:solidFill>
                <a:latin typeface="Lucida Sans"/>
                <a:cs typeface="Lucida Sans"/>
              </a:rPr>
              <a:t>and</a:t>
            </a:r>
            <a:r>
              <a:rPr sz="1000" spc="-80" dirty="0">
                <a:solidFill>
                  <a:srgbClr val="002E46"/>
                </a:solidFill>
                <a:latin typeface="Lucida Sans"/>
                <a:cs typeface="Lucida Sans"/>
              </a:rPr>
              <a:t> </a:t>
            </a:r>
            <a:r>
              <a:rPr sz="1000" spc="-40" dirty="0">
                <a:solidFill>
                  <a:srgbClr val="002E46"/>
                </a:solidFill>
                <a:latin typeface="Lucida Sans"/>
                <a:cs typeface="Lucida Sans"/>
              </a:rPr>
              <a:t>the</a:t>
            </a:r>
            <a:r>
              <a:rPr sz="1000" spc="-80" dirty="0">
                <a:solidFill>
                  <a:srgbClr val="002E46"/>
                </a:solidFill>
                <a:latin typeface="Lucida Sans"/>
                <a:cs typeface="Lucida Sans"/>
              </a:rPr>
              <a:t> </a:t>
            </a:r>
            <a:r>
              <a:rPr sz="1000" spc="-50" dirty="0">
                <a:solidFill>
                  <a:srgbClr val="002E46"/>
                </a:solidFill>
                <a:latin typeface="Lucida Sans"/>
                <a:cs typeface="Lucida Sans"/>
              </a:rPr>
              <a:t>oldest</a:t>
            </a:r>
            <a:r>
              <a:rPr sz="1000" spc="-80" dirty="0">
                <a:solidFill>
                  <a:srgbClr val="002E46"/>
                </a:solidFill>
                <a:latin typeface="Lucida Sans"/>
                <a:cs typeface="Lucida Sans"/>
              </a:rPr>
              <a:t> </a:t>
            </a:r>
            <a:r>
              <a:rPr sz="1000" spc="-35" dirty="0">
                <a:solidFill>
                  <a:srgbClr val="002E46"/>
                </a:solidFill>
                <a:latin typeface="Lucida Sans"/>
                <a:cs typeface="Lucida Sans"/>
              </a:rPr>
              <a:t>eye</a:t>
            </a:r>
            <a:r>
              <a:rPr sz="1000" spc="-80" dirty="0">
                <a:solidFill>
                  <a:srgbClr val="002E46"/>
                </a:solidFill>
                <a:latin typeface="Lucida Sans"/>
                <a:cs typeface="Lucida Sans"/>
              </a:rPr>
              <a:t> </a:t>
            </a:r>
            <a:r>
              <a:rPr sz="1000" spc="-55" dirty="0">
                <a:solidFill>
                  <a:srgbClr val="002E46"/>
                </a:solidFill>
                <a:latin typeface="Lucida Sans"/>
                <a:cs typeface="Lucida Sans"/>
              </a:rPr>
              <a:t>donor</a:t>
            </a:r>
            <a:r>
              <a:rPr sz="1000" spc="-80" dirty="0">
                <a:solidFill>
                  <a:srgbClr val="002E46"/>
                </a:solidFill>
                <a:latin typeface="Lucida Sans"/>
                <a:cs typeface="Lucida Sans"/>
              </a:rPr>
              <a:t> </a:t>
            </a:r>
            <a:r>
              <a:rPr sz="1000" spc="-45" dirty="0">
                <a:solidFill>
                  <a:srgbClr val="002E46"/>
                </a:solidFill>
                <a:latin typeface="Lucida Sans"/>
                <a:cs typeface="Lucida Sans"/>
              </a:rPr>
              <a:t>in</a:t>
            </a:r>
            <a:r>
              <a:rPr sz="1000" spc="-80" dirty="0">
                <a:solidFill>
                  <a:srgbClr val="002E46"/>
                </a:solidFill>
                <a:latin typeface="Lucida Sans"/>
                <a:cs typeface="Lucida Sans"/>
              </a:rPr>
              <a:t> </a:t>
            </a:r>
            <a:r>
              <a:rPr sz="1000" spc="-45" dirty="0">
                <a:solidFill>
                  <a:srgbClr val="002E46"/>
                </a:solidFill>
                <a:latin typeface="Lucida Sans"/>
                <a:cs typeface="Lucida Sans"/>
              </a:rPr>
              <a:t>Minnesota</a:t>
            </a:r>
            <a:r>
              <a:rPr sz="1000" spc="-80" dirty="0">
                <a:solidFill>
                  <a:srgbClr val="002E46"/>
                </a:solidFill>
                <a:latin typeface="Lucida Sans"/>
                <a:cs typeface="Lucida Sans"/>
              </a:rPr>
              <a:t> </a:t>
            </a:r>
            <a:r>
              <a:rPr sz="1000" spc="-50" dirty="0">
                <a:solidFill>
                  <a:srgbClr val="002E46"/>
                </a:solidFill>
                <a:latin typeface="Lucida Sans"/>
                <a:cs typeface="Lucida Sans"/>
              </a:rPr>
              <a:t>was</a:t>
            </a:r>
            <a:r>
              <a:rPr sz="1000" spc="-80" dirty="0">
                <a:solidFill>
                  <a:srgbClr val="002E46"/>
                </a:solidFill>
                <a:latin typeface="Lucida Sans"/>
                <a:cs typeface="Lucida Sans"/>
              </a:rPr>
              <a:t> 107!</a:t>
            </a:r>
            <a:endParaRPr sz="1000" dirty="0">
              <a:latin typeface="Lucida Sans"/>
              <a:cs typeface="Lucida Sans"/>
            </a:endParaRPr>
          </a:p>
        </p:txBody>
      </p:sp>
      <p:sp>
        <p:nvSpPr>
          <p:cNvPr id="31" name="object 31"/>
          <p:cNvSpPr txBox="1"/>
          <p:nvPr/>
        </p:nvSpPr>
        <p:spPr>
          <a:xfrm>
            <a:off x="1421014" y="3491558"/>
            <a:ext cx="8427085" cy="2091055"/>
          </a:xfrm>
          <a:prstGeom prst="rect">
            <a:avLst/>
          </a:prstGeom>
        </p:spPr>
        <p:txBody>
          <a:bodyPr vert="horz" wrap="square" lIns="0" tIns="97155" rIns="0" bIns="0" rtlCol="0">
            <a:spAutoFit/>
          </a:bodyPr>
          <a:lstStyle/>
          <a:p>
            <a:pPr marL="12700" algn="just">
              <a:lnSpc>
                <a:spcPct val="100000"/>
              </a:lnSpc>
              <a:spcBef>
                <a:spcPts val="765"/>
              </a:spcBef>
            </a:pPr>
            <a:r>
              <a:rPr sz="1400" b="1" spc="-25" dirty="0">
                <a:solidFill>
                  <a:srgbClr val="002E46"/>
                </a:solidFill>
                <a:latin typeface="Calibri"/>
                <a:cs typeface="Calibri"/>
              </a:rPr>
              <a:t>Myth: </a:t>
            </a:r>
            <a:r>
              <a:rPr sz="1400" b="1" dirty="0">
                <a:solidFill>
                  <a:srgbClr val="002E46"/>
                </a:solidFill>
                <a:latin typeface="Calibri"/>
                <a:cs typeface="Calibri"/>
              </a:rPr>
              <a:t>I’m </a:t>
            </a:r>
            <a:r>
              <a:rPr sz="1400" b="1" spc="20" dirty="0">
                <a:solidFill>
                  <a:srgbClr val="002E46"/>
                </a:solidFill>
                <a:latin typeface="Calibri"/>
                <a:cs typeface="Calibri"/>
              </a:rPr>
              <a:t>not </a:t>
            </a:r>
            <a:r>
              <a:rPr sz="1400" b="1" spc="35" dirty="0">
                <a:solidFill>
                  <a:srgbClr val="002E46"/>
                </a:solidFill>
                <a:latin typeface="Calibri"/>
                <a:cs typeface="Calibri"/>
              </a:rPr>
              <a:t>healthy </a:t>
            </a:r>
            <a:r>
              <a:rPr sz="1400" b="1" spc="45" dirty="0">
                <a:solidFill>
                  <a:srgbClr val="002E46"/>
                </a:solidFill>
                <a:latin typeface="Calibri"/>
                <a:cs typeface="Calibri"/>
              </a:rPr>
              <a:t>enough </a:t>
            </a:r>
            <a:r>
              <a:rPr sz="1400" b="1" spc="15" dirty="0">
                <a:solidFill>
                  <a:srgbClr val="002E46"/>
                </a:solidFill>
                <a:latin typeface="Calibri"/>
                <a:cs typeface="Calibri"/>
              </a:rPr>
              <a:t>to </a:t>
            </a:r>
            <a:r>
              <a:rPr sz="1400" b="1" spc="45" dirty="0">
                <a:solidFill>
                  <a:srgbClr val="002E46"/>
                </a:solidFill>
                <a:latin typeface="Calibri"/>
                <a:cs typeface="Calibri"/>
              </a:rPr>
              <a:t>be </a:t>
            </a:r>
            <a:r>
              <a:rPr sz="1400" b="1" spc="70" dirty="0">
                <a:solidFill>
                  <a:srgbClr val="002E46"/>
                </a:solidFill>
                <a:latin typeface="Calibri"/>
                <a:cs typeface="Calibri"/>
              </a:rPr>
              <a:t>a</a:t>
            </a:r>
            <a:r>
              <a:rPr sz="1400" b="1" spc="30" dirty="0">
                <a:solidFill>
                  <a:srgbClr val="002E46"/>
                </a:solidFill>
                <a:latin typeface="Calibri"/>
                <a:cs typeface="Calibri"/>
              </a:rPr>
              <a:t> </a:t>
            </a:r>
            <a:r>
              <a:rPr sz="1400" b="1" spc="-5" dirty="0">
                <a:solidFill>
                  <a:srgbClr val="002E46"/>
                </a:solidFill>
                <a:latin typeface="Calibri"/>
                <a:cs typeface="Calibri"/>
              </a:rPr>
              <a:t>donor.</a:t>
            </a:r>
            <a:endParaRPr sz="1400">
              <a:latin typeface="Calibri"/>
              <a:cs typeface="Calibri"/>
            </a:endParaRPr>
          </a:p>
          <a:p>
            <a:pPr marL="12700" marR="5080" algn="just">
              <a:lnSpc>
                <a:spcPct val="129200"/>
              </a:lnSpc>
              <a:spcBef>
                <a:spcPts val="150"/>
              </a:spcBef>
            </a:pPr>
            <a:r>
              <a:rPr sz="1200" b="1" i="1" spc="-25" dirty="0">
                <a:solidFill>
                  <a:srgbClr val="002E46"/>
                </a:solidFill>
                <a:latin typeface="Gill Sans MT"/>
                <a:cs typeface="Gill Sans MT"/>
              </a:rPr>
              <a:t>Fact:</a:t>
            </a:r>
            <a:r>
              <a:rPr sz="1200" b="1" i="1" spc="-40" dirty="0">
                <a:solidFill>
                  <a:srgbClr val="002E46"/>
                </a:solidFill>
                <a:latin typeface="Gill Sans MT"/>
                <a:cs typeface="Gill Sans MT"/>
              </a:rPr>
              <a:t> </a:t>
            </a:r>
            <a:r>
              <a:rPr sz="1000" spc="-35" dirty="0">
                <a:solidFill>
                  <a:srgbClr val="002E46"/>
                </a:solidFill>
                <a:latin typeface="Lucida Sans"/>
                <a:cs typeface="Lucida Sans"/>
              </a:rPr>
              <a:t>Even</a:t>
            </a:r>
            <a:r>
              <a:rPr sz="1000" spc="-75" dirty="0">
                <a:solidFill>
                  <a:srgbClr val="002E46"/>
                </a:solidFill>
                <a:latin typeface="Lucida Sans"/>
                <a:cs typeface="Lucida Sans"/>
              </a:rPr>
              <a:t> </a:t>
            </a:r>
            <a:r>
              <a:rPr sz="1000" spc="-35" dirty="0">
                <a:solidFill>
                  <a:srgbClr val="002E46"/>
                </a:solidFill>
                <a:latin typeface="Lucida Sans"/>
                <a:cs typeface="Lucida Sans"/>
              </a:rPr>
              <a:t>with</a:t>
            </a:r>
            <a:r>
              <a:rPr sz="1000" spc="-70" dirty="0">
                <a:solidFill>
                  <a:srgbClr val="002E46"/>
                </a:solidFill>
                <a:latin typeface="Lucida Sans"/>
                <a:cs typeface="Lucida Sans"/>
              </a:rPr>
              <a:t> </a:t>
            </a:r>
            <a:r>
              <a:rPr sz="1000" spc="-40" dirty="0">
                <a:solidFill>
                  <a:srgbClr val="002E46"/>
                </a:solidFill>
                <a:latin typeface="Lucida Sans"/>
                <a:cs typeface="Lucida Sans"/>
              </a:rPr>
              <a:t>an</a:t>
            </a:r>
            <a:r>
              <a:rPr sz="1000" spc="-70" dirty="0">
                <a:solidFill>
                  <a:srgbClr val="002E46"/>
                </a:solidFill>
                <a:latin typeface="Lucida Sans"/>
                <a:cs typeface="Lucida Sans"/>
              </a:rPr>
              <a:t> </a:t>
            </a:r>
            <a:r>
              <a:rPr sz="1000" spc="-45" dirty="0">
                <a:solidFill>
                  <a:srgbClr val="002E46"/>
                </a:solidFill>
                <a:latin typeface="Lucida Sans"/>
                <a:cs typeface="Lucida Sans"/>
              </a:rPr>
              <a:t>illness</a:t>
            </a:r>
            <a:r>
              <a:rPr sz="1000" spc="-70" dirty="0">
                <a:solidFill>
                  <a:srgbClr val="002E46"/>
                </a:solidFill>
                <a:latin typeface="Lucida Sans"/>
                <a:cs typeface="Lucida Sans"/>
              </a:rPr>
              <a:t> </a:t>
            </a:r>
            <a:r>
              <a:rPr sz="1000" spc="-45" dirty="0">
                <a:solidFill>
                  <a:srgbClr val="002E46"/>
                </a:solidFill>
                <a:latin typeface="Lucida Sans"/>
                <a:cs typeface="Lucida Sans"/>
              </a:rPr>
              <a:t>or</a:t>
            </a:r>
            <a:r>
              <a:rPr sz="1000" spc="-75"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30" dirty="0">
                <a:solidFill>
                  <a:srgbClr val="002E46"/>
                </a:solidFill>
                <a:latin typeface="Lucida Sans"/>
                <a:cs typeface="Lucida Sans"/>
              </a:rPr>
              <a:t>health</a:t>
            </a:r>
            <a:r>
              <a:rPr sz="1000" spc="-70" dirty="0">
                <a:solidFill>
                  <a:srgbClr val="002E46"/>
                </a:solidFill>
                <a:latin typeface="Lucida Sans"/>
                <a:cs typeface="Lucida Sans"/>
              </a:rPr>
              <a:t> </a:t>
            </a:r>
            <a:r>
              <a:rPr sz="1000" spc="-55" dirty="0">
                <a:solidFill>
                  <a:srgbClr val="002E46"/>
                </a:solidFill>
                <a:latin typeface="Lucida Sans"/>
                <a:cs typeface="Lucida Sans"/>
              </a:rPr>
              <a:t>condition,</a:t>
            </a:r>
            <a:r>
              <a:rPr sz="1000" spc="-70" dirty="0">
                <a:solidFill>
                  <a:srgbClr val="002E46"/>
                </a:solidFill>
                <a:latin typeface="Lucida Sans"/>
                <a:cs typeface="Lucida Sans"/>
              </a:rPr>
              <a:t> </a:t>
            </a:r>
            <a:r>
              <a:rPr sz="1000" spc="-60" dirty="0">
                <a:solidFill>
                  <a:srgbClr val="002E46"/>
                </a:solidFill>
                <a:latin typeface="Lucida Sans"/>
                <a:cs typeface="Lucida Sans"/>
              </a:rPr>
              <a:t>you</a:t>
            </a:r>
            <a:r>
              <a:rPr sz="1000" spc="-75" dirty="0">
                <a:solidFill>
                  <a:srgbClr val="002E46"/>
                </a:solidFill>
                <a:latin typeface="Lucida Sans"/>
                <a:cs typeface="Lucida Sans"/>
              </a:rPr>
              <a:t> </a:t>
            </a:r>
            <a:r>
              <a:rPr sz="1000" spc="-45" dirty="0">
                <a:solidFill>
                  <a:srgbClr val="002E46"/>
                </a:solidFill>
                <a:latin typeface="Lucida Sans"/>
                <a:cs typeface="Lucida Sans"/>
              </a:rPr>
              <a:t>may</a:t>
            </a:r>
            <a:r>
              <a:rPr sz="1000" spc="-70" dirty="0">
                <a:solidFill>
                  <a:srgbClr val="002E46"/>
                </a:solidFill>
                <a:latin typeface="Lucida Sans"/>
                <a:cs typeface="Lucida Sans"/>
              </a:rPr>
              <a:t> </a:t>
            </a:r>
            <a:r>
              <a:rPr sz="1000" spc="-40" dirty="0">
                <a:solidFill>
                  <a:srgbClr val="002E46"/>
                </a:solidFill>
                <a:latin typeface="Lucida Sans"/>
                <a:cs typeface="Lucida Sans"/>
              </a:rPr>
              <a:t>be</a:t>
            </a:r>
            <a:r>
              <a:rPr sz="1000" spc="-70" dirty="0">
                <a:solidFill>
                  <a:srgbClr val="002E46"/>
                </a:solidFill>
                <a:latin typeface="Lucida Sans"/>
                <a:cs typeface="Lucida Sans"/>
              </a:rPr>
              <a:t> </a:t>
            </a:r>
            <a:r>
              <a:rPr sz="1000" spc="-30" dirty="0">
                <a:solidFill>
                  <a:srgbClr val="002E46"/>
                </a:solidFill>
                <a:latin typeface="Lucida Sans"/>
                <a:cs typeface="Lucida Sans"/>
              </a:rPr>
              <a:t>able</a:t>
            </a:r>
            <a:r>
              <a:rPr sz="1000" spc="-70" dirty="0">
                <a:solidFill>
                  <a:srgbClr val="002E46"/>
                </a:solidFill>
                <a:latin typeface="Lucida Sans"/>
                <a:cs typeface="Lucida Sans"/>
              </a:rPr>
              <a:t> </a:t>
            </a:r>
            <a:r>
              <a:rPr sz="1000" spc="-40" dirty="0">
                <a:solidFill>
                  <a:srgbClr val="002E46"/>
                </a:solidFill>
                <a:latin typeface="Lucida Sans"/>
                <a:cs typeface="Lucida Sans"/>
              </a:rPr>
              <a:t>to</a:t>
            </a:r>
            <a:r>
              <a:rPr sz="1000" spc="-75" dirty="0">
                <a:solidFill>
                  <a:srgbClr val="002E46"/>
                </a:solidFill>
                <a:latin typeface="Lucida Sans"/>
                <a:cs typeface="Lucida Sans"/>
              </a:rPr>
              <a:t> </a:t>
            </a:r>
            <a:r>
              <a:rPr sz="1000" spc="-40" dirty="0">
                <a:solidFill>
                  <a:srgbClr val="002E46"/>
                </a:solidFill>
                <a:latin typeface="Lucida Sans"/>
                <a:cs typeface="Lucida Sans"/>
              </a:rPr>
              <a:t>donate</a:t>
            </a:r>
            <a:r>
              <a:rPr sz="1000" spc="-70" dirty="0">
                <a:solidFill>
                  <a:srgbClr val="002E46"/>
                </a:solidFill>
                <a:latin typeface="Lucida Sans"/>
                <a:cs typeface="Lucida Sans"/>
              </a:rPr>
              <a:t> </a:t>
            </a:r>
            <a:r>
              <a:rPr sz="1000" spc="-55" dirty="0">
                <a:solidFill>
                  <a:srgbClr val="002E46"/>
                </a:solidFill>
                <a:latin typeface="Lucida Sans"/>
                <a:cs typeface="Lucida Sans"/>
              </a:rPr>
              <a:t>your</a:t>
            </a:r>
            <a:r>
              <a:rPr sz="1000" spc="-70" dirty="0">
                <a:solidFill>
                  <a:srgbClr val="002E46"/>
                </a:solidFill>
                <a:latin typeface="Lucida Sans"/>
                <a:cs typeface="Lucida Sans"/>
              </a:rPr>
              <a:t> </a:t>
            </a:r>
            <a:r>
              <a:rPr sz="1000" spc="-65" dirty="0">
                <a:solidFill>
                  <a:srgbClr val="002E46"/>
                </a:solidFill>
                <a:latin typeface="Lucida Sans"/>
                <a:cs typeface="Lucida Sans"/>
              </a:rPr>
              <a:t>organs</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60" dirty="0">
                <a:solidFill>
                  <a:srgbClr val="002E46"/>
                </a:solidFill>
                <a:latin typeface="Lucida Sans"/>
                <a:cs typeface="Lucida Sans"/>
              </a:rPr>
              <a:t>tissue</a:t>
            </a:r>
            <a:r>
              <a:rPr sz="1000" spc="-70" dirty="0">
                <a:solidFill>
                  <a:srgbClr val="002E46"/>
                </a:solidFill>
                <a:latin typeface="Lucida Sans"/>
                <a:cs typeface="Lucida Sans"/>
              </a:rPr>
              <a:t> </a:t>
            </a:r>
            <a:r>
              <a:rPr sz="1000" spc="-60" dirty="0">
                <a:solidFill>
                  <a:srgbClr val="002E46"/>
                </a:solidFill>
                <a:latin typeface="Lucida Sans"/>
                <a:cs typeface="Lucida Sans"/>
              </a:rPr>
              <a:t>upon</a:t>
            </a:r>
            <a:r>
              <a:rPr sz="1000" spc="-70" dirty="0">
                <a:solidFill>
                  <a:srgbClr val="002E46"/>
                </a:solidFill>
                <a:latin typeface="Lucida Sans"/>
                <a:cs typeface="Lucida Sans"/>
              </a:rPr>
              <a:t> </a:t>
            </a:r>
            <a:r>
              <a:rPr sz="1000" spc="-50" dirty="0">
                <a:solidFill>
                  <a:srgbClr val="002E46"/>
                </a:solidFill>
                <a:latin typeface="Lucida Sans"/>
                <a:cs typeface="Lucida Sans"/>
              </a:rPr>
              <a:t>death.</a:t>
            </a:r>
            <a:r>
              <a:rPr sz="1000" spc="-70" dirty="0">
                <a:solidFill>
                  <a:srgbClr val="002E46"/>
                </a:solidFill>
                <a:latin typeface="Lucida Sans"/>
                <a:cs typeface="Lucida Sans"/>
              </a:rPr>
              <a:t> </a:t>
            </a:r>
            <a:r>
              <a:rPr sz="1000" spc="-55" dirty="0">
                <a:solidFill>
                  <a:srgbClr val="002E46"/>
                </a:solidFill>
                <a:latin typeface="Lucida Sans"/>
                <a:cs typeface="Lucida Sans"/>
              </a:rPr>
              <a:t>At</a:t>
            </a:r>
            <a:r>
              <a:rPr sz="1000" spc="-75" dirty="0">
                <a:solidFill>
                  <a:srgbClr val="002E46"/>
                </a:solidFill>
                <a:latin typeface="Lucida Sans"/>
                <a:cs typeface="Lucida Sans"/>
              </a:rPr>
              <a:t> </a:t>
            </a:r>
            <a:r>
              <a:rPr sz="1000" spc="-40" dirty="0">
                <a:solidFill>
                  <a:srgbClr val="002E46"/>
                </a:solidFill>
                <a:latin typeface="Lucida Sans"/>
                <a:cs typeface="Lucida Sans"/>
              </a:rPr>
              <a:t>the</a:t>
            </a:r>
            <a:r>
              <a:rPr sz="1000" spc="-70" dirty="0">
                <a:solidFill>
                  <a:srgbClr val="002E46"/>
                </a:solidFill>
                <a:latin typeface="Lucida Sans"/>
                <a:cs typeface="Lucida Sans"/>
              </a:rPr>
              <a:t> </a:t>
            </a:r>
            <a:r>
              <a:rPr sz="1000" spc="-40" dirty="0">
                <a:solidFill>
                  <a:srgbClr val="002E46"/>
                </a:solidFill>
                <a:latin typeface="Lucida Sans"/>
                <a:cs typeface="Lucida Sans"/>
              </a:rPr>
              <a:t>time</a:t>
            </a:r>
            <a:r>
              <a:rPr sz="1000" spc="-70" dirty="0">
                <a:solidFill>
                  <a:srgbClr val="002E46"/>
                </a:solidFill>
                <a:latin typeface="Lucida Sans"/>
                <a:cs typeface="Lucida Sans"/>
              </a:rPr>
              <a:t> </a:t>
            </a:r>
            <a:r>
              <a:rPr sz="1000" spc="-45" dirty="0">
                <a:solidFill>
                  <a:srgbClr val="002E46"/>
                </a:solidFill>
                <a:latin typeface="Lucida Sans"/>
                <a:cs typeface="Lucida Sans"/>
              </a:rPr>
              <a:t>of</a:t>
            </a:r>
            <a:r>
              <a:rPr sz="1000" spc="-70" dirty="0">
                <a:solidFill>
                  <a:srgbClr val="002E46"/>
                </a:solidFill>
                <a:latin typeface="Lucida Sans"/>
                <a:cs typeface="Lucida Sans"/>
              </a:rPr>
              <a:t> </a:t>
            </a:r>
            <a:r>
              <a:rPr sz="1000" spc="-50" dirty="0">
                <a:solidFill>
                  <a:srgbClr val="002E46"/>
                </a:solidFill>
                <a:latin typeface="Lucida Sans"/>
                <a:cs typeface="Lucida Sans"/>
              </a:rPr>
              <a:t>death,</a:t>
            </a:r>
            <a:r>
              <a:rPr sz="1000" spc="-75" dirty="0">
                <a:solidFill>
                  <a:srgbClr val="002E46"/>
                </a:solidFill>
                <a:latin typeface="Lucida Sans"/>
                <a:cs typeface="Lucida Sans"/>
              </a:rPr>
              <a:t> </a:t>
            </a:r>
            <a:r>
              <a:rPr sz="1000" spc="-55" dirty="0">
                <a:solidFill>
                  <a:srgbClr val="002E46"/>
                </a:solidFill>
                <a:latin typeface="Lucida Sans"/>
                <a:cs typeface="Lucida Sans"/>
              </a:rPr>
              <a:t>doctors</a:t>
            </a:r>
            <a:r>
              <a:rPr sz="1000" spc="-70" dirty="0">
                <a:solidFill>
                  <a:srgbClr val="002E46"/>
                </a:solidFill>
                <a:latin typeface="Lucida Sans"/>
                <a:cs typeface="Lucida Sans"/>
              </a:rPr>
              <a:t> </a:t>
            </a:r>
            <a:r>
              <a:rPr sz="1000" spc="-45" dirty="0">
                <a:solidFill>
                  <a:srgbClr val="002E46"/>
                </a:solidFill>
                <a:latin typeface="Lucida Sans"/>
                <a:cs typeface="Lucida Sans"/>
              </a:rPr>
              <a:t>determine  </a:t>
            </a:r>
            <a:r>
              <a:rPr sz="1000" spc="-40" dirty="0">
                <a:solidFill>
                  <a:srgbClr val="002E46"/>
                </a:solidFill>
                <a:latin typeface="Lucida Sans"/>
                <a:cs typeface="Lucida Sans"/>
              </a:rPr>
              <a:t>whether</a:t>
            </a:r>
            <a:r>
              <a:rPr sz="1000" spc="-75" dirty="0">
                <a:solidFill>
                  <a:srgbClr val="002E46"/>
                </a:solidFill>
                <a:latin typeface="Lucida Sans"/>
                <a:cs typeface="Lucida Sans"/>
              </a:rPr>
              <a:t> </a:t>
            </a:r>
            <a:r>
              <a:rPr sz="1000" spc="-60" dirty="0">
                <a:solidFill>
                  <a:srgbClr val="002E46"/>
                </a:solidFill>
                <a:latin typeface="Lucida Sans"/>
                <a:cs typeface="Lucida Sans"/>
              </a:rPr>
              <a:t>you</a:t>
            </a:r>
            <a:r>
              <a:rPr sz="1000" spc="-70" dirty="0">
                <a:solidFill>
                  <a:srgbClr val="002E46"/>
                </a:solidFill>
                <a:latin typeface="Lucida Sans"/>
                <a:cs typeface="Lucida Sans"/>
              </a:rPr>
              <a:t> </a:t>
            </a:r>
            <a:r>
              <a:rPr sz="1000" spc="-30" dirty="0">
                <a:solidFill>
                  <a:srgbClr val="002E46"/>
                </a:solidFill>
                <a:latin typeface="Lucida Sans"/>
                <a:cs typeface="Lucida Sans"/>
              </a:rPr>
              <a:t>are</a:t>
            </a:r>
            <a:r>
              <a:rPr sz="1000" spc="-70" dirty="0">
                <a:solidFill>
                  <a:srgbClr val="002E46"/>
                </a:solidFill>
                <a:latin typeface="Lucida Sans"/>
                <a:cs typeface="Lucida Sans"/>
              </a:rPr>
              <a:t> </a:t>
            </a:r>
            <a:r>
              <a:rPr sz="1000" spc="-35" dirty="0">
                <a:solidFill>
                  <a:srgbClr val="002E46"/>
                </a:solidFill>
                <a:latin typeface="Lucida Sans"/>
                <a:cs typeface="Lucida Sans"/>
              </a:rPr>
              <a:t>medically</a:t>
            </a:r>
            <a:r>
              <a:rPr sz="1000" spc="-70" dirty="0">
                <a:solidFill>
                  <a:srgbClr val="002E46"/>
                </a:solidFill>
                <a:latin typeface="Lucida Sans"/>
                <a:cs typeface="Lucida Sans"/>
              </a:rPr>
              <a:t> </a:t>
            </a:r>
            <a:r>
              <a:rPr sz="1000" spc="-45" dirty="0">
                <a:solidFill>
                  <a:srgbClr val="002E46"/>
                </a:solidFill>
                <a:latin typeface="Lucida Sans"/>
                <a:cs typeface="Lucida Sans"/>
              </a:rPr>
              <a:t>suitable</a:t>
            </a:r>
            <a:r>
              <a:rPr sz="1000" spc="-70" dirty="0">
                <a:solidFill>
                  <a:srgbClr val="002E46"/>
                </a:solidFill>
                <a:latin typeface="Lucida Sans"/>
                <a:cs typeface="Lucida Sans"/>
              </a:rPr>
              <a:t> </a:t>
            </a:r>
            <a:r>
              <a:rPr sz="1000" spc="-45" dirty="0">
                <a:solidFill>
                  <a:srgbClr val="002E46"/>
                </a:solidFill>
                <a:latin typeface="Lucida Sans"/>
                <a:cs typeface="Lucida Sans"/>
              </a:rPr>
              <a:t>for</a:t>
            </a:r>
            <a:r>
              <a:rPr sz="1000" spc="-70" dirty="0">
                <a:solidFill>
                  <a:srgbClr val="002E46"/>
                </a:solidFill>
                <a:latin typeface="Lucida Sans"/>
                <a:cs typeface="Lucida Sans"/>
              </a:rPr>
              <a:t> </a:t>
            </a:r>
            <a:r>
              <a:rPr sz="1000" spc="-55" dirty="0">
                <a:solidFill>
                  <a:srgbClr val="002E46"/>
                </a:solidFill>
                <a:latin typeface="Lucida Sans"/>
                <a:cs typeface="Lucida Sans"/>
              </a:rPr>
              <a:t>donation,</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40" dirty="0">
                <a:solidFill>
                  <a:srgbClr val="002E46"/>
                </a:solidFill>
                <a:latin typeface="Lucida Sans"/>
                <a:cs typeface="Lucida Sans"/>
              </a:rPr>
              <a:t>there</a:t>
            </a:r>
            <a:r>
              <a:rPr sz="1000" spc="-70" dirty="0">
                <a:solidFill>
                  <a:srgbClr val="002E46"/>
                </a:solidFill>
                <a:latin typeface="Lucida Sans"/>
                <a:cs typeface="Lucida Sans"/>
              </a:rPr>
              <a:t> </a:t>
            </a:r>
            <a:r>
              <a:rPr sz="1000" spc="-30" dirty="0">
                <a:solidFill>
                  <a:srgbClr val="002E46"/>
                </a:solidFill>
                <a:latin typeface="Lucida Sans"/>
                <a:cs typeface="Lucida Sans"/>
              </a:rPr>
              <a:t>are</a:t>
            </a:r>
            <a:r>
              <a:rPr sz="1000" spc="-70" dirty="0">
                <a:solidFill>
                  <a:srgbClr val="002E46"/>
                </a:solidFill>
                <a:latin typeface="Lucida Sans"/>
                <a:cs typeface="Lucida Sans"/>
              </a:rPr>
              <a:t> </a:t>
            </a:r>
            <a:r>
              <a:rPr sz="1000" spc="-40" dirty="0">
                <a:solidFill>
                  <a:srgbClr val="002E46"/>
                </a:solidFill>
                <a:latin typeface="Lucida Sans"/>
                <a:cs typeface="Lucida Sans"/>
              </a:rPr>
              <a:t>only</a:t>
            </a:r>
            <a:r>
              <a:rPr sz="1000" spc="-70"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35" dirty="0">
                <a:solidFill>
                  <a:srgbClr val="002E46"/>
                </a:solidFill>
                <a:latin typeface="Lucida Sans"/>
                <a:cs typeface="Lucida Sans"/>
              </a:rPr>
              <a:t>few</a:t>
            </a:r>
            <a:r>
              <a:rPr sz="1000" spc="-70" dirty="0">
                <a:solidFill>
                  <a:srgbClr val="002E46"/>
                </a:solidFill>
                <a:latin typeface="Lucida Sans"/>
                <a:cs typeface="Lucida Sans"/>
              </a:rPr>
              <a:t> </a:t>
            </a:r>
            <a:r>
              <a:rPr sz="1000" spc="-50" dirty="0">
                <a:solidFill>
                  <a:srgbClr val="002E46"/>
                </a:solidFill>
                <a:latin typeface="Lucida Sans"/>
                <a:cs typeface="Lucida Sans"/>
              </a:rPr>
              <a:t>conditions</a:t>
            </a:r>
            <a:r>
              <a:rPr sz="1000" spc="-70" dirty="0">
                <a:solidFill>
                  <a:srgbClr val="002E46"/>
                </a:solidFill>
                <a:latin typeface="Lucida Sans"/>
                <a:cs typeface="Lucida Sans"/>
              </a:rPr>
              <a:t> </a:t>
            </a:r>
            <a:r>
              <a:rPr sz="1000" spc="-35" dirty="0">
                <a:solidFill>
                  <a:srgbClr val="002E46"/>
                </a:solidFill>
                <a:latin typeface="Lucida Sans"/>
                <a:cs typeface="Lucida Sans"/>
              </a:rPr>
              <a:t>that</a:t>
            </a:r>
            <a:r>
              <a:rPr sz="1000" spc="-70" dirty="0">
                <a:solidFill>
                  <a:srgbClr val="002E46"/>
                </a:solidFill>
                <a:latin typeface="Lucida Sans"/>
                <a:cs typeface="Lucida Sans"/>
              </a:rPr>
              <a:t> </a:t>
            </a:r>
            <a:r>
              <a:rPr sz="1000" spc="-50" dirty="0">
                <a:solidFill>
                  <a:srgbClr val="002E46"/>
                </a:solidFill>
                <a:latin typeface="Lucida Sans"/>
                <a:cs typeface="Lucida Sans"/>
              </a:rPr>
              <a:t>would</a:t>
            </a:r>
            <a:r>
              <a:rPr sz="1000" spc="-70" dirty="0">
                <a:solidFill>
                  <a:srgbClr val="002E46"/>
                </a:solidFill>
                <a:latin typeface="Lucida Sans"/>
                <a:cs typeface="Lucida Sans"/>
              </a:rPr>
              <a:t> </a:t>
            </a:r>
            <a:r>
              <a:rPr sz="1000" spc="-40" dirty="0">
                <a:solidFill>
                  <a:srgbClr val="002E46"/>
                </a:solidFill>
                <a:latin typeface="Lucida Sans"/>
                <a:cs typeface="Lucida Sans"/>
              </a:rPr>
              <a:t>absolutely</a:t>
            </a:r>
            <a:r>
              <a:rPr sz="1000" spc="-70" dirty="0">
                <a:solidFill>
                  <a:srgbClr val="002E46"/>
                </a:solidFill>
                <a:latin typeface="Lucida Sans"/>
                <a:cs typeface="Lucida Sans"/>
              </a:rPr>
              <a:t> </a:t>
            </a:r>
            <a:r>
              <a:rPr sz="1000" spc="-45" dirty="0">
                <a:solidFill>
                  <a:srgbClr val="002E46"/>
                </a:solidFill>
                <a:latin typeface="Lucida Sans"/>
                <a:cs typeface="Lucida Sans"/>
              </a:rPr>
              <a:t>prevent</a:t>
            </a:r>
            <a:r>
              <a:rPr sz="1000" spc="-70"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55" dirty="0">
                <a:solidFill>
                  <a:srgbClr val="002E46"/>
                </a:solidFill>
                <a:latin typeface="Lucida Sans"/>
                <a:cs typeface="Lucida Sans"/>
              </a:rPr>
              <a:t>person</a:t>
            </a:r>
            <a:r>
              <a:rPr sz="1000" spc="-75" dirty="0">
                <a:solidFill>
                  <a:srgbClr val="002E46"/>
                </a:solidFill>
                <a:latin typeface="Lucida Sans"/>
                <a:cs typeface="Lucida Sans"/>
              </a:rPr>
              <a:t> </a:t>
            </a:r>
            <a:r>
              <a:rPr sz="1000" spc="-60" dirty="0">
                <a:solidFill>
                  <a:srgbClr val="002E46"/>
                </a:solidFill>
                <a:latin typeface="Lucida Sans"/>
                <a:cs typeface="Lucida Sans"/>
              </a:rPr>
              <a:t>from</a:t>
            </a:r>
            <a:r>
              <a:rPr sz="1000" spc="-70" dirty="0">
                <a:solidFill>
                  <a:srgbClr val="002E46"/>
                </a:solidFill>
                <a:latin typeface="Lucida Sans"/>
                <a:cs typeface="Lucida Sans"/>
              </a:rPr>
              <a:t> </a:t>
            </a:r>
            <a:r>
              <a:rPr sz="1000" spc="-55" dirty="0">
                <a:solidFill>
                  <a:srgbClr val="002E46"/>
                </a:solidFill>
                <a:latin typeface="Lucida Sans"/>
                <a:cs typeface="Lucida Sans"/>
              </a:rPr>
              <a:t>becoming</a:t>
            </a:r>
            <a:r>
              <a:rPr sz="1000" spc="-70"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45" dirty="0">
                <a:solidFill>
                  <a:srgbClr val="002E46"/>
                </a:solidFill>
                <a:latin typeface="Lucida Sans"/>
                <a:cs typeface="Lucida Sans"/>
              </a:rPr>
              <a:t>donor—  </a:t>
            </a:r>
            <a:r>
              <a:rPr sz="1000" spc="-65" dirty="0">
                <a:solidFill>
                  <a:srgbClr val="002E46"/>
                </a:solidFill>
                <a:latin typeface="Lucida Sans"/>
                <a:cs typeface="Lucida Sans"/>
              </a:rPr>
              <a:t>such</a:t>
            </a:r>
            <a:r>
              <a:rPr sz="1000" spc="-80" dirty="0">
                <a:solidFill>
                  <a:srgbClr val="002E46"/>
                </a:solidFill>
                <a:latin typeface="Lucida Sans"/>
                <a:cs typeface="Lucida Sans"/>
              </a:rPr>
              <a:t> </a:t>
            </a:r>
            <a:r>
              <a:rPr sz="1000" spc="-55" dirty="0">
                <a:solidFill>
                  <a:srgbClr val="002E46"/>
                </a:solidFill>
                <a:latin typeface="Lucida Sans"/>
                <a:cs typeface="Lucida Sans"/>
              </a:rPr>
              <a:t>as</a:t>
            </a:r>
            <a:r>
              <a:rPr sz="1000" spc="-75" dirty="0">
                <a:solidFill>
                  <a:srgbClr val="002E46"/>
                </a:solidFill>
                <a:latin typeface="Lucida Sans"/>
                <a:cs typeface="Lucida Sans"/>
              </a:rPr>
              <a:t> </a:t>
            </a:r>
            <a:r>
              <a:rPr sz="1000" spc="-30" dirty="0">
                <a:solidFill>
                  <a:srgbClr val="002E46"/>
                </a:solidFill>
                <a:latin typeface="Lucida Sans"/>
                <a:cs typeface="Lucida Sans"/>
              </a:rPr>
              <a:t>active</a:t>
            </a:r>
            <a:r>
              <a:rPr sz="1000" spc="-75" dirty="0">
                <a:solidFill>
                  <a:srgbClr val="002E46"/>
                </a:solidFill>
                <a:latin typeface="Lucida Sans"/>
                <a:cs typeface="Lucida Sans"/>
              </a:rPr>
              <a:t> </a:t>
            </a:r>
            <a:r>
              <a:rPr sz="1000" spc="-35" dirty="0">
                <a:solidFill>
                  <a:srgbClr val="002E46"/>
                </a:solidFill>
                <a:latin typeface="Lucida Sans"/>
                <a:cs typeface="Lucida Sans"/>
              </a:rPr>
              <a:t>cancer</a:t>
            </a:r>
            <a:r>
              <a:rPr sz="1000" spc="-75" dirty="0">
                <a:solidFill>
                  <a:srgbClr val="002E46"/>
                </a:solidFill>
                <a:latin typeface="Lucida Sans"/>
                <a:cs typeface="Lucida Sans"/>
              </a:rPr>
              <a:t> </a:t>
            </a:r>
            <a:r>
              <a:rPr sz="1000" spc="-45" dirty="0">
                <a:solidFill>
                  <a:srgbClr val="002E46"/>
                </a:solidFill>
                <a:latin typeface="Lucida Sans"/>
                <a:cs typeface="Lucida Sans"/>
              </a:rPr>
              <a:t>or</a:t>
            </a:r>
            <a:r>
              <a:rPr sz="1000" spc="-80" dirty="0">
                <a:solidFill>
                  <a:srgbClr val="002E46"/>
                </a:solidFill>
                <a:latin typeface="Lucida Sans"/>
                <a:cs typeface="Lucida Sans"/>
              </a:rPr>
              <a:t> </a:t>
            </a:r>
            <a:r>
              <a:rPr sz="1000" spc="-10" dirty="0">
                <a:solidFill>
                  <a:srgbClr val="002E46"/>
                </a:solidFill>
                <a:latin typeface="Lucida Sans"/>
                <a:cs typeface="Lucida Sans"/>
              </a:rPr>
              <a:t>a</a:t>
            </a:r>
            <a:r>
              <a:rPr sz="1000" spc="-75" dirty="0">
                <a:solidFill>
                  <a:srgbClr val="002E46"/>
                </a:solidFill>
                <a:latin typeface="Lucida Sans"/>
                <a:cs typeface="Lucida Sans"/>
              </a:rPr>
              <a:t> </a:t>
            </a:r>
            <a:r>
              <a:rPr sz="1000" spc="-55" dirty="0">
                <a:solidFill>
                  <a:srgbClr val="002E46"/>
                </a:solidFill>
                <a:latin typeface="Lucida Sans"/>
                <a:cs typeface="Lucida Sans"/>
              </a:rPr>
              <a:t>systemic</a:t>
            </a:r>
            <a:r>
              <a:rPr sz="1000" spc="-75" dirty="0">
                <a:solidFill>
                  <a:srgbClr val="002E46"/>
                </a:solidFill>
                <a:latin typeface="Lucida Sans"/>
                <a:cs typeface="Lucida Sans"/>
              </a:rPr>
              <a:t> </a:t>
            </a:r>
            <a:r>
              <a:rPr sz="1000" spc="-50" dirty="0">
                <a:solidFill>
                  <a:srgbClr val="002E46"/>
                </a:solidFill>
                <a:latin typeface="Lucida Sans"/>
                <a:cs typeface="Lucida Sans"/>
              </a:rPr>
              <a:t>infection.</a:t>
            </a:r>
            <a:r>
              <a:rPr sz="1000" spc="-75" dirty="0">
                <a:solidFill>
                  <a:srgbClr val="002E46"/>
                </a:solidFill>
                <a:latin typeface="Lucida Sans"/>
                <a:cs typeface="Lucida Sans"/>
              </a:rPr>
              <a:t> </a:t>
            </a:r>
            <a:r>
              <a:rPr sz="1000" spc="-35" dirty="0">
                <a:solidFill>
                  <a:srgbClr val="002E46"/>
                </a:solidFill>
                <a:latin typeface="Lucida Sans"/>
                <a:cs typeface="Lucida Sans"/>
              </a:rPr>
              <a:t>Even</a:t>
            </a:r>
            <a:r>
              <a:rPr sz="1000" spc="-80" dirty="0">
                <a:solidFill>
                  <a:srgbClr val="002E46"/>
                </a:solidFill>
                <a:latin typeface="Lucida Sans"/>
                <a:cs typeface="Lucida Sans"/>
              </a:rPr>
              <a:t> </a:t>
            </a:r>
            <a:r>
              <a:rPr sz="1000" spc="-40" dirty="0">
                <a:solidFill>
                  <a:srgbClr val="002E46"/>
                </a:solidFill>
                <a:latin typeface="Lucida Sans"/>
                <a:cs typeface="Lucida Sans"/>
              </a:rPr>
              <a:t>people</a:t>
            </a:r>
            <a:r>
              <a:rPr sz="1000" spc="-75" dirty="0">
                <a:solidFill>
                  <a:srgbClr val="002E46"/>
                </a:solidFill>
                <a:latin typeface="Lucida Sans"/>
                <a:cs typeface="Lucida Sans"/>
              </a:rPr>
              <a:t> </a:t>
            </a:r>
            <a:r>
              <a:rPr sz="1000" spc="-35" dirty="0">
                <a:solidFill>
                  <a:srgbClr val="002E46"/>
                </a:solidFill>
                <a:latin typeface="Lucida Sans"/>
                <a:cs typeface="Lucida Sans"/>
              </a:rPr>
              <a:t>with</a:t>
            </a:r>
            <a:r>
              <a:rPr sz="1000" spc="-75" dirty="0">
                <a:solidFill>
                  <a:srgbClr val="002E46"/>
                </a:solidFill>
                <a:latin typeface="Lucida Sans"/>
                <a:cs typeface="Lucida Sans"/>
              </a:rPr>
              <a:t> </a:t>
            </a:r>
            <a:r>
              <a:rPr sz="1000" spc="-50" dirty="0">
                <a:solidFill>
                  <a:srgbClr val="002E46"/>
                </a:solidFill>
                <a:latin typeface="Lucida Sans"/>
                <a:cs typeface="Lucida Sans"/>
              </a:rPr>
              <a:t>diabetes,</a:t>
            </a:r>
            <a:r>
              <a:rPr sz="1000" spc="-75" dirty="0">
                <a:solidFill>
                  <a:srgbClr val="002E46"/>
                </a:solidFill>
                <a:latin typeface="Lucida Sans"/>
                <a:cs typeface="Lucida Sans"/>
              </a:rPr>
              <a:t> </a:t>
            </a:r>
            <a:r>
              <a:rPr sz="1000" spc="-55" dirty="0">
                <a:solidFill>
                  <a:srgbClr val="002E46"/>
                </a:solidFill>
                <a:latin typeface="Lucida Sans"/>
                <a:cs typeface="Lucida Sans"/>
              </a:rPr>
              <a:t>HIV,</a:t>
            </a:r>
            <a:r>
              <a:rPr sz="1000" spc="-75" dirty="0">
                <a:solidFill>
                  <a:srgbClr val="002E46"/>
                </a:solidFill>
                <a:latin typeface="Lucida Sans"/>
                <a:cs typeface="Lucida Sans"/>
              </a:rPr>
              <a:t> </a:t>
            </a:r>
            <a:r>
              <a:rPr sz="1000" spc="-40" dirty="0">
                <a:solidFill>
                  <a:srgbClr val="002E46"/>
                </a:solidFill>
                <a:latin typeface="Lucida Sans"/>
                <a:cs typeface="Lucida Sans"/>
              </a:rPr>
              <a:t>hepatitis</a:t>
            </a:r>
            <a:r>
              <a:rPr sz="1000" spc="-80"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35" dirty="0">
                <a:solidFill>
                  <a:srgbClr val="002E46"/>
                </a:solidFill>
                <a:latin typeface="Lucida Sans"/>
                <a:cs typeface="Lucida Sans"/>
              </a:rPr>
              <a:t>cancer</a:t>
            </a:r>
            <a:r>
              <a:rPr sz="1000" spc="-75" dirty="0">
                <a:solidFill>
                  <a:srgbClr val="002E46"/>
                </a:solidFill>
                <a:latin typeface="Lucida Sans"/>
                <a:cs typeface="Lucida Sans"/>
              </a:rPr>
              <a:t> </a:t>
            </a:r>
            <a:r>
              <a:rPr sz="1000" spc="-60" dirty="0">
                <a:solidFill>
                  <a:srgbClr val="002E46"/>
                </a:solidFill>
                <a:latin typeface="Lucida Sans"/>
                <a:cs typeface="Lucida Sans"/>
              </a:rPr>
              <a:t>CAN</a:t>
            </a:r>
            <a:r>
              <a:rPr sz="1000" spc="-75" dirty="0">
                <a:solidFill>
                  <a:srgbClr val="002E46"/>
                </a:solidFill>
                <a:latin typeface="Lucida Sans"/>
                <a:cs typeface="Lucida Sans"/>
              </a:rPr>
              <a:t> </a:t>
            </a:r>
            <a:r>
              <a:rPr sz="1000" spc="-60" dirty="0">
                <a:solidFill>
                  <a:srgbClr val="002E46"/>
                </a:solidFill>
                <a:latin typeface="Lucida Sans"/>
                <a:cs typeface="Lucida Sans"/>
              </a:rPr>
              <a:t>sometimes</a:t>
            </a:r>
            <a:r>
              <a:rPr sz="1000" spc="-80" dirty="0">
                <a:solidFill>
                  <a:srgbClr val="002E46"/>
                </a:solidFill>
                <a:latin typeface="Lucida Sans"/>
                <a:cs typeface="Lucida Sans"/>
              </a:rPr>
              <a:t> </a:t>
            </a:r>
            <a:r>
              <a:rPr sz="1000" spc="-40" dirty="0">
                <a:solidFill>
                  <a:srgbClr val="002E46"/>
                </a:solidFill>
                <a:latin typeface="Lucida Sans"/>
                <a:cs typeface="Lucida Sans"/>
              </a:rPr>
              <a:t>donate</a:t>
            </a:r>
            <a:r>
              <a:rPr sz="1000" spc="-75" dirty="0">
                <a:solidFill>
                  <a:srgbClr val="002E46"/>
                </a:solidFill>
                <a:latin typeface="Lucida Sans"/>
                <a:cs typeface="Lucida Sans"/>
              </a:rPr>
              <a:t> </a:t>
            </a:r>
            <a:r>
              <a:rPr sz="1000" spc="-35" dirty="0">
                <a:solidFill>
                  <a:srgbClr val="002E46"/>
                </a:solidFill>
                <a:latin typeface="Lucida Sans"/>
                <a:cs typeface="Lucida Sans"/>
              </a:rPr>
              <a:t>their</a:t>
            </a:r>
            <a:r>
              <a:rPr sz="1000" spc="-75" dirty="0">
                <a:solidFill>
                  <a:srgbClr val="002E46"/>
                </a:solidFill>
                <a:latin typeface="Lucida Sans"/>
                <a:cs typeface="Lucida Sans"/>
              </a:rPr>
              <a:t> organs.</a:t>
            </a:r>
            <a:endParaRPr sz="1000">
              <a:latin typeface="Lucida Sans"/>
              <a:cs typeface="Lucida Sans"/>
            </a:endParaRPr>
          </a:p>
          <a:p>
            <a:pPr>
              <a:lnSpc>
                <a:spcPct val="100000"/>
              </a:lnSpc>
            </a:pPr>
            <a:endParaRPr sz="1100">
              <a:latin typeface="Lucida Sans"/>
              <a:cs typeface="Lucida Sans"/>
            </a:endParaRPr>
          </a:p>
          <a:p>
            <a:pPr>
              <a:lnSpc>
                <a:spcPct val="100000"/>
              </a:lnSpc>
            </a:pPr>
            <a:endParaRPr sz="1100">
              <a:latin typeface="Lucida Sans"/>
              <a:cs typeface="Lucida Sans"/>
            </a:endParaRPr>
          </a:p>
          <a:p>
            <a:pPr marL="12700" algn="just">
              <a:lnSpc>
                <a:spcPct val="100000"/>
              </a:lnSpc>
              <a:spcBef>
                <a:spcPts val="905"/>
              </a:spcBef>
            </a:pPr>
            <a:r>
              <a:rPr sz="1400" b="1" spc="-25" dirty="0">
                <a:solidFill>
                  <a:srgbClr val="002E46"/>
                </a:solidFill>
                <a:latin typeface="Calibri"/>
                <a:cs typeface="Calibri"/>
              </a:rPr>
              <a:t>Myth: </a:t>
            </a:r>
            <a:r>
              <a:rPr sz="1400" b="1" spc="40" dirty="0">
                <a:solidFill>
                  <a:srgbClr val="002E46"/>
                </a:solidFill>
                <a:latin typeface="Calibri"/>
                <a:cs typeface="Calibri"/>
              </a:rPr>
              <a:t>Donation </a:t>
            </a:r>
            <a:r>
              <a:rPr sz="1400" b="1" spc="20" dirty="0">
                <a:solidFill>
                  <a:srgbClr val="002E46"/>
                </a:solidFill>
                <a:latin typeface="Calibri"/>
                <a:cs typeface="Calibri"/>
              </a:rPr>
              <a:t>is </a:t>
            </a:r>
            <a:r>
              <a:rPr sz="1400" b="1" spc="40" dirty="0">
                <a:solidFill>
                  <a:srgbClr val="002E46"/>
                </a:solidFill>
                <a:latin typeface="Calibri"/>
                <a:cs typeface="Calibri"/>
              </a:rPr>
              <a:t>against </a:t>
            </a:r>
            <a:r>
              <a:rPr sz="1400" b="1" spc="25" dirty="0">
                <a:solidFill>
                  <a:srgbClr val="002E46"/>
                </a:solidFill>
                <a:latin typeface="Calibri"/>
                <a:cs typeface="Calibri"/>
              </a:rPr>
              <a:t>my</a:t>
            </a:r>
            <a:r>
              <a:rPr sz="1400" b="1" spc="40" dirty="0">
                <a:solidFill>
                  <a:srgbClr val="002E46"/>
                </a:solidFill>
                <a:latin typeface="Calibri"/>
                <a:cs typeface="Calibri"/>
              </a:rPr>
              <a:t> </a:t>
            </a:r>
            <a:r>
              <a:rPr sz="1400" b="1" spc="25" dirty="0">
                <a:solidFill>
                  <a:srgbClr val="002E46"/>
                </a:solidFill>
                <a:latin typeface="Calibri"/>
                <a:cs typeface="Calibri"/>
              </a:rPr>
              <a:t>religion.</a:t>
            </a:r>
            <a:endParaRPr sz="1400">
              <a:latin typeface="Calibri"/>
              <a:cs typeface="Calibri"/>
            </a:endParaRPr>
          </a:p>
          <a:p>
            <a:pPr marL="12700" marR="664845">
              <a:lnSpc>
                <a:spcPct val="125000"/>
              </a:lnSpc>
              <a:spcBef>
                <a:spcPts val="210"/>
              </a:spcBef>
            </a:pPr>
            <a:r>
              <a:rPr sz="1200" b="1" i="1" spc="-25" dirty="0">
                <a:solidFill>
                  <a:srgbClr val="002E46"/>
                </a:solidFill>
                <a:latin typeface="Gill Sans MT"/>
                <a:cs typeface="Gill Sans MT"/>
              </a:rPr>
              <a:t>Fact:</a:t>
            </a:r>
            <a:r>
              <a:rPr sz="1200" b="1" i="1" spc="-40" dirty="0">
                <a:solidFill>
                  <a:srgbClr val="002E46"/>
                </a:solidFill>
                <a:latin typeface="Gill Sans MT"/>
                <a:cs typeface="Gill Sans MT"/>
              </a:rPr>
              <a:t> </a:t>
            </a:r>
            <a:r>
              <a:rPr sz="1000" spc="-25" dirty="0">
                <a:solidFill>
                  <a:srgbClr val="002E46"/>
                </a:solidFill>
                <a:latin typeface="Lucida Sans"/>
                <a:cs typeface="Lucida Sans"/>
              </a:rPr>
              <a:t>All</a:t>
            </a:r>
            <a:r>
              <a:rPr sz="1000" spc="-70" dirty="0">
                <a:solidFill>
                  <a:srgbClr val="002E46"/>
                </a:solidFill>
                <a:latin typeface="Lucida Sans"/>
                <a:cs typeface="Lucida Sans"/>
              </a:rPr>
              <a:t> </a:t>
            </a:r>
            <a:r>
              <a:rPr sz="1000" spc="-45" dirty="0">
                <a:solidFill>
                  <a:srgbClr val="002E46"/>
                </a:solidFill>
                <a:latin typeface="Lucida Sans"/>
                <a:cs typeface="Lucida Sans"/>
              </a:rPr>
              <a:t>major</a:t>
            </a:r>
            <a:r>
              <a:rPr sz="1000" spc="-70" dirty="0">
                <a:solidFill>
                  <a:srgbClr val="002E46"/>
                </a:solidFill>
                <a:latin typeface="Lucida Sans"/>
                <a:cs typeface="Lucida Sans"/>
              </a:rPr>
              <a:t> </a:t>
            </a:r>
            <a:r>
              <a:rPr sz="1000" spc="-50" dirty="0">
                <a:solidFill>
                  <a:srgbClr val="002E46"/>
                </a:solidFill>
                <a:latin typeface="Lucida Sans"/>
                <a:cs typeface="Lucida Sans"/>
              </a:rPr>
              <a:t>religions</a:t>
            </a:r>
            <a:r>
              <a:rPr sz="1000" spc="-75" dirty="0">
                <a:solidFill>
                  <a:srgbClr val="002E46"/>
                </a:solidFill>
                <a:latin typeface="Lucida Sans"/>
                <a:cs typeface="Lucida Sans"/>
              </a:rPr>
              <a:t> </a:t>
            </a:r>
            <a:r>
              <a:rPr sz="1000" spc="-45" dirty="0">
                <a:solidFill>
                  <a:srgbClr val="002E46"/>
                </a:solidFill>
                <a:latin typeface="Lucida Sans"/>
                <a:cs typeface="Lucida Sans"/>
              </a:rPr>
              <a:t>in</a:t>
            </a:r>
            <a:r>
              <a:rPr sz="1000" spc="-70" dirty="0">
                <a:solidFill>
                  <a:srgbClr val="002E46"/>
                </a:solidFill>
                <a:latin typeface="Lucida Sans"/>
                <a:cs typeface="Lucida Sans"/>
              </a:rPr>
              <a:t> </a:t>
            </a:r>
            <a:r>
              <a:rPr sz="1000" spc="-40" dirty="0">
                <a:solidFill>
                  <a:srgbClr val="002E46"/>
                </a:solidFill>
                <a:latin typeface="Lucida Sans"/>
                <a:cs typeface="Lucida Sans"/>
              </a:rPr>
              <a:t>the</a:t>
            </a:r>
            <a:r>
              <a:rPr sz="1000" spc="-70" dirty="0">
                <a:solidFill>
                  <a:srgbClr val="002E46"/>
                </a:solidFill>
                <a:latin typeface="Lucida Sans"/>
                <a:cs typeface="Lucida Sans"/>
              </a:rPr>
              <a:t> </a:t>
            </a:r>
            <a:r>
              <a:rPr sz="1000" spc="-35" dirty="0">
                <a:solidFill>
                  <a:srgbClr val="002E46"/>
                </a:solidFill>
                <a:latin typeface="Lucida Sans"/>
                <a:cs typeface="Lucida Sans"/>
              </a:rPr>
              <a:t>United</a:t>
            </a:r>
            <a:r>
              <a:rPr sz="1000" spc="-70" dirty="0">
                <a:solidFill>
                  <a:srgbClr val="002E46"/>
                </a:solidFill>
                <a:latin typeface="Lucida Sans"/>
                <a:cs typeface="Lucida Sans"/>
              </a:rPr>
              <a:t> </a:t>
            </a:r>
            <a:r>
              <a:rPr sz="1000" spc="-40" dirty="0">
                <a:solidFill>
                  <a:srgbClr val="002E46"/>
                </a:solidFill>
                <a:latin typeface="Lucida Sans"/>
                <a:cs typeface="Lucida Sans"/>
              </a:rPr>
              <a:t>States</a:t>
            </a:r>
            <a:r>
              <a:rPr sz="1000" spc="-70" dirty="0">
                <a:solidFill>
                  <a:srgbClr val="002E46"/>
                </a:solidFill>
                <a:latin typeface="Lucida Sans"/>
                <a:cs typeface="Lucida Sans"/>
              </a:rPr>
              <a:t> </a:t>
            </a:r>
            <a:r>
              <a:rPr sz="1000" spc="-60" dirty="0">
                <a:solidFill>
                  <a:srgbClr val="002E46"/>
                </a:solidFill>
                <a:latin typeface="Lucida Sans"/>
                <a:cs typeface="Lucida Sans"/>
              </a:rPr>
              <a:t>support</a:t>
            </a:r>
            <a:r>
              <a:rPr sz="1000" spc="-70" dirty="0">
                <a:solidFill>
                  <a:srgbClr val="002E46"/>
                </a:solidFill>
                <a:latin typeface="Lucida Sans"/>
                <a:cs typeface="Lucida Sans"/>
              </a:rPr>
              <a:t> </a:t>
            </a:r>
            <a:r>
              <a:rPr sz="1000" spc="-45" dirty="0">
                <a:solidFill>
                  <a:srgbClr val="002E46"/>
                </a:solidFill>
                <a:latin typeface="Lucida Sans"/>
                <a:cs typeface="Lucida Sans"/>
              </a:rPr>
              <a:t>donation</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50" dirty="0">
                <a:solidFill>
                  <a:srgbClr val="002E46"/>
                </a:solidFill>
                <a:latin typeface="Lucida Sans"/>
                <a:cs typeface="Lucida Sans"/>
              </a:rPr>
              <a:t>consider</a:t>
            </a:r>
            <a:r>
              <a:rPr sz="1000" spc="-75" dirty="0">
                <a:solidFill>
                  <a:srgbClr val="002E46"/>
                </a:solidFill>
                <a:latin typeface="Lucida Sans"/>
                <a:cs typeface="Lucida Sans"/>
              </a:rPr>
              <a:t> </a:t>
            </a:r>
            <a:r>
              <a:rPr sz="1000" spc="-30" dirty="0">
                <a:solidFill>
                  <a:srgbClr val="002E46"/>
                </a:solidFill>
                <a:latin typeface="Lucida Sans"/>
                <a:cs typeface="Lucida Sans"/>
              </a:rPr>
              <a:t>it</a:t>
            </a:r>
            <a:r>
              <a:rPr sz="1000" spc="-70" dirty="0">
                <a:solidFill>
                  <a:srgbClr val="002E46"/>
                </a:solidFill>
                <a:latin typeface="Lucida Sans"/>
                <a:cs typeface="Lucida Sans"/>
              </a:rPr>
              <a:t> </a:t>
            </a:r>
            <a:r>
              <a:rPr sz="1000" spc="-40" dirty="0">
                <a:solidFill>
                  <a:srgbClr val="002E46"/>
                </a:solidFill>
                <a:latin typeface="Lucida Sans"/>
                <a:cs typeface="Lucida Sans"/>
              </a:rPr>
              <a:t>to</a:t>
            </a:r>
            <a:r>
              <a:rPr sz="1000" spc="-70" dirty="0">
                <a:solidFill>
                  <a:srgbClr val="002E46"/>
                </a:solidFill>
                <a:latin typeface="Lucida Sans"/>
                <a:cs typeface="Lucida Sans"/>
              </a:rPr>
              <a:t> </a:t>
            </a:r>
            <a:r>
              <a:rPr sz="1000" spc="-40" dirty="0">
                <a:solidFill>
                  <a:srgbClr val="002E46"/>
                </a:solidFill>
                <a:latin typeface="Lucida Sans"/>
                <a:cs typeface="Lucida Sans"/>
              </a:rPr>
              <a:t>be</a:t>
            </a:r>
            <a:r>
              <a:rPr sz="1000" spc="-70" dirty="0">
                <a:solidFill>
                  <a:srgbClr val="002E46"/>
                </a:solidFill>
                <a:latin typeface="Lucida Sans"/>
                <a:cs typeface="Lucida Sans"/>
              </a:rPr>
              <a:t> </a:t>
            </a:r>
            <a:r>
              <a:rPr sz="1000" spc="-10" dirty="0">
                <a:solidFill>
                  <a:srgbClr val="002E46"/>
                </a:solidFill>
                <a:latin typeface="Lucida Sans"/>
                <a:cs typeface="Lucida Sans"/>
              </a:rPr>
              <a:t>a</a:t>
            </a:r>
            <a:r>
              <a:rPr sz="1000" spc="-70" dirty="0">
                <a:solidFill>
                  <a:srgbClr val="002E46"/>
                </a:solidFill>
                <a:latin typeface="Lucida Sans"/>
                <a:cs typeface="Lucida Sans"/>
              </a:rPr>
              <a:t> </a:t>
            </a:r>
            <a:r>
              <a:rPr sz="1000" spc="-60" dirty="0">
                <a:solidFill>
                  <a:srgbClr val="002E46"/>
                </a:solidFill>
                <a:latin typeface="Lucida Sans"/>
                <a:cs typeface="Lucida Sans"/>
              </a:rPr>
              <a:t>generous</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50" dirty="0">
                <a:solidFill>
                  <a:srgbClr val="002E46"/>
                </a:solidFill>
                <a:latin typeface="Lucida Sans"/>
                <a:cs typeface="Lucida Sans"/>
              </a:rPr>
              <a:t>compassionate</a:t>
            </a:r>
            <a:r>
              <a:rPr sz="1000" spc="-70" dirty="0">
                <a:solidFill>
                  <a:srgbClr val="002E46"/>
                </a:solidFill>
                <a:latin typeface="Lucida Sans"/>
                <a:cs typeface="Lucida Sans"/>
              </a:rPr>
              <a:t> </a:t>
            </a:r>
            <a:r>
              <a:rPr sz="1000" spc="-25" dirty="0">
                <a:solidFill>
                  <a:srgbClr val="002E46"/>
                </a:solidFill>
                <a:latin typeface="Lucida Sans"/>
                <a:cs typeface="Lucida Sans"/>
              </a:rPr>
              <a:t>act</a:t>
            </a:r>
            <a:r>
              <a:rPr sz="1000" spc="-70" dirty="0">
                <a:solidFill>
                  <a:srgbClr val="002E46"/>
                </a:solidFill>
                <a:latin typeface="Lucida Sans"/>
                <a:cs typeface="Lucida Sans"/>
              </a:rPr>
              <a:t> </a:t>
            </a:r>
            <a:r>
              <a:rPr sz="1000" spc="-45" dirty="0">
                <a:solidFill>
                  <a:srgbClr val="002E46"/>
                </a:solidFill>
                <a:latin typeface="Lucida Sans"/>
                <a:cs typeface="Lucida Sans"/>
              </a:rPr>
              <a:t>of</a:t>
            </a:r>
            <a:r>
              <a:rPr sz="1000" spc="-75" dirty="0">
                <a:solidFill>
                  <a:srgbClr val="002E46"/>
                </a:solidFill>
                <a:latin typeface="Lucida Sans"/>
                <a:cs typeface="Lucida Sans"/>
              </a:rPr>
              <a:t> </a:t>
            </a:r>
            <a:r>
              <a:rPr sz="1000" spc="-55" dirty="0">
                <a:solidFill>
                  <a:srgbClr val="002E46"/>
                </a:solidFill>
                <a:latin typeface="Lucida Sans"/>
                <a:cs typeface="Lucida Sans"/>
              </a:rPr>
              <a:t>caring.</a:t>
            </a:r>
            <a:r>
              <a:rPr sz="1000" spc="-70" dirty="0">
                <a:solidFill>
                  <a:srgbClr val="002E46"/>
                </a:solidFill>
                <a:latin typeface="Lucida Sans"/>
                <a:cs typeface="Lucida Sans"/>
              </a:rPr>
              <a:t> </a:t>
            </a:r>
            <a:r>
              <a:rPr sz="1000" spc="-45" dirty="0">
                <a:solidFill>
                  <a:srgbClr val="002E46"/>
                </a:solidFill>
                <a:latin typeface="Lucida Sans"/>
                <a:cs typeface="Lucida Sans"/>
              </a:rPr>
              <a:t>Donation  </a:t>
            </a:r>
            <a:r>
              <a:rPr sz="1000" spc="-55" dirty="0">
                <a:solidFill>
                  <a:srgbClr val="002E46"/>
                </a:solidFill>
                <a:latin typeface="Lucida Sans"/>
                <a:cs typeface="Lucida Sans"/>
              </a:rPr>
              <a:t>organizations</a:t>
            </a:r>
            <a:r>
              <a:rPr sz="1000" spc="-75" dirty="0">
                <a:solidFill>
                  <a:srgbClr val="002E46"/>
                </a:solidFill>
                <a:latin typeface="Lucida Sans"/>
                <a:cs typeface="Lucida Sans"/>
              </a:rPr>
              <a:t> </a:t>
            </a:r>
            <a:r>
              <a:rPr sz="1000" spc="-40" dirty="0">
                <a:solidFill>
                  <a:srgbClr val="002E46"/>
                </a:solidFill>
                <a:latin typeface="Lucida Sans"/>
                <a:cs typeface="Lucida Sans"/>
              </a:rPr>
              <a:t>coordinate</a:t>
            </a:r>
            <a:r>
              <a:rPr sz="1000" spc="-75" dirty="0">
                <a:solidFill>
                  <a:srgbClr val="002E46"/>
                </a:solidFill>
                <a:latin typeface="Lucida Sans"/>
                <a:cs typeface="Lucida Sans"/>
              </a:rPr>
              <a:t> </a:t>
            </a:r>
            <a:r>
              <a:rPr sz="1000" spc="-35" dirty="0">
                <a:solidFill>
                  <a:srgbClr val="002E46"/>
                </a:solidFill>
                <a:latin typeface="Lucida Sans"/>
                <a:cs typeface="Lucida Sans"/>
              </a:rPr>
              <a:t>with</a:t>
            </a:r>
            <a:r>
              <a:rPr sz="1000" spc="-70" dirty="0">
                <a:solidFill>
                  <a:srgbClr val="002E46"/>
                </a:solidFill>
                <a:latin typeface="Lucida Sans"/>
                <a:cs typeface="Lucida Sans"/>
              </a:rPr>
              <a:t> </a:t>
            </a:r>
            <a:r>
              <a:rPr sz="1000" spc="-40" dirty="0">
                <a:solidFill>
                  <a:srgbClr val="002E46"/>
                </a:solidFill>
                <a:latin typeface="Lucida Sans"/>
                <a:cs typeface="Lucida Sans"/>
              </a:rPr>
              <a:t>families</a:t>
            </a:r>
            <a:r>
              <a:rPr sz="1000" spc="-75" dirty="0">
                <a:solidFill>
                  <a:srgbClr val="002E46"/>
                </a:solidFill>
                <a:latin typeface="Lucida Sans"/>
                <a:cs typeface="Lucida Sans"/>
              </a:rPr>
              <a:t> </a:t>
            </a:r>
            <a:r>
              <a:rPr sz="1000" spc="-50" dirty="0">
                <a:solidFill>
                  <a:srgbClr val="002E46"/>
                </a:solidFill>
                <a:latin typeface="Lucida Sans"/>
                <a:cs typeface="Lucida Sans"/>
              </a:rPr>
              <a:t>and</a:t>
            </a:r>
            <a:r>
              <a:rPr sz="1000" spc="-70" dirty="0">
                <a:solidFill>
                  <a:srgbClr val="002E46"/>
                </a:solidFill>
                <a:latin typeface="Lucida Sans"/>
                <a:cs typeface="Lucida Sans"/>
              </a:rPr>
              <a:t> </a:t>
            </a:r>
            <a:r>
              <a:rPr sz="1000" spc="-50" dirty="0">
                <a:solidFill>
                  <a:srgbClr val="002E46"/>
                </a:solidFill>
                <a:latin typeface="Lucida Sans"/>
                <a:cs typeface="Lucida Sans"/>
              </a:rPr>
              <a:t>hospitals</a:t>
            </a:r>
            <a:r>
              <a:rPr sz="1000" spc="-75" dirty="0">
                <a:solidFill>
                  <a:srgbClr val="002E46"/>
                </a:solidFill>
                <a:latin typeface="Lucida Sans"/>
                <a:cs typeface="Lucida Sans"/>
              </a:rPr>
              <a:t> </a:t>
            </a:r>
            <a:r>
              <a:rPr sz="1000" spc="-40" dirty="0">
                <a:solidFill>
                  <a:srgbClr val="002E46"/>
                </a:solidFill>
                <a:latin typeface="Lucida Sans"/>
                <a:cs typeface="Lucida Sans"/>
              </a:rPr>
              <a:t>to</a:t>
            </a:r>
            <a:r>
              <a:rPr sz="1000" spc="-70" dirty="0">
                <a:solidFill>
                  <a:srgbClr val="002E46"/>
                </a:solidFill>
                <a:latin typeface="Lucida Sans"/>
                <a:cs typeface="Lucida Sans"/>
              </a:rPr>
              <a:t> </a:t>
            </a:r>
            <a:r>
              <a:rPr sz="1000" spc="-55" dirty="0">
                <a:solidFill>
                  <a:srgbClr val="002E46"/>
                </a:solidFill>
                <a:latin typeface="Lucida Sans"/>
                <a:cs typeface="Lucida Sans"/>
              </a:rPr>
              <a:t>make</a:t>
            </a:r>
            <a:r>
              <a:rPr sz="1000" spc="-75" dirty="0">
                <a:solidFill>
                  <a:srgbClr val="002E46"/>
                </a:solidFill>
                <a:latin typeface="Lucida Sans"/>
                <a:cs typeface="Lucida Sans"/>
              </a:rPr>
              <a:t> </a:t>
            </a:r>
            <a:r>
              <a:rPr sz="1000" spc="-65" dirty="0">
                <a:solidFill>
                  <a:srgbClr val="002E46"/>
                </a:solidFill>
                <a:latin typeface="Lucida Sans"/>
                <a:cs typeface="Lucida Sans"/>
              </a:rPr>
              <a:t>sure</a:t>
            </a:r>
            <a:r>
              <a:rPr sz="1000" spc="-75" dirty="0">
                <a:solidFill>
                  <a:srgbClr val="002E46"/>
                </a:solidFill>
                <a:latin typeface="Lucida Sans"/>
                <a:cs typeface="Lucida Sans"/>
              </a:rPr>
              <a:t> </a:t>
            </a:r>
            <a:r>
              <a:rPr sz="1000" spc="-70" dirty="0">
                <a:solidFill>
                  <a:srgbClr val="002E46"/>
                </a:solidFill>
                <a:latin typeface="Lucida Sans"/>
                <a:cs typeface="Lucida Sans"/>
              </a:rPr>
              <a:t>donors’ </a:t>
            </a:r>
            <a:r>
              <a:rPr sz="1000" spc="-50" dirty="0">
                <a:solidFill>
                  <a:srgbClr val="002E46"/>
                </a:solidFill>
                <a:latin typeface="Lucida Sans"/>
                <a:cs typeface="Lucida Sans"/>
              </a:rPr>
              <a:t>beliefs,</a:t>
            </a:r>
            <a:r>
              <a:rPr sz="1000" spc="-75" dirty="0">
                <a:solidFill>
                  <a:srgbClr val="002E46"/>
                </a:solidFill>
                <a:latin typeface="Lucida Sans"/>
                <a:cs typeface="Lucida Sans"/>
              </a:rPr>
              <a:t> </a:t>
            </a:r>
            <a:r>
              <a:rPr sz="1000" spc="-40" dirty="0">
                <a:solidFill>
                  <a:srgbClr val="002E46"/>
                </a:solidFill>
                <a:latin typeface="Lucida Sans"/>
                <a:cs typeface="Lucida Sans"/>
              </a:rPr>
              <a:t>practices</a:t>
            </a:r>
            <a:r>
              <a:rPr sz="1000" spc="-70"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50" dirty="0">
                <a:solidFill>
                  <a:srgbClr val="002E46"/>
                </a:solidFill>
                <a:latin typeface="Lucida Sans"/>
                <a:cs typeface="Lucida Sans"/>
              </a:rPr>
              <a:t>ceremonies</a:t>
            </a:r>
            <a:r>
              <a:rPr sz="1000" spc="-70" dirty="0">
                <a:solidFill>
                  <a:srgbClr val="002E46"/>
                </a:solidFill>
                <a:latin typeface="Lucida Sans"/>
                <a:cs typeface="Lucida Sans"/>
              </a:rPr>
              <a:t> </a:t>
            </a:r>
            <a:r>
              <a:rPr sz="1000" spc="-35" dirty="0">
                <a:solidFill>
                  <a:srgbClr val="002E46"/>
                </a:solidFill>
                <a:latin typeface="Lucida Sans"/>
                <a:cs typeface="Lucida Sans"/>
              </a:rPr>
              <a:t>are</a:t>
            </a:r>
            <a:r>
              <a:rPr sz="1000" spc="-75" dirty="0">
                <a:solidFill>
                  <a:srgbClr val="002E46"/>
                </a:solidFill>
                <a:latin typeface="Lucida Sans"/>
                <a:cs typeface="Lucida Sans"/>
              </a:rPr>
              <a:t> </a:t>
            </a:r>
            <a:r>
              <a:rPr sz="1000" spc="-35" dirty="0">
                <a:solidFill>
                  <a:srgbClr val="002E46"/>
                </a:solidFill>
                <a:latin typeface="Lucida Sans"/>
                <a:cs typeface="Lucida Sans"/>
              </a:rPr>
              <a:t>always</a:t>
            </a:r>
            <a:r>
              <a:rPr sz="1000" spc="-70" dirty="0">
                <a:solidFill>
                  <a:srgbClr val="002E46"/>
                </a:solidFill>
                <a:latin typeface="Lucida Sans"/>
                <a:cs typeface="Lucida Sans"/>
              </a:rPr>
              <a:t> </a:t>
            </a:r>
            <a:r>
              <a:rPr sz="1000" spc="-55" dirty="0">
                <a:solidFill>
                  <a:srgbClr val="002E46"/>
                </a:solidFill>
                <a:latin typeface="Lucida Sans"/>
                <a:cs typeface="Lucida Sans"/>
              </a:rPr>
              <a:t>respected.</a:t>
            </a:r>
            <a:endParaRPr sz="1000">
              <a:latin typeface="Lucida Sans"/>
              <a:cs typeface="Lucida Sans"/>
            </a:endParaRPr>
          </a:p>
        </p:txBody>
      </p:sp>
      <p:sp>
        <p:nvSpPr>
          <p:cNvPr id="32" name="object 32"/>
          <p:cNvSpPr/>
          <p:nvPr/>
        </p:nvSpPr>
        <p:spPr>
          <a:xfrm>
            <a:off x="775643" y="4937754"/>
            <a:ext cx="88188" cy="158457"/>
          </a:xfrm>
          <a:prstGeom prst="rect">
            <a:avLst/>
          </a:prstGeom>
          <a:blipFill>
            <a:blip r:embed="rId3" cstate="print"/>
            <a:stretch>
              <a:fillRect/>
            </a:stretch>
          </a:blipFill>
        </p:spPr>
        <p:txBody>
          <a:bodyPr wrap="square" lIns="0" tIns="0" rIns="0" bIns="0" rtlCol="0"/>
          <a:lstStyle/>
          <a:p>
            <a:endParaRPr/>
          </a:p>
        </p:txBody>
      </p:sp>
      <p:sp>
        <p:nvSpPr>
          <p:cNvPr id="33" name="object 33"/>
          <p:cNvSpPr/>
          <p:nvPr/>
        </p:nvSpPr>
        <p:spPr>
          <a:xfrm>
            <a:off x="767943" y="5128437"/>
            <a:ext cx="52069" cy="316230"/>
          </a:xfrm>
          <a:custGeom>
            <a:avLst/>
            <a:gdLst/>
            <a:ahLst/>
            <a:cxnLst/>
            <a:rect l="l" t="t" r="r" b="b"/>
            <a:pathLst>
              <a:path w="52069" h="316229">
                <a:moveTo>
                  <a:pt x="0" y="316179"/>
                </a:moveTo>
                <a:lnTo>
                  <a:pt x="51879" y="316179"/>
                </a:lnTo>
                <a:lnTo>
                  <a:pt x="51879" y="0"/>
                </a:lnTo>
                <a:lnTo>
                  <a:pt x="0" y="0"/>
                </a:lnTo>
                <a:lnTo>
                  <a:pt x="0" y="316179"/>
                </a:lnTo>
                <a:close/>
              </a:path>
            </a:pathLst>
          </a:custGeom>
          <a:solidFill>
            <a:srgbClr val="B0CFED"/>
          </a:solidFill>
        </p:spPr>
        <p:txBody>
          <a:bodyPr wrap="square" lIns="0" tIns="0" rIns="0" bIns="0" rtlCol="0"/>
          <a:lstStyle/>
          <a:p>
            <a:endParaRPr/>
          </a:p>
        </p:txBody>
      </p:sp>
      <p:sp>
        <p:nvSpPr>
          <p:cNvPr id="34" name="object 34"/>
          <p:cNvSpPr/>
          <p:nvPr/>
        </p:nvSpPr>
        <p:spPr>
          <a:xfrm>
            <a:off x="819810" y="5128437"/>
            <a:ext cx="52069" cy="316230"/>
          </a:xfrm>
          <a:custGeom>
            <a:avLst/>
            <a:gdLst/>
            <a:ahLst/>
            <a:cxnLst/>
            <a:rect l="l" t="t" r="r" b="b"/>
            <a:pathLst>
              <a:path w="52069" h="316229">
                <a:moveTo>
                  <a:pt x="0" y="316179"/>
                </a:moveTo>
                <a:lnTo>
                  <a:pt x="51879" y="316179"/>
                </a:lnTo>
                <a:lnTo>
                  <a:pt x="51879" y="0"/>
                </a:lnTo>
                <a:lnTo>
                  <a:pt x="0" y="0"/>
                </a:lnTo>
                <a:lnTo>
                  <a:pt x="0" y="316179"/>
                </a:lnTo>
                <a:close/>
              </a:path>
            </a:pathLst>
          </a:custGeom>
          <a:solidFill>
            <a:srgbClr val="8FBDE5"/>
          </a:solidFill>
        </p:spPr>
        <p:txBody>
          <a:bodyPr wrap="square" lIns="0" tIns="0" rIns="0" bIns="0" rtlCol="0"/>
          <a:lstStyle/>
          <a:p>
            <a:endParaRPr/>
          </a:p>
        </p:txBody>
      </p:sp>
      <p:sp>
        <p:nvSpPr>
          <p:cNvPr id="35" name="object 35"/>
          <p:cNvSpPr/>
          <p:nvPr/>
        </p:nvSpPr>
        <p:spPr>
          <a:xfrm>
            <a:off x="809751" y="5052669"/>
            <a:ext cx="20320" cy="76200"/>
          </a:xfrm>
          <a:custGeom>
            <a:avLst/>
            <a:gdLst/>
            <a:ahLst/>
            <a:cxnLst/>
            <a:rect l="l" t="t" r="r" b="b"/>
            <a:pathLst>
              <a:path w="20319" h="76200">
                <a:moveTo>
                  <a:pt x="19964" y="75768"/>
                </a:moveTo>
                <a:lnTo>
                  <a:pt x="0" y="75768"/>
                </a:lnTo>
                <a:lnTo>
                  <a:pt x="0" y="0"/>
                </a:lnTo>
                <a:lnTo>
                  <a:pt x="19964" y="0"/>
                </a:lnTo>
                <a:lnTo>
                  <a:pt x="19964" y="75768"/>
                </a:lnTo>
                <a:close/>
              </a:path>
            </a:pathLst>
          </a:custGeom>
          <a:solidFill>
            <a:srgbClr val="FFD9A3"/>
          </a:solidFill>
        </p:spPr>
        <p:txBody>
          <a:bodyPr wrap="square" lIns="0" tIns="0" rIns="0" bIns="0" rtlCol="0"/>
          <a:lstStyle/>
          <a:p>
            <a:endParaRPr/>
          </a:p>
        </p:txBody>
      </p:sp>
      <p:sp>
        <p:nvSpPr>
          <p:cNvPr id="36" name="object 36"/>
          <p:cNvSpPr/>
          <p:nvPr/>
        </p:nvSpPr>
        <p:spPr>
          <a:xfrm>
            <a:off x="962609" y="5039354"/>
            <a:ext cx="103758" cy="405262"/>
          </a:xfrm>
          <a:prstGeom prst="rect">
            <a:avLst/>
          </a:prstGeom>
          <a:blipFill>
            <a:blip r:embed="rId4" cstate="print"/>
            <a:stretch>
              <a:fillRect/>
            </a:stretch>
          </a:blipFill>
        </p:spPr>
        <p:txBody>
          <a:bodyPr wrap="square" lIns="0" tIns="0" rIns="0" bIns="0" rtlCol="0"/>
          <a:lstStyle/>
          <a:p>
            <a:endParaRPr/>
          </a:p>
        </p:txBody>
      </p:sp>
      <p:sp>
        <p:nvSpPr>
          <p:cNvPr id="37" name="object 37"/>
          <p:cNvSpPr/>
          <p:nvPr/>
        </p:nvSpPr>
        <p:spPr>
          <a:xfrm>
            <a:off x="780803" y="3692207"/>
            <a:ext cx="272415" cy="495934"/>
          </a:xfrm>
          <a:custGeom>
            <a:avLst/>
            <a:gdLst/>
            <a:ahLst/>
            <a:cxnLst/>
            <a:rect l="l" t="t" r="r" b="b"/>
            <a:pathLst>
              <a:path w="272415" h="495935">
                <a:moveTo>
                  <a:pt x="266852" y="0"/>
                </a:moveTo>
                <a:lnTo>
                  <a:pt x="4952" y="0"/>
                </a:lnTo>
                <a:lnTo>
                  <a:pt x="0" y="5092"/>
                </a:lnTo>
                <a:lnTo>
                  <a:pt x="0" y="463918"/>
                </a:lnTo>
                <a:lnTo>
                  <a:pt x="2432" y="476306"/>
                </a:lnTo>
                <a:lnTo>
                  <a:pt x="9064" y="486422"/>
                </a:lnTo>
                <a:lnTo>
                  <a:pt x="18902" y="493243"/>
                </a:lnTo>
                <a:lnTo>
                  <a:pt x="30949" y="495744"/>
                </a:lnTo>
                <a:lnTo>
                  <a:pt x="240842" y="495744"/>
                </a:lnTo>
                <a:lnTo>
                  <a:pt x="252890" y="493243"/>
                </a:lnTo>
                <a:lnTo>
                  <a:pt x="262728" y="486422"/>
                </a:lnTo>
                <a:lnTo>
                  <a:pt x="269360" y="476306"/>
                </a:lnTo>
                <a:lnTo>
                  <a:pt x="271792" y="463918"/>
                </a:lnTo>
                <a:lnTo>
                  <a:pt x="271792" y="5092"/>
                </a:lnTo>
                <a:lnTo>
                  <a:pt x="266852" y="0"/>
                </a:lnTo>
                <a:close/>
              </a:path>
            </a:pathLst>
          </a:custGeom>
          <a:solidFill>
            <a:srgbClr val="FF9E17"/>
          </a:solidFill>
        </p:spPr>
        <p:txBody>
          <a:bodyPr wrap="square" lIns="0" tIns="0" rIns="0" bIns="0" rtlCol="0"/>
          <a:lstStyle/>
          <a:p>
            <a:endParaRPr/>
          </a:p>
        </p:txBody>
      </p:sp>
      <p:sp>
        <p:nvSpPr>
          <p:cNvPr id="38" name="object 38"/>
          <p:cNvSpPr/>
          <p:nvPr/>
        </p:nvSpPr>
        <p:spPr>
          <a:xfrm>
            <a:off x="767034" y="3663011"/>
            <a:ext cx="299720" cy="0"/>
          </a:xfrm>
          <a:custGeom>
            <a:avLst/>
            <a:gdLst/>
            <a:ahLst/>
            <a:cxnLst/>
            <a:rect l="l" t="t" r="r" b="b"/>
            <a:pathLst>
              <a:path w="299719">
                <a:moveTo>
                  <a:pt x="0" y="0"/>
                </a:moveTo>
                <a:lnTo>
                  <a:pt x="299339" y="0"/>
                </a:lnTo>
              </a:path>
            </a:pathLst>
          </a:custGeom>
          <a:ln w="65697">
            <a:solidFill>
              <a:srgbClr val="93BFE6"/>
            </a:solidFill>
          </a:ln>
        </p:spPr>
        <p:txBody>
          <a:bodyPr wrap="square" lIns="0" tIns="0" rIns="0" bIns="0" rtlCol="0"/>
          <a:lstStyle/>
          <a:p>
            <a:endParaRPr/>
          </a:p>
        </p:txBody>
      </p:sp>
      <p:sp>
        <p:nvSpPr>
          <p:cNvPr id="39" name="object 39"/>
          <p:cNvSpPr/>
          <p:nvPr/>
        </p:nvSpPr>
        <p:spPr>
          <a:xfrm>
            <a:off x="815708" y="3807777"/>
            <a:ext cx="210185" cy="266700"/>
          </a:xfrm>
          <a:custGeom>
            <a:avLst/>
            <a:gdLst/>
            <a:ahLst/>
            <a:cxnLst/>
            <a:rect l="l" t="t" r="r" b="b"/>
            <a:pathLst>
              <a:path w="210184" h="266700">
                <a:moveTo>
                  <a:pt x="209588" y="266420"/>
                </a:moveTo>
                <a:lnTo>
                  <a:pt x="0" y="266420"/>
                </a:lnTo>
                <a:lnTo>
                  <a:pt x="0" y="0"/>
                </a:lnTo>
                <a:lnTo>
                  <a:pt x="209588" y="0"/>
                </a:lnTo>
                <a:lnTo>
                  <a:pt x="209588" y="266420"/>
                </a:lnTo>
                <a:close/>
              </a:path>
            </a:pathLst>
          </a:custGeom>
          <a:solidFill>
            <a:srgbClr val="FFFFFF"/>
          </a:solidFill>
        </p:spPr>
        <p:txBody>
          <a:bodyPr wrap="square" lIns="0" tIns="0" rIns="0" bIns="0" rtlCol="0"/>
          <a:lstStyle/>
          <a:p>
            <a:endParaRPr/>
          </a:p>
        </p:txBody>
      </p:sp>
      <p:sp>
        <p:nvSpPr>
          <p:cNvPr id="40" name="object 40"/>
          <p:cNvSpPr/>
          <p:nvPr/>
        </p:nvSpPr>
        <p:spPr>
          <a:xfrm>
            <a:off x="836188" y="3898422"/>
            <a:ext cx="107568" cy="142951"/>
          </a:xfrm>
          <a:prstGeom prst="rect">
            <a:avLst/>
          </a:prstGeom>
          <a:blipFill>
            <a:blip r:embed="rId5" cstate="print"/>
            <a:stretch>
              <a:fillRect/>
            </a:stretch>
          </a:blipFill>
        </p:spPr>
        <p:txBody>
          <a:bodyPr wrap="square" lIns="0" tIns="0" rIns="0" bIns="0" rtlCol="0"/>
          <a:lstStyle/>
          <a:p>
            <a:endParaRPr/>
          </a:p>
        </p:txBody>
      </p:sp>
      <p:sp>
        <p:nvSpPr>
          <p:cNvPr id="41" name="object 41"/>
          <p:cNvSpPr/>
          <p:nvPr/>
        </p:nvSpPr>
        <p:spPr>
          <a:xfrm>
            <a:off x="647536" y="2277582"/>
            <a:ext cx="538480" cy="504190"/>
          </a:xfrm>
          <a:custGeom>
            <a:avLst/>
            <a:gdLst/>
            <a:ahLst/>
            <a:cxnLst/>
            <a:rect l="l" t="t" r="r" b="b"/>
            <a:pathLst>
              <a:path w="538480" h="504189">
                <a:moveTo>
                  <a:pt x="135394" y="0"/>
                </a:moveTo>
                <a:lnTo>
                  <a:pt x="92599" y="7250"/>
                </a:lnTo>
                <a:lnTo>
                  <a:pt x="55431" y="27440"/>
                </a:lnTo>
                <a:lnTo>
                  <a:pt x="26122" y="58227"/>
                </a:lnTo>
                <a:lnTo>
                  <a:pt x="6902" y="97266"/>
                </a:lnTo>
                <a:lnTo>
                  <a:pt x="0" y="142214"/>
                </a:lnTo>
                <a:lnTo>
                  <a:pt x="8298" y="190292"/>
                </a:lnTo>
                <a:lnTo>
                  <a:pt x="29998" y="238876"/>
                </a:lnTo>
                <a:lnTo>
                  <a:pt x="60303" y="285883"/>
                </a:lnTo>
                <a:lnTo>
                  <a:pt x="94418" y="329228"/>
                </a:lnTo>
                <a:lnTo>
                  <a:pt x="127546" y="366826"/>
                </a:lnTo>
                <a:lnTo>
                  <a:pt x="170229" y="410757"/>
                </a:lnTo>
                <a:lnTo>
                  <a:pt x="216644" y="455323"/>
                </a:lnTo>
                <a:lnTo>
                  <a:pt x="253927" y="489874"/>
                </a:lnTo>
                <a:lnTo>
                  <a:pt x="269214" y="503758"/>
                </a:lnTo>
                <a:lnTo>
                  <a:pt x="323661" y="454641"/>
                </a:lnTo>
                <a:lnTo>
                  <a:pt x="356557" y="424005"/>
                </a:lnTo>
                <a:lnTo>
                  <a:pt x="410781" y="366826"/>
                </a:lnTo>
                <a:lnTo>
                  <a:pt x="443909" y="329228"/>
                </a:lnTo>
                <a:lnTo>
                  <a:pt x="478023" y="285883"/>
                </a:lnTo>
                <a:lnTo>
                  <a:pt x="508328" y="238876"/>
                </a:lnTo>
                <a:lnTo>
                  <a:pt x="530028" y="190292"/>
                </a:lnTo>
                <a:lnTo>
                  <a:pt x="538327" y="142214"/>
                </a:lnTo>
                <a:lnTo>
                  <a:pt x="535006" y="120586"/>
                </a:lnTo>
                <a:lnTo>
                  <a:pt x="269163" y="120586"/>
                </a:lnTo>
                <a:lnTo>
                  <a:pt x="268706" y="117436"/>
                </a:lnTo>
                <a:lnTo>
                  <a:pt x="268287" y="115455"/>
                </a:lnTo>
                <a:lnTo>
                  <a:pt x="267919" y="114515"/>
                </a:lnTo>
                <a:lnTo>
                  <a:pt x="251262" y="69105"/>
                </a:lnTo>
                <a:lnTo>
                  <a:pt x="221688" y="32797"/>
                </a:lnTo>
                <a:lnTo>
                  <a:pt x="182097" y="8720"/>
                </a:lnTo>
                <a:lnTo>
                  <a:pt x="135394" y="0"/>
                </a:lnTo>
                <a:close/>
              </a:path>
              <a:path w="538480" h="504189">
                <a:moveTo>
                  <a:pt x="402932" y="0"/>
                </a:moveTo>
                <a:lnTo>
                  <a:pt x="356230" y="8720"/>
                </a:lnTo>
                <a:lnTo>
                  <a:pt x="316641" y="32797"/>
                </a:lnTo>
                <a:lnTo>
                  <a:pt x="287070" y="69105"/>
                </a:lnTo>
                <a:lnTo>
                  <a:pt x="270421" y="114515"/>
                </a:lnTo>
                <a:lnTo>
                  <a:pt x="270040" y="115455"/>
                </a:lnTo>
                <a:lnTo>
                  <a:pt x="269621" y="117436"/>
                </a:lnTo>
                <a:lnTo>
                  <a:pt x="269163" y="120586"/>
                </a:lnTo>
                <a:lnTo>
                  <a:pt x="535006" y="120586"/>
                </a:lnTo>
                <a:lnTo>
                  <a:pt x="531425" y="97266"/>
                </a:lnTo>
                <a:lnTo>
                  <a:pt x="512204" y="58227"/>
                </a:lnTo>
                <a:lnTo>
                  <a:pt x="482895" y="27440"/>
                </a:lnTo>
                <a:lnTo>
                  <a:pt x="445728" y="7250"/>
                </a:lnTo>
                <a:lnTo>
                  <a:pt x="402932" y="0"/>
                </a:lnTo>
                <a:close/>
              </a:path>
            </a:pathLst>
          </a:custGeom>
          <a:solidFill>
            <a:srgbClr val="A1CE5E"/>
          </a:solidFill>
        </p:spPr>
        <p:txBody>
          <a:bodyPr wrap="square" lIns="0" tIns="0" rIns="0" bIns="0" rtlCol="0"/>
          <a:lstStyle/>
          <a:p>
            <a:endParaRPr/>
          </a:p>
        </p:txBody>
      </p:sp>
      <p:sp>
        <p:nvSpPr>
          <p:cNvPr id="42" name="object 42"/>
          <p:cNvSpPr txBox="1"/>
          <p:nvPr/>
        </p:nvSpPr>
        <p:spPr>
          <a:xfrm>
            <a:off x="771968" y="2340184"/>
            <a:ext cx="292100" cy="339725"/>
          </a:xfrm>
          <a:prstGeom prst="rect">
            <a:avLst/>
          </a:prstGeom>
        </p:spPr>
        <p:txBody>
          <a:bodyPr vert="horz" wrap="square" lIns="0" tIns="13335" rIns="0" bIns="0" rtlCol="0">
            <a:spAutoFit/>
          </a:bodyPr>
          <a:lstStyle/>
          <a:p>
            <a:pPr marL="12700">
              <a:lnSpc>
                <a:spcPct val="100000"/>
              </a:lnSpc>
              <a:spcBef>
                <a:spcPts val="105"/>
              </a:spcBef>
            </a:pPr>
            <a:r>
              <a:rPr sz="2050" b="1" spc="5" dirty="0">
                <a:solidFill>
                  <a:srgbClr val="FFFFFF"/>
                </a:solidFill>
                <a:latin typeface="Calibri"/>
                <a:cs typeface="Calibri"/>
              </a:rPr>
              <a:t>9</a:t>
            </a:r>
            <a:r>
              <a:rPr lang="en-US" sz="2050" b="1" spc="5" dirty="0">
                <a:solidFill>
                  <a:srgbClr val="FFFFFF"/>
                </a:solidFill>
                <a:latin typeface="Calibri"/>
                <a:cs typeface="Calibri"/>
              </a:rPr>
              <a:t>5</a:t>
            </a:r>
            <a:endParaRPr sz="2050" dirty="0">
              <a:latin typeface="Calibri"/>
              <a:cs typeface="Calibri"/>
            </a:endParaRPr>
          </a:p>
        </p:txBody>
      </p:sp>
      <p:sp>
        <p:nvSpPr>
          <p:cNvPr id="43" name="object 43"/>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44" name="object 44"/>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6</a:t>
            </a:fld>
            <a:r>
              <a:rPr spc="-9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F99D20"/>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55" dirty="0">
                <a:solidFill>
                  <a:srgbClr val="002E46"/>
                </a:solidFill>
                <a:latin typeface="Calibri"/>
                <a:cs typeface="Calibri"/>
              </a:rPr>
              <a:t>Facts </a:t>
            </a:r>
            <a:r>
              <a:rPr sz="2000" b="1" spc="-30" dirty="0">
                <a:solidFill>
                  <a:srgbClr val="002E46"/>
                </a:solidFill>
                <a:latin typeface="Calibri"/>
                <a:cs typeface="Calibri"/>
              </a:rPr>
              <a:t>vs.</a:t>
            </a:r>
            <a:r>
              <a:rPr sz="2000" b="1" spc="-15" dirty="0">
                <a:solidFill>
                  <a:srgbClr val="002E46"/>
                </a:solidFill>
                <a:latin typeface="Calibri"/>
                <a:cs typeface="Calibri"/>
              </a:rPr>
              <a:t> </a:t>
            </a:r>
            <a:r>
              <a:rPr sz="2000" b="1" spc="5" dirty="0">
                <a:solidFill>
                  <a:srgbClr val="002E46"/>
                </a:solidFill>
                <a:latin typeface="Calibri"/>
                <a:cs typeface="Calibri"/>
              </a:rPr>
              <a:t>Myths</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420360" cy="508000"/>
          </a:xfrm>
          <a:prstGeom prst="rect">
            <a:avLst/>
          </a:prstGeom>
        </p:spPr>
        <p:txBody>
          <a:bodyPr vert="horz" wrap="square" lIns="0" tIns="12700" rIns="0" bIns="0" rtlCol="0">
            <a:spAutoFit/>
          </a:bodyPr>
          <a:lstStyle/>
          <a:p>
            <a:pPr marL="12700" marR="5080">
              <a:lnSpc>
                <a:spcPct val="113100"/>
              </a:lnSpc>
              <a:spcBef>
                <a:spcPts val="100"/>
              </a:spcBef>
            </a:pPr>
            <a:r>
              <a:rPr sz="1400" spc="-75" dirty="0">
                <a:solidFill>
                  <a:srgbClr val="002E46"/>
                </a:solidFill>
                <a:latin typeface="Lucida Sans"/>
                <a:cs typeface="Lucida Sans"/>
              </a:rPr>
              <a:t>There</a:t>
            </a:r>
            <a:r>
              <a:rPr sz="1400" spc="-105" dirty="0">
                <a:solidFill>
                  <a:srgbClr val="002E46"/>
                </a:solidFill>
                <a:latin typeface="Lucida Sans"/>
                <a:cs typeface="Lucida Sans"/>
              </a:rPr>
              <a:t> </a:t>
            </a:r>
            <a:r>
              <a:rPr sz="1400" spc="-45" dirty="0">
                <a:solidFill>
                  <a:srgbClr val="002E46"/>
                </a:solidFill>
                <a:latin typeface="Lucida Sans"/>
                <a:cs typeface="Lucida Sans"/>
              </a:rPr>
              <a:t>are</a:t>
            </a:r>
            <a:r>
              <a:rPr sz="1400" spc="-105" dirty="0">
                <a:solidFill>
                  <a:srgbClr val="002E46"/>
                </a:solidFill>
                <a:latin typeface="Lucida Sans"/>
                <a:cs typeface="Lucida Sans"/>
              </a:rPr>
              <a:t> </a:t>
            </a:r>
            <a:r>
              <a:rPr sz="1400" spc="-70" dirty="0">
                <a:solidFill>
                  <a:srgbClr val="002E46"/>
                </a:solidFill>
                <a:latin typeface="Lucida Sans"/>
                <a:cs typeface="Lucida Sans"/>
              </a:rPr>
              <a:t>many</a:t>
            </a:r>
            <a:r>
              <a:rPr sz="1400" spc="-100" dirty="0">
                <a:solidFill>
                  <a:srgbClr val="002E46"/>
                </a:solidFill>
                <a:latin typeface="Lucida Sans"/>
                <a:cs typeface="Lucida Sans"/>
              </a:rPr>
              <a:t> </a:t>
            </a:r>
            <a:r>
              <a:rPr sz="1400" spc="-85" dirty="0">
                <a:solidFill>
                  <a:srgbClr val="002E46"/>
                </a:solidFill>
                <a:latin typeface="Lucida Sans"/>
                <a:cs typeface="Lucida Sans"/>
              </a:rPr>
              <a:t>common</a:t>
            </a:r>
            <a:r>
              <a:rPr sz="1400" spc="-105" dirty="0">
                <a:solidFill>
                  <a:srgbClr val="002E46"/>
                </a:solidFill>
                <a:latin typeface="Lucida Sans"/>
                <a:cs typeface="Lucida Sans"/>
              </a:rPr>
              <a:t> </a:t>
            </a:r>
            <a:r>
              <a:rPr sz="1400" spc="-75" dirty="0">
                <a:solidFill>
                  <a:srgbClr val="002E46"/>
                </a:solidFill>
                <a:latin typeface="Lucida Sans"/>
                <a:cs typeface="Lucida Sans"/>
              </a:rPr>
              <a:t>misconceptions</a:t>
            </a:r>
            <a:r>
              <a:rPr sz="1400" spc="-100" dirty="0">
                <a:solidFill>
                  <a:srgbClr val="002E46"/>
                </a:solidFill>
                <a:latin typeface="Lucida Sans"/>
                <a:cs typeface="Lucida Sans"/>
              </a:rPr>
              <a:t> </a:t>
            </a:r>
            <a:r>
              <a:rPr sz="1400" spc="-60" dirty="0">
                <a:solidFill>
                  <a:srgbClr val="002E46"/>
                </a:solidFill>
                <a:latin typeface="Lucida Sans"/>
                <a:cs typeface="Lucida Sans"/>
              </a:rPr>
              <a:t>about</a:t>
            </a:r>
            <a:r>
              <a:rPr sz="1400" spc="-105" dirty="0">
                <a:solidFill>
                  <a:srgbClr val="002E46"/>
                </a:solidFill>
                <a:latin typeface="Lucida Sans"/>
                <a:cs typeface="Lucida Sans"/>
              </a:rPr>
              <a:t> </a:t>
            </a:r>
            <a:r>
              <a:rPr sz="1400" spc="-100" dirty="0">
                <a:solidFill>
                  <a:srgbClr val="002E46"/>
                </a:solidFill>
                <a:latin typeface="Lucida Sans"/>
                <a:cs typeface="Lucida Sans"/>
              </a:rPr>
              <a:t>organ, </a:t>
            </a:r>
            <a:r>
              <a:rPr sz="1400" spc="-50" dirty="0">
                <a:solidFill>
                  <a:srgbClr val="002E46"/>
                </a:solidFill>
                <a:latin typeface="Lucida Sans"/>
                <a:cs typeface="Lucida Sans"/>
              </a:rPr>
              <a:t>eye</a:t>
            </a:r>
            <a:r>
              <a:rPr sz="1400" spc="-105" dirty="0">
                <a:solidFill>
                  <a:srgbClr val="002E46"/>
                </a:solidFill>
                <a:latin typeface="Lucida Sans"/>
                <a:cs typeface="Lucida Sans"/>
              </a:rPr>
              <a:t> </a:t>
            </a:r>
            <a:r>
              <a:rPr sz="1400" spc="-65" dirty="0">
                <a:solidFill>
                  <a:srgbClr val="002E46"/>
                </a:solidFill>
                <a:latin typeface="Lucida Sans"/>
                <a:cs typeface="Lucida Sans"/>
              </a:rPr>
              <a:t>and</a:t>
            </a:r>
            <a:r>
              <a:rPr sz="1400" spc="-100" dirty="0">
                <a:solidFill>
                  <a:srgbClr val="002E46"/>
                </a:solidFill>
                <a:latin typeface="Lucida Sans"/>
                <a:cs typeface="Lucida Sans"/>
              </a:rPr>
              <a:t> </a:t>
            </a:r>
            <a:r>
              <a:rPr sz="1400" spc="-80" dirty="0">
                <a:solidFill>
                  <a:srgbClr val="002E46"/>
                </a:solidFill>
                <a:latin typeface="Lucida Sans"/>
                <a:cs typeface="Lucida Sans"/>
              </a:rPr>
              <a:t>tissue  </a:t>
            </a:r>
            <a:r>
              <a:rPr sz="1400" spc="-75" dirty="0">
                <a:solidFill>
                  <a:srgbClr val="002E46"/>
                </a:solidFill>
                <a:latin typeface="Lucida Sans"/>
                <a:cs typeface="Lucida Sans"/>
              </a:rPr>
              <a:t>donation.</a:t>
            </a:r>
            <a:r>
              <a:rPr sz="1400" spc="-114" dirty="0">
                <a:solidFill>
                  <a:srgbClr val="002E46"/>
                </a:solidFill>
                <a:latin typeface="Lucida Sans"/>
                <a:cs typeface="Lucida Sans"/>
              </a:rPr>
              <a:t> </a:t>
            </a:r>
            <a:r>
              <a:rPr sz="1400" spc="-40" dirty="0">
                <a:solidFill>
                  <a:srgbClr val="002E46"/>
                </a:solidFill>
                <a:latin typeface="Lucida Sans"/>
                <a:cs typeface="Lucida Sans"/>
              </a:rPr>
              <a:t>Read</a:t>
            </a:r>
            <a:r>
              <a:rPr sz="1400" spc="-110"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70" dirty="0">
                <a:solidFill>
                  <a:srgbClr val="002E46"/>
                </a:solidFill>
                <a:latin typeface="Lucida Sans"/>
                <a:cs typeface="Lucida Sans"/>
              </a:rPr>
              <a:t>get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60" dirty="0">
                <a:solidFill>
                  <a:srgbClr val="002E46"/>
                </a:solidFill>
                <a:latin typeface="Lucida Sans"/>
                <a:cs typeface="Lucida Sans"/>
              </a:rPr>
              <a:t>facts</a:t>
            </a:r>
            <a:r>
              <a:rPr sz="1400" spc="-110" dirty="0">
                <a:solidFill>
                  <a:srgbClr val="002E46"/>
                </a:solidFill>
                <a:latin typeface="Lucida Sans"/>
                <a:cs typeface="Lucida Sans"/>
              </a:rPr>
              <a:t> </a:t>
            </a:r>
            <a:r>
              <a:rPr sz="1400" spc="-65" dirty="0">
                <a:solidFill>
                  <a:srgbClr val="002E46"/>
                </a:solidFill>
                <a:latin typeface="Lucida Sans"/>
                <a:cs typeface="Lucida Sans"/>
              </a:rPr>
              <a:t>and</a:t>
            </a:r>
            <a:r>
              <a:rPr sz="1400" spc="-114" dirty="0">
                <a:solidFill>
                  <a:srgbClr val="002E46"/>
                </a:solidFill>
                <a:latin typeface="Lucida Sans"/>
                <a:cs typeface="Lucida Sans"/>
              </a:rPr>
              <a:t> </a:t>
            </a:r>
            <a:r>
              <a:rPr sz="1400" spc="-70" dirty="0">
                <a:solidFill>
                  <a:srgbClr val="002E46"/>
                </a:solidFill>
                <a:latin typeface="Lucida Sans"/>
                <a:cs typeface="Lucida Sans"/>
              </a:rPr>
              <a:t>set</a:t>
            </a:r>
            <a:r>
              <a:rPr sz="1400" spc="-110" dirty="0">
                <a:solidFill>
                  <a:srgbClr val="002E46"/>
                </a:solidFill>
                <a:latin typeface="Lucida Sans"/>
                <a:cs typeface="Lucida Sans"/>
              </a:rPr>
              <a:t> </a:t>
            </a:r>
            <a:r>
              <a:rPr sz="1400" spc="-50" dirty="0">
                <a:solidFill>
                  <a:srgbClr val="002E46"/>
                </a:solidFill>
                <a:latin typeface="Lucida Sans"/>
                <a:cs typeface="Lucida Sans"/>
              </a:rPr>
              <a:t>the</a:t>
            </a:r>
            <a:r>
              <a:rPr sz="1400" spc="-110" dirty="0">
                <a:solidFill>
                  <a:srgbClr val="002E46"/>
                </a:solidFill>
                <a:latin typeface="Lucida Sans"/>
                <a:cs typeface="Lucida Sans"/>
              </a:rPr>
              <a:t> </a:t>
            </a:r>
            <a:r>
              <a:rPr sz="1400" spc="-70" dirty="0">
                <a:solidFill>
                  <a:srgbClr val="002E46"/>
                </a:solidFill>
                <a:latin typeface="Lucida Sans"/>
                <a:cs typeface="Lucida Sans"/>
              </a:rPr>
              <a:t>record</a:t>
            </a:r>
            <a:r>
              <a:rPr sz="1400" spc="-110" dirty="0">
                <a:solidFill>
                  <a:srgbClr val="002E46"/>
                </a:solidFill>
                <a:latin typeface="Lucida Sans"/>
                <a:cs typeface="Lucida Sans"/>
              </a:rPr>
              <a:t> </a:t>
            </a:r>
            <a:r>
              <a:rPr sz="1400" spc="-65" dirty="0">
                <a:solidFill>
                  <a:srgbClr val="002E46"/>
                </a:solidFill>
                <a:latin typeface="Lucida Sans"/>
                <a:cs typeface="Lucida Sans"/>
              </a:rPr>
              <a:t>straight!</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14" y="2177108"/>
            <a:ext cx="8444865" cy="3608704"/>
          </a:xfrm>
          <a:prstGeom prst="rect">
            <a:avLst/>
          </a:prstGeom>
        </p:spPr>
        <p:txBody>
          <a:bodyPr vert="horz" wrap="square" lIns="0" tIns="97155" rIns="0" bIns="0" rtlCol="0">
            <a:spAutoFit/>
          </a:bodyPr>
          <a:lstStyle/>
          <a:p>
            <a:pPr marL="12700">
              <a:lnSpc>
                <a:spcPct val="100000"/>
              </a:lnSpc>
              <a:spcBef>
                <a:spcPts val="765"/>
              </a:spcBef>
            </a:pPr>
            <a:r>
              <a:rPr sz="1400" b="1" spc="-25" dirty="0">
                <a:solidFill>
                  <a:srgbClr val="002E46"/>
                </a:solidFill>
                <a:latin typeface="Calibri"/>
                <a:cs typeface="Calibri"/>
              </a:rPr>
              <a:t>Myth: </a:t>
            </a:r>
            <a:r>
              <a:rPr sz="1400" b="1" spc="35" dirty="0">
                <a:solidFill>
                  <a:srgbClr val="002E46"/>
                </a:solidFill>
                <a:latin typeface="Calibri"/>
                <a:cs typeface="Calibri"/>
              </a:rPr>
              <a:t>Organs are </a:t>
            </a:r>
            <a:r>
              <a:rPr sz="1400" b="1" spc="45" dirty="0">
                <a:solidFill>
                  <a:srgbClr val="002E46"/>
                </a:solidFill>
                <a:latin typeface="Calibri"/>
                <a:cs typeface="Calibri"/>
              </a:rPr>
              <a:t>matched </a:t>
            </a:r>
            <a:r>
              <a:rPr sz="1400" b="1" spc="20" dirty="0">
                <a:solidFill>
                  <a:srgbClr val="002E46"/>
                </a:solidFill>
                <a:latin typeface="Calibri"/>
                <a:cs typeface="Calibri"/>
              </a:rPr>
              <a:t>by </a:t>
            </a:r>
            <a:r>
              <a:rPr sz="1400" b="1" spc="45" dirty="0">
                <a:solidFill>
                  <a:srgbClr val="002E46"/>
                </a:solidFill>
                <a:latin typeface="Calibri"/>
                <a:cs typeface="Calibri"/>
              </a:rPr>
              <a:t>race and</a:t>
            </a:r>
            <a:r>
              <a:rPr sz="1400" b="1" spc="-10" dirty="0">
                <a:solidFill>
                  <a:srgbClr val="002E46"/>
                </a:solidFill>
                <a:latin typeface="Calibri"/>
                <a:cs typeface="Calibri"/>
              </a:rPr>
              <a:t> </a:t>
            </a:r>
            <a:r>
              <a:rPr sz="1400" b="1" spc="10" dirty="0">
                <a:solidFill>
                  <a:srgbClr val="002E46"/>
                </a:solidFill>
                <a:latin typeface="Calibri"/>
                <a:cs typeface="Calibri"/>
              </a:rPr>
              <a:t>ethnicity.</a:t>
            </a:r>
            <a:endParaRPr sz="1400" dirty="0">
              <a:latin typeface="Calibri"/>
              <a:cs typeface="Calibri"/>
            </a:endParaRPr>
          </a:p>
          <a:p>
            <a:pPr marL="12700" marR="5080">
              <a:lnSpc>
                <a:spcPct val="130600"/>
              </a:lnSpc>
              <a:spcBef>
                <a:spcPts val="130"/>
              </a:spcBef>
            </a:pPr>
            <a:r>
              <a:rPr sz="1200" b="1" i="1" spc="-25" dirty="0">
                <a:solidFill>
                  <a:srgbClr val="002E46"/>
                </a:solidFill>
                <a:latin typeface="Gill Sans MT"/>
                <a:cs typeface="Gill Sans MT"/>
              </a:rPr>
              <a:t>Fact:</a:t>
            </a:r>
            <a:r>
              <a:rPr sz="1200" b="1" i="1" spc="-45" dirty="0">
                <a:solidFill>
                  <a:srgbClr val="002E46"/>
                </a:solidFill>
                <a:latin typeface="Gill Sans MT"/>
                <a:cs typeface="Gill Sans MT"/>
              </a:rPr>
              <a:t> </a:t>
            </a:r>
            <a:r>
              <a:rPr sz="1000" spc="-45" dirty="0">
                <a:solidFill>
                  <a:srgbClr val="002E46"/>
                </a:solidFill>
                <a:latin typeface="Lucida Sans"/>
              </a:rPr>
              <a:t>Although organs are not matched by race and ethnicity, and people of different races frequently match one another, all individuals waiting for an organ transplant will have a better chance of receiving one if there are large numbers of donors from their racial or ethnic background. This is because compatible blood types and tissue markers—critical qualities for donor and recipient matching—are more likely to be found among members of the  same ethnicity. A greater diversity of donors may potentially increase access to transplantation for everyone.</a:t>
            </a:r>
          </a:p>
          <a:p>
            <a:pPr>
              <a:lnSpc>
                <a:spcPct val="100000"/>
              </a:lnSpc>
            </a:pPr>
            <a:endParaRPr sz="1100" dirty="0">
              <a:latin typeface="Lucida Sans"/>
              <a:cs typeface="Lucida Sans"/>
            </a:endParaRPr>
          </a:p>
          <a:p>
            <a:pPr>
              <a:lnSpc>
                <a:spcPct val="100000"/>
              </a:lnSpc>
            </a:pPr>
            <a:endParaRPr sz="1100" dirty="0">
              <a:latin typeface="Lucida Sans"/>
              <a:cs typeface="Lucida Sans"/>
            </a:endParaRPr>
          </a:p>
          <a:p>
            <a:pPr marL="12700">
              <a:lnSpc>
                <a:spcPct val="100000"/>
              </a:lnSpc>
              <a:spcBef>
                <a:spcPts val="905"/>
              </a:spcBef>
            </a:pPr>
            <a:r>
              <a:rPr sz="1400" b="1" spc="-25" dirty="0">
                <a:solidFill>
                  <a:srgbClr val="002E46"/>
                </a:solidFill>
                <a:latin typeface="Calibri"/>
                <a:cs typeface="Calibri"/>
              </a:rPr>
              <a:t>Myth: </a:t>
            </a:r>
            <a:r>
              <a:rPr sz="1400" b="1" spc="40" dirty="0">
                <a:solidFill>
                  <a:srgbClr val="002E46"/>
                </a:solidFill>
                <a:latin typeface="Calibri"/>
                <a:cs typeface="Calibri"/>
              </a:rPr>
              <a:t>Donation </a:t>
            </a:r>
            <a:r>
              <a:rPr sz="1400" b="1" spc="20" dirty="0">
                <a:solidFill>
                  <a:srgbClr val="002E46"/>
                </a:solidFill>
                <a:latin typeface="Calibri"/>
                <a:cs typeface="Calibri"/>
              </a:rPr>
              <a:t>is</a:t>
            </a:r>
            <a:r>
              <a:rPr sz="1400" b="1" spc="70" dirty="0">
                <a:solidFill>
                  <a:srgbClr val="002E46"/>
                </a:solidFill>
                <a:latin typeface="Calibri"/>
                <a:cs typeface="Calibri"/>
              </a:rPr>
              <a:t> </a:t>
            </a:r>
            <a:r>
              <a:rPr sz="1400" b="1" spc="20" dirty="0">
                <a:solidFill>
                  <a:srgbClr val="002E46"/>
                </a:solidFill>
                <a:latin typeface="Calibri"/>
                <a:cs typeface="Calibri"/>
              </a:rPr>
              <a:t>expensive.</a:t>
            </a:r>
            <a:endParaRPr sz="1400" dirty="0">
              <a:latin typeface="Calibri"/>
              <a:cs typeface="Calibri"/>
            </a:endParaRPr>
          </a:p>
          <a:p>
            <a:pPr marL="12700" marR="7620">
              <a:lnSpc>
                <a:spcPct val="125000"/>
              </a:lnSpc>
              <a:spcBef>
                <a:spcPts val="210"/>
              </a:spcBef>
            </a:pPr>
            <a:r>
              <a:rPr sz="1200" b="1" i="1" spc="-25" dirty="0">
                <a:solidFill>
                  <a:srgbClr val="002E46"/>
                </a:solidFill>
                <a:latin typeface="Gill Sans MT"/>
                <a:cs typeface="Gill Sans MT"/>
              </a:rPr>
              <a:t>Fact:</a:t>
            </a:r>
            <a:r>
              <a:rPr sz="1200" b="1" i="1" spc="-45" dirty="0">
                <a:solidFill>
                  <a:srgbClr val="002E46"/>
                </a:solidFill>
                <a:latin typeface="Gill Sans MT"/>
                <a:cs typeface="Gill Sans MT"/>
              </a:rPr>
              <a:t> </a:t>
            </a:r>
            <a:r>
              <a:rPr sz="1000" spc="-25" dirty="0">
                <a:solidFill>
                  <a:srgbClr val="002E46"/>
                </a:solidFill>
                <a:latin typeface="Lucida Sans"/>
                <a:cs typeface="Lucida Sans"/>
              </a:rPr>
              <a:t>When</a:t>
            </a:r>
            <a:r>
              <a:rPr sz="1000" spc="-75" dirty="0">
                <a:solidFill>
                  <a:srgbClr val="002E46"/>
                </a:solidFill>
                <a:latin typeface="Lucida Sans"/>
                <a:cs typeface="Lucida Sans"/>
              </a:rPr>
              <a:t> </a:t>
            </a:r>
            <a:r>
              <a:rPr sz="1000" spc="-30" dirty="0">
                <a:solidFill>
                  <a:srgbClr val="002E46"/>
                </a:solidFill>
                <a:latin typeface="Lucida Sans"/>
                <a:cs typeface="Lucida Sans"/>
              </a:rPr>
              <a:t>it</a:t>
            </a:r>
            <a:r>
              <a:rPr sz="1000" spc="-70" dirty="0">
                <a:solidFill>
                  <a:srgbClr val="002E46"/>
                </a:solidFill>
                <a:latin typeface="Lucida Sans"/>
                <a:cs typeface="Lucida Sans"/>
              </a:rPr>
              <a:t> </a:t>
            </a:r>
            <a:r>
              <a:rPr sz="1000" spc="-55" dirty="0">
                <a:solidFill>
                  <a:srgbClr val="002E46"/>
                </a:solidFill>
                <a:latin typeface="Lucida Sans"/>
                <a:cs typeface="Lucida Sans"/>
              </a:rPr>
              <a:t>comes</a:t>
            </a:r>
            <a:r>
              <a:rPr sz="1000" spc="-75" dirty="0">
                <a:solidFill>
                  <a:srgbClr val="002E46"/>
                </a:solidFill>
                <a:latin typeface="Lucida Sans"/>
                <a:cs typeface="Lucida Sans"/>
              </a:rPr>
              <a:t> </a:t>
            </a:r>
            <a:r>
              <a:rPr sz="1000" spc="-40" dirty="0">
                <a:solidFill>
                  <a:srgbClr val="002E46"/>
                </a:solidFill>
                <a:latin typeface="Lucida Sans"/>
                <a:cs typeface="Lucida Sans"/>
              </a:rPr>
              <a:t>to</a:t>
            </a:r>
            <a:r>
              <a:rPr sz="1000" spc="-75" dirty="0">
                <a:solidFill>
                  <a:srgbClr val="002E46"/>
                </a:solidFill>
                <a:latin typeface="Lucida Sans"/>
                <a:cs typeface="Lucida Sans"/>
              </a:rPr>
              <a:t> </a:t>
            </a:r>
            <a:r>
              <a:rPr sz="1000" spc="-55" dirty="0">
                <a:solidFill>
                  <a:srgbClr val="002E46"/>
                </a:solidFill>
                <a:latin typeface="Lucida Sans"/>
                <a:cs typeface="Lucida Sans"/>
              </a:rPr>
              <a:t>donation,</a:t>
            </a:r>
            <a:r>
              <a:rPr sz="1000" spc="-70" dirty="0">
                <a:solidFill>
                  <a:srgbClr val="002E46"/>
                </a:solidFill>
                <a:latin typeface="Lucida Sans"/>
                <a:cs typeface="Lucida Sans"/>
              </a:rPr>
              <a:t> </a:t>
            </a:r>
            <a:r>
              <a:rPr sz="1000" spc="-40" dirty="0">
                <a:solidFill>
                  <a:srgbClr val="002E46"/>
                </a:solidFill>
                <a:latin typeface="Lucida Sans"/>
                <a:cs typeface="Lucida Sans"/>
              </a:rPr>
              <a:t>there</a:t>
            </a:r>
            <a:r>
              <a:rPr sz="1000" spc="-75" dirty="0">
                <a:solidFill>
                  <a:srgbClr val="002E46"/>
                </a:solidFill>
                <a:latin typeface="Lucida Sans"/>
                <a:cs typeface="Lucida Sans"/>
              </a:rPr>
              <a:t> </a:t>
            </a:r>
            <a:r>
              <a:rPr sz="1000" spc="-65" dirty="0">
                <a:solidFill>
                  <a:srgbClr val="002E46"/>
                </a:solidFill>
                <a:latin typeface="Lucida Sans"/>
                <a:cs typeface="Lucida Sans"/>
              </a:rPr>
              <a:t>is</a:t>
            </a:r>
            <a:r>
              <a:rPr sz="1000" spc="-75" dirty="0">
                <a:solidFill>
                  <a:srgbClr val="002E46"/>
                </a:solidFill>
                <a:latin typeface="Lucida Sans"/>
                <a:cs typeface="Lucida Sans"/>
              </a:rPr>
              <a:t> </a:t>
            </a:r>
            <a:r>
              <a:rPr sz="1000" spc="-55" dirty="0">
                <a:solidFill>
                  <a:srgbClr val="002E46"/>
                </a:solidFill>
                <a:latin typeface="Lucida Sans"/>
                <a:cs typeface="Lucida Sans"/>
              </a:rPr>
              <a:t>no</a:t>
            </a:r>
            <a:r>
              <a:rPr sz="1000" spc="-70" dirty="0">
                <a:solidFill>
                  <a:srgbClr val="002E46"/>
                </a:solidFill>
                <a:latin typeface="Lucida Sans"/>
                <a:cs typeface="Lucida Sans"/>
              </a:rPr>
              <a:t> </a:t>
            </a:r>
            <a:r>
              <a:rPr sz="1000" spc="-55" dirty="0">
                <a:solidFill>
                  <a:srgbClr val="002E46"/>
                </a:solidFill>
                <a:latin typeface="Lucida Sans"/>
                <a:cs typeface="Lucida Sans"/>
              </a:rPr>
              <a:t>cost</a:t>
            </a:r>
            <a:r>
              <a:rPr sz="1000" spc="-75" dirty="0">
                <a:solidFill>
                  <a:srgbClr val="002E46"/>
                </a:solidFill>
                <a:latin typeface="Lucida Sans"/>
                <a:cs typeface="Lucida Sans"/>
              </a:rPr>
              <a:t> </a:t>
            </a:r>
            <a:r>
              <a:rPr sz="1000" spc="-40" dirty="0">
                <a:solidFill>
                  <a:srgbClr val="002E46"/>
                </a:solidFill>
                <a:latin typeface="Lucida Sans"/>
                <a:cs typeface="Lucida Sans"/>
              </a:rPr>
              <a:t>to</a:t>
            </a:r>
            <a:r>
              <a:rPr sz="1000" spc="-75" dirty="0">
                <a:solidFill>
                  <a:srgbClr val="002E46"/>
                </a:solidFill>
                <a:latin typeface="Lucida Sans"/>
                <a:cs typeface="Lucida Sans"/>
              </a:rPr>
              <a:t> </a:t>
            </a:r>
            <a:r>
              <a:rPr sz="1000" spc="-55" dirty="0">
                <a:solidFill>
                  <a:srgbClr val="002E46"/>
                </a:solidFill>
                <a:latin typeface="Lucida Sans"/>
                <a:cs typeface="Lucida Sans"/>
              </a:rPr>
              <a:t>your</a:t>
            </a:r>
            <a:r>
              <a:rPr sz="1000" spc="-75" dirty="0">
                <a:solidFill>
                  <a:srgbClr val="002E46"/>
                </a:solidFill>
                <a:latin typeface="Lucida Sans"/>
                <a:cs typeface="Lucida Sans"/>
              </a:rPr>
              <a:t> </a:t>
            </a:r>
            <a:r>
              <a:rPr sz="1000" spc="-35" dirty="0">
                <a:solidFill>
                  <a:srgbClr val="002E46"/>
                </a:solidFill>
                <a:latin typeface="Lucida Sans"/>
                <a:cs typeface="Lucida Sans"/>
              </a:rPr>
              <a:t>family</a:t>
            </a:r>
            <a:r>
              <a:rPr sz="1000" spc="-70" dirty="0">
                <a:solidFill>
                  <a:srgbClr val="002E46"/>
                </a:solidFill>
                <a:latin typeface="Lucida Sans"/>
                <a:cs typeface="Lucida Sans"/>
              </a:rPr>
              <a:t> </a:t>
            </a:r>
            <a:r>
              <a:rPr sz="1000" spc="-45" dirty="0">
                <a:solidFill>
                  <a:srgbClr val="002E46"/>
                </a:solidFill>
                <a:latin typeface="Lucida Sans"/>
                <a:cs typeface="Lucida Sans"/>
              </a:rPr>
              <a:t>or</a:t>
            </a:r>
            <a:r>
              <a:rPr sz="1000" spc="-75" dirty="0">
                <a:solidFill>
                  <a:srgbClr val="002E46"/>
                </a:solidFill>
                <a:latin typeface="Lucida Sans"/>
                <a:cs typeface="Lucida Sans"/>
              </a:rPr>
              <a:t> </a:t>
            </a:r>
            <a:r>
              <a:rPr sz="1000" spc="-45" dirty="0">
                <a:solidFill>
                  <a:srgbClr val="002E46"/>
                </a:solidFill>
                <a:latin typeface="Lucida Sans"/>
                <a:cs typeface="Lucida Sans"/>
              </a:rPr>
              <a:t>loved</a:t>
            </a:r>
            <a:r>
              <a:rPr sz="1000" spc="-75" dirty="0">
                <a:solidFill>
                  <a:srgbClr val="002E46"/>
                </a:solidFill>
                <a:latin typeface="Lucida Sans"/>
                <a:cs typeface="Lucida Sans"/>
              </a:rPr>
              <a:t> </a:t>
            </a:r>
            <a:r>
              <a:rPr sz="1000" spc="-70" dirty="0">
                <a:solidFill>
                  <a:srgbClr val="002E46"/>
                </a:solidFill>
                <a:latin typeface="Lucida Sans"/>
                <a:cs typeface="Lucida Sans"/>
              </a:rPr>
              <a:t>ones. </a:t>
            </a:r>
            <a:r>
              <a:rPr sz="1000" spc="-25" dirty="0">
                <a:solidFill>
                  <a:srgbClr val="002E46"/>
                </a:solidFill>
                <a:latin typeface="Lucida Sans"/>
                <a:cs typeface="Lucida Sans"/>
              </a:rPr>
              <a:t>If</a:t>
            </a:r>
            <a:r>
              <a:rPr sz="1000" spc="-75" dirty="0">
                <a:solidFill>
                  <a:srgbClr val="002E46"/>
                </a:solidFill>
                <a:latin typeface="Lucida Sans"/>
                <a:cs typeface="Lucida Sans"/>
              </a:rPr>
              <a:t> </a:t>
            </a:r>
            <a:r>
              <a:rPr sz="1000" spc="-60" dirty="0">
                <a:solidFill>
                  <a:srgbClr val="002E46"/>
                </a:solidFill>
                <a:latin typeface="Lucida Sans"/>
                <a:cs typeface="Lucida Sans"/>
              </a:rPr>
              <a:t>you</a:t>
            </a:r>
            <a:r>
              <a:rPr sz="1000" spc="-75" dirty="0">
                <a:solidFill>
                  <a:srgbClr val="002E46"/>
                </a:solidFill>
                <a:latin typeface="Lucida Sans"/>
                <a:cs typeface="Lucida Sans"/>
              </a:rPr>
              <a:t> </a:t>
            </a:r>
            <a:r>
              <a:rPr sz="1000" spc="-40" dirty="0">
                <a:solidFill>
                  <a:srgbClr val="002E46"/>
                </a:solidFill>
                <a:latin typeface="Lucida Sans"/>
                <a:cs typeface="Lucida Sans"/>
              </a:rPr>
              <a:t>decide</a:t>
            </a:r>
            <a:r>
              <a:rPr sz="1000" spc="-70" dirty="0">
                <a:solidFill>
                  <a:srgbClr val="002E46"/>
                </a:solidFill>
                <a:latin typeface="Lucida Sans"/>
                <a:cs typeface="Lucida Sans"/>
              </a:rPr>
              <a:t> </a:t>
            </a:r>
            <a:r>
              <a:rPr sz="1000" spc="-40" dirty="0">
                <a:solidFill>
                  <a:srgbClr val="002E46"/>
                </a:solidFill>
                <a:latin typeface="Lucida Sans"/>
                <a:cs typeface="Lucida Sans"/>
              </a:rPr>
              <a:t>to</a:t>
            </a:r>
            <a:r>
              <a:rPr sz="1000" spc="-75" dirty="0">
                <a:solidFill>
                  <a:srgbClr val="002E46"/>
                </a:solidFill>
                <a:latin typeface="Lucida Sans"/>
                <a:cs typeface="Lucida Sans"/>
              </a:rPr>
              <a:t> </a:t>
            </a:r>
            <a:r>
              <a:rPr sz="1000" spc="-40" dirty="0">
                <a:solidFill>
                  <a:srgbClr val="002E46"/>
                </a:solidFill>
                <a:latin typeface="Lucida Sans"/>
                <a:cs typeface="Lucida Sans"/>
              </a:rPr>
              <a:t>be</a:t>
            </a:r>
            <a:r>
              <a:rPr sz="1000" spc="-75" dirty="0">
                <a:solidFill>
                  <a:srgbClr val="002E46"/>
                </a:solidFill>
                <a:latin typeface="Lucida Sans"/>
                <a:cs typeface="Lucida Sans"/>
              </a:rPr>
              <a:t> </a:t>
            </a:r>
            <a:r>
              <a:rPr sz="1000" spc="-40" dirty="0">
                <a:solidFill>
                  <a:srgbClr val="002E46"/>
                </a:solidFill>
                <a:latin typeface="Lucida Sans"/>
                <a:cs typeface="Lucida Sans"/>
              </a:rPr>
              <a:t>an</a:t>
            </a:r>
            <a:r>
              <a:rPr sz="1000" spc="-70" dirty="0">
                <a:solidFill>
                  <a:srgbClr val="002E46"/>
                </a:solidFill>
                <a:latin typeface="Lucida Sans"/>
                <a:cs typeface="Lucida Sans"/>
              </a:rPr>
              <a:t> organ,</a:t>
            </a:r>
            <a:r>
              <a:rPr sz="1000" spc="-75" dirty="0">
                <a:solidFill>
                  <a:srgbClr val="002E46"/>
                </a:solidFill>
                <a:latin typeface="Lucida Sans"/>
                <a:cs typeface="Lucida Sans"/>
              </a:rPr>
              <a:t> </a:t>
            </a:r>
            <a:r>
              <a:rPr sz="1000" spc="-35" dirty="0">
                <a:solidFill>
                  <a:srgbClr val="002E46"/>
                </a:solidFill>
                <a:latin typeface="Lucida Sans"/>
                <a:cs typeface="Lucida Sans"/>
              </a:rPr>
              <a:t>eye</a:t>
            </a:r>
            <a:r>
              <a:rPr sz="1000" spc="-75" dirty="0">
                <a:solidFill>
                  <a:srgbClr val="002E46"/>
                </a:solidFill>
                <a:latin typeface="Lucida Sans"/>
                <a:cs typeface="Lucida Sans"/>
              </a:rPr>
              <a:t> </a:t>
            </a:r>
            <a:r>
              <a:rPr sz="1000" spc="-50" dirty="0">
                <a:solidFill>
                  <a:srgbClr val="002E46"/>
                </a:solidFill>
                <a:latin typeface="Lucida Sans"/>
                <a:cs typeface="Lucida Sans"/>
              </a:rPr>
              <a:t>and</a:t>
            </a:r>
            <a:r>
              <a:rPr sz="1000" spc="-75" dirty="0">
                <a:solidFill>
                  <a:srgbClr val="002E46"/>
                </a:solidFill>
                <a:latin typeface="Lucida Sans"/>
                <a:cs typeface="Lucida Sans"/>
              </a:rPr>
              <a:t> </a:t>
            </a:r>
            <a:r>
              <a:rPr sz="1000" spc="-60" dirty="0">
                <a:solidFill>
                  <a:srgbClr val="002E46"/>
                </a:solidFill>
                <a:latin typeface="Lucida Sans"/>
                <a:cs typeface="Lucida Sans"/>
              </a:rPr>
              <a:t>tissue</a:t>
            </a:r>
            <a:r>
              <a:rPr sz="1000" spc="-70" dirty="0">
                <a:solidFill>
                  <a:srgbClr val="002E46"/>
                </a:solidFill>
                <a:latin typeface="Lucida Sans"/>
                <a:cs typeface="Lucida Sans"/>
              </a:rPr>
              <a:t> </a:t>
            </a:r>
            <a:r>
              <a:rPr sz="1000" spc="-75" dirty="0">
                <a:solidFill>
                  <a:srgbClr val="002E46"/>
                </a:solidFill>
                <a:latin typeface="Lucida Sans"/>
                <a:cs typeface="Lucida Sans"/>
              </a:rPr>
              <a:t>donor, </a:t>
            </a:r>
            <a:r>
              <a:rPr sz="1000" spc="-40" dirty="0">
                <a:solidFill>
                  <a:srgbClr val="002E46"/>
                </a:solidFill>
                <a:latin typeface="Lucida Sans"/>
                <a:cs typeface="Lucida Sans"/>
              </a:rPr>
              <a:t>the</a:t>
            </a:r>
            <a:r>
              <a:rPr sz="1000" spc="-75" dirty="0">
                <a:solidFill>
                  <a:srgbClr val="002E46"/>
                </a:solidFill>
                <a:latin typeface="Lucida Sans"/>
                <a:cs typeface="Lucida Sans"/>
              </a:rPr>
              <a:t> </a:t>
            </a:r>
            <a:r>
              <a:rPr sz="1000" spc="-35" dirty="0">
                <a:solidFill>
                  <a:srgbClr val="002E46"/>
                </a:solidFill>
                <a:latin typeface="Lucida Sans"/>
                <a:cs typeface="Lucida Sans"/>
              </a:rPr>
              <a:t>medical</a:t>
            </a:r>
            <a:r>
              <a:rPr sz="1000" spc="-70" dirty="0">
                <a:solidFill>
                  <a:srgbClr val="002E46"/>
                </a:solidFill>
                <a:latin typeface="Lucida Sans"/>
                <a:cs typeface="Lucida Sans"/>
              </a:rPr>
              <a:t> </a:t>
            </a:r>
            <a:r>
              <a:rPr sz="1000" spc="-65" dirty="0">
                <a:solidFill>
                  <a:srgbClr val="002E46"/>
                </a:solidFill>
                <a:latin typeface="Lucida Sans"/>
                <a:cs typeface="Lucida Sans"/>
              </a:rPr>
              <a:t>expenses  </a:t>
            </a:r>
            <a:r>
              <a:rPr sz="1000" spc="-45" dirty="0">
                <a:solidFill>
                  <a:srgbClr val="002E46"/>
                </a:solidFill>
                <a:latin typeface="Lucida Sans"/>
                <a:cs typeface="Lucida Sans"/>
              </a:rPr>
              <a:t>associated</a:t>
            </a:r>
            <a:r>
              <a:rPr sz="1000" spc="-85" dirty="0">
                <a:solidFill>
                  <a:srgbClr val="002E46"/>
                </a:solidFill>
                <a:latin typeface="Lucida Sans"/>
                <a:cs typeface="Lucida Sans"/>
              </a:rPr>
              <a:t> </a:t>
            </a:r>
            <a:r>
              <a:rPr sz="1000" spc="-35" dirty="0">
                <a:solidFill>
                  <a:srgbClr val="002E46"/>
                </a:solidFill>
                <a:latin typeface="Lucida Sans"/>
                <a:cs typeface="Lucida Sans"/>
              </a:rPr>
              <a:t>with</a:t>
            </a:r>
            <a:r>
              <a:rPr sz="1000" spc="-80" dirty="0">
                <a:solidFill>
                  <a:srgbClr val="002E46"/>
                </a:solidFill>
                <a:latin typeface="Lucida Sans"/>
                <a:cs typeface="Lucida Sans"/>
              </a:rPr>
              <a:t> </a:t>
            </a:r>
            <a:r>
              <a:rPr sz="1000" spc="-40" dirty="0">
                <a:solidFill>
                  <a:srgbClr val="002E46"/>
                </a:solidFill>
                <a:latin typeface="Lucida Sans"/>
                <a:cs typeface="Lucida Sans"/>
              </a:rPr>
              <a:t>the</a:t>
            </a:r>
            <a:r>
              <a:rPr sz="1000" spc="-80" dirty="0">
                <a:solidFill>
                  <a:srgbClr val="002E46"/>
                </a:solidFill>
                <a:latin typeface="Lucida Sans"/>
                <a:cs typeface="Lucida Sans"/>
              </a:rPr>
              <a:t> </a:t>
            </a:r>
            <a:r>
              <a:rPr sz="1000" spc="-45" dirty="0">
                <a:solidFill>
                  <a:srgbClr val="002E46"/>
                </a:solidFill>
                <a:latin typeface="Lucida Sans"/>
                <a:cs typeface="Lucida Sans"/>
              </a:rPr>
              <a:t>donation</a:t>
            </a:r>
            <a:r>
              <a:rPr sz="1000" spc="-80" dirty="0">
                <a:solidFill>
                  <a:srgbClr val="002E46"/>
                </a:solidFill>
                <a:latin typeface="Lucida Sans"/>
                <a:cs typeface="Lucida Sans"/>
              </a:rPr>
              <a:t> </a:t>
            </a:r>
            <a:r>
              <a:rPr sz="1000" spc="-10" dirty="0">
                <a:solidFill>
                  <a:srgbClr val="002E46"/>
                </a:solidFill>
                <a:latin typeface="Lucida Sans"/>
                <a:cs typeface="Lucida Sans"/>
              </a:rPr>
              <a:t>will</a:t>
            </a:r>
            <a:r>
              <a:rPr sz="1000" spc="-80" dirty="0">
                <a:solidFill>
                  <a:srgbClr val="002E46"/>
                </a:solidFill>
                <a:latin typeface="Lucida Sans"/>
                <a:cs typeface="Lucida Sans"/>
              </a:rPr>
              <a:t> </a:t>
            </a:r>
            <a:r>
              <a:rPr sz="1000" spc="-40" dirty="0">
                <a:solidFill>
                  <a:srgbClr val="002E46"/>
                </a:solidFill>
                <a:latin typeface="Lucida Sans"/>
                <a:cs typeface="Lucida Sans"/>
              </a:rPr>
              <a:t>be</a:t>
            </a:r>
            <a:r>
              <a:rPr sz="1000" spc="-80" dirty="0">
                <a:solidFill>
                  <a:srgbClr val="002E46"/>
                </a:solidFill>
                <a:latin typeface="Lucida Sans"/>
                <a:cs typeface="Lucida Sans"/>
              </a:rPr>
              <a:t> </a:t>
            </a:r>
            <a:r>
              <a:rPr sz="1000" spc="-55" dirty="0">
                <a:solidFill>
                  <a:srgbClr val="002E46"/>
                </a:solidFill>
                <a:latin typeface="Lucida Sans"/>
                <a:cs typeface="Lucida Sans"/>
              </a:rPr>
              <a:t>covered.</a:t>
            </a:r>
            <a:endParaRPr sz="1000" dirty="0">
              <a:latin typeface="Lucida Sans"/>
              <a:cs typeface="Lucida Sans"/>
            </a:endParaRPr>
          </a:p>
          <a:p>
            <a:pPr>
              <a:lnSpc>
                <a:spcPct val="100000"/>
              </a:lnSpc>
            </a:pPr>
            <a:endParaRPr sz="1100" dirty="0">
              <a:latin typeface="Lucida Sans"/>
              <a:cs typeface="Lucida Sans"/>
            </a:endParaRPr>
          </a:p>
          <a:p>
            <a:pPr>
              <a:lnSpc>
                <a:spcPct val="100000"/>
              </a:lnSpc>
            </a:pPr>
            <a:endParaRPr sz="1100" dirty="0">
              <a:latin typeface="Lucida Sans"/>
              <a:cs typeface="Lucida Sans"/>
            </a:endParaRPr>
          </a:p>
          <a:p>
            <a:pPr marL="12700">
              <a:lnSpc>
                <a:spcPct val="100000"/>
              </a:lnSpc>
              <a:spcBef>
                <a:spcPts val="910"/>
              </a:spcBef>
            </a:pPr>
            <a:r>
              <a:rPr sz="1400" b="1" spc="-25" dirty="0">
                <a:solidFill>
                  <a:srgbClr val="002E46"/>
                </a:solidFill>
                <a:latin typeface="Calibri"/>
                <a:cs typeface="Calibri"/>
              </a:rPr>
              <a:t>Myth: </a:t>
            </a:r>
            <a:r>
              <a:rPr sz="1400" b="1" spc="15" dirty="0">
                <a:solidFill>
                  <a:srgbClr val="002E46"/>
                </a:solidFill>
                <a:latin typeface="Calibri"/>
                <a:cs typeface="Calibri"/>
              </a:rPr>
              <a:t>If </a:t>
            </a:r>
            <a:r>
              <a:rPr sz="1400" b="1" dirty="0">
                <a:solidFill>
                  <a:srgbClr val="002E46"/>
                </a:solidFill>
                <a:latin typeface="Calibri"/>
                <a:cs typeface="Calibri"/>
              </a:rPr>
              <a:t>I’m </a:t>
            </a:r>
            <a:r>
              <a:rPr sz="1400" b="1" spc="70" dirty="0">
                <a:solidFill>
                  <a:srgbClr val="002E46"/>
                </a:solidFill>
                <a:latin typeface="Calibri"/>
                <a:cs typeface="Calibri"/>
              </a:rPr>
              <a:t>a </a:t>
            </a:r>
            <a:r>
              <a:rPr sz="1400" b="1" spc="25" dirty="0">
                <a:solidFill>
                  <a:srgbClr val="002E46"/>
                </a:solidFill>
                <a:latin typeface="Calibri"/>
                <a:cs typeface="Calibri"/>
              </a:rPr>
              <a:t>registered </a:t>
            </a:r>
            <a:r>
              <a:rPr sz="1400" b="1" dirty="0">
                <a:solidFill>
                  <a:srgbClr val="002E46"/>
                </a:solidFill>
                <a:latin typeface="Calibri"/>
                <a:cs typeface="Calibri"/>
              </a:rPr>
              <a:t>donor, </a:t>
            </a:r>
            <a:r>
              <a:rPr sz="1400" b="1" spc="15" dirty="0">
                <a:solidFill>
                  <a:srgbClr val="002E46"/>
                </a:solidFill>
                <a:latin typeface="Calibri"/>
                <a:cs typeface="Calibri"/>
              </a:rPr>
              <a:t>they </a:t>
            </a:r>
            <a:r>
              <a:rPr sz="1400" b="1" spc="-5" dirty="0">
                <a:solidFill>
                  <a:srgbClr val="002E46"/>
                </a:solidFill>
                <a:latin typeface="Calibri"/>
                <a:cs typeface="Calibri"/>
              </a:rPr>
              <a:t>won’t </a:t>
            </a:r>
            <a:r>
              <a:rPr sz="1400" b="1" spc="5" dirty="0">
                <a:solidFill>
                  <a:srgbClr val="002E46"/>
                </a:solidFill>
                <a:latin typeface="Calibri"/>
                <a:cs typeface="Calibri"/>
              </a:rPr>
              <a:t>try </a:t>
            </a:r>
            <a:r>
              <a:rPr sz="1400" b="1" spc="45" dirty="0">
                <a:solidFill>
                  <a:srgbClr val="002E46"/>
                </a:solidFill>
                <a:latin typeface="Calibri"/>
                <a:cs typeface="Calibri"/>
              </a:rPr>
              <a:t>as </a:t>
            </a:r>
            <a:r>
              <a:rPr sz="1400" b="1" spc="30" dirty="0">
                <a:solidFill>
                  <a:srgbClr val="002E46"/>
                </a:solidFill>
                <a:latin typeface="Calibri"/>
                <a:cs typeface="Calibri"/>
              </a:rPr>
              <a:t>hard </a:t>
            </a:r>
            <a:r>
              <a:rPr sz="1400" b="1" spc="15" dirty="0">
                <a:solidFill>
                  <a:srgbClr val="002E46"/>
                </a:solidFill>
                <a:latin typeface="Calibri"/>
                <a:cs typeface="Calibri"/>
              </a:rPr>
              <a:t>to </a:t>
            </a:r>
            <a:r>
              <a:rPr sz="1400" b="1" spc="35" dirty="0">
                <a:solidFill>
                  <a:srgbClr val="002E46"/>
                </a:solidFill>
                <a:latin typeface="Calibri"/>
                <a:cs typeface="Calibri"/>
              </a:rPr>
              <a:t>save </a:t>
            </a:r>
            <a:r>
              <a:rPr sz="1400" b="1" spc="25" dirty="0">
                <a:solidFill>
                  <a:srgbClr val="002E46"/>
                </a:solidFill>
                <a:latin typeface="Calibri"/>
                <a:cs typeface="Calibri"/>
              </a:rPr>
              <a:t>my</a:t>
            </a:r>
            <a:r>
              <a:rPr sz="1400" b="1" spc="35" dirty="0">
                <a:solidFill>
                  <a:srgbClr val="002E46"/>
                </a:solidFill>
                <a:latin typeface="Calibri"/>
                <a:cs typeface="Calibri"/>
              </a:rPr>
              <a:t> </a:t>
            </a:r>
            <a:r>
              <a:rPr sz="1400" b="1" spc="10" dirty="0">
                <a:solidFill>
                  <a:srgbClr val="002E46"/>
                </a:solidFill>
                <a:latin typeface="Calibri"/>
                <a:cs typeface="Calibri"/>
              </a:rPr>
              <a:t>life.</a:t>
            </a:r>
            <a:endParaRPr sz="1400" dirty="0">
              <a:latin typeface="Calibri"/>
              <a:cs typeface="Calibri"/>
            </a:endParaRPr>
          </a:p>
          <a:p>
            <a:pPr marL="12700" marR="104139">
              <a:lnSpc>
                <a:spcPct val="129200"/>
              </a:lnSpc>
              <a:spcBef>
                <a:spcPts val="150"/>
              </a:spcBef>
            </a:pPr>
            <a:r>
              <a:rPr sz="1200" b="1" i="1" spc="-25" dirty="0">
                <a:solidFill>
                  <a:srgbClr val="002E46"/>
                </a:solidFill>
                <a:latin typeface="Gill Sans MT"/>
                <a:cs typeface="Gill Sans MT"/>
              </a:rPr>
              <a:t>Fact:</a:t>
            </a:r>
            <a:r>
              <a:rPr sz="1200" b="1" i="1" spc="-45" dirty="0">
                <a:solidFill>
                  <a:srgbClr val="002E46"/>
                </a:solidFill>
                <a:latin typeface="Gill Sans MT"/>
                <a:cs typeface="Gill Sans MT"/>
              </a:rPr>
              <a:t> </a:t>
            </a:r>
            <a:r>
              <a:rPr sz="1000" spc="-25" dirty="0">
                <a:solidFill>
                  <a:srgbClr val="002E46"/>
                </a:solidFill>
                <a:latin typeface="Lucida Sans"/>
                <a:cs typeface="Lucida Sans"/>
              </a:rPr>
              <a:t>If</a:t>
            </a:r>
            <a:r>
              <a:rPr sz="1000" spc="-70" dirty="0">
                <a:solidFill>
                  <a:srgbClr val="002E46"/>
                </a:solidFill>
                <a:latin typeface="Lucida Sans"/>
                <a:cs typeface="Lucida Sans"/>
              </a:rPr>
              <a:t> </a:t>
            </a:r>
            <a:r>
              <a:rPr sz="1000" spc="-35" dirty="0">
                <a:solidFill>
                  <a:srgbClr val="002E46"/>
                </a:solidFill>
                <a:latin typeface="Lucida Sans"/>
              </a:rPr>
              <a:t>you are taken to the hospital after an accident or injury, it is the hospital’s number one priority to save YOUR life. Your status as a donor is not  considered until every effort has been made to try to save your life. To be considered for organ donation, a patient must be on a ventilator and either declared brain dead or suffer cardiac death.</a:t>
            </a:r>
          </a:p>
        </p:txBody>
      </p:sp>
      <p:sp>
        <p:nvSpPr>
          <p:cNvPr id="31" name="object 31"/>
          <p:cNvSpPr/>
          <p:nvPr/>
        </p:nvSpPr>
        <p:spPr>
          <a:xfrm>
            <a:off x="712050" y="3940505"/>
            <a:ext cx="508634" cy="265430"/>
          </a:xfrm>
          <a:custGeom>
            <a:avLst/>
            <a:gdLst/>
            <a:ahLst/>
            <a:cxnLst/>
            <a:rect l="l" t="t" r="r" b="b"/>
            <a:pathLst>
              <a:path w="508634" h="265429">
                <a:moveTo>
                  <a:pt x="0" y="0"/>
                </a:moveTo>
                <a:lnTo>
                  <a:pt x="508546" y="0"/>
                </a:lnTo>
                <a:lnTo>
                  <a:pt x="508546" y="265163"/>
                </a:lnTo>
                <a:lnTo>
                  <a:pt x="0" y="265163"/>
                </a:lnTo>
                <a:lnTo>
                  <a:pt x="0" y="0"/>
                </a:lnTo>
                <a:close/>
              </a:path>
            </a:pathLst>
          </a:custGeom>
          <a:solidFill>
            <a:srgbClr val="A1CE5E"/>
          </a:solidFill>
        </p:spPr>
        <p:txBody>
          <a:bodyPr wrap="square" lIns="0" tIns="0" rIns="0" bIns="0" rtlCol="0"/>
          <a:lstStyle/>
          <a:p>
            <a:endParaRPr/>
          </a:p>
        </p:txBody>
      </p:sp>
      <p:sp>
        <p:nvSpPr>
          <p:cNvPr id="32" name="object 32"/>
          <p:cNvSpPr/>
          <p:nvPr/>
        </p:nvSpPr>
        <p:spPr>
          <a:xfrm>
            <a:off x="706907" y="4206240"/>
            <a:ext cx="519430" cy="0"/>
          </a:xfrm>
          <a:custGeom>
            <a:avLst/>
            <a:gdLst/>
            <a:ahLst/>
            <a:cxnLst/>
            <a:rect l="l" t="t" r="r" b="b"/>
            <a:pathLst>
              <a:path w="519430">
                <a:moveTo>
                  <a:pt x="0" y="0"/>
                </a:moveTo>
                <a:lnTo>
                  <a:pt x="518833" y="0"/>
                </a:lnTo>
              </a:path>
            </a:pathLst>
          </a:custGeom>
          <a:ln w="10160">
            <a:solidFill>
              <a:srgbClr val="FFFFFF"/>
            </a:solidFill>
          </a:ln>
        </p:spPr>
        <p:txBody>
          <a:bodyPr wrap="square" lIns="0" tIns="0" rIns="0" bIns="0" rtlCol="0"/>
          <a:lstStyle/>
          <a:p>
            <a:endParaRPr/>
          </a:p>
        </p:txBody>
      </p:sp>
      <p:sp>
        <p:nvSpPr>
          <p:cNvPr id="33" name="object 33"/>
          <p:cNvSpPr/>
          <p:nvPr/>
        </p:nvSpPr>
        <p:spPr>
          <a:xfrm>
            <a:off x="712057" y="4149204"/>
            <a:ext cx="0" cy="52069"/>
          </a:xfrm>
          <a:custGeom>
            <a:avLst/>
            <a:gdLst/>
            <a:ahLst/>
            <a:cxnLst/>
            <a:rect l="l" t="t" r="r" b="b"/>
            <a:pathLst>
              <a:path h="52070">
                <a:moveTo>
                  <a:pt x="0" y="0"/>
                </a:moveTo>
                <a:lnTo>
                  <a:pt x="0" y="51955"/>
                </a:lnTo>
              </a:path>
            </a:pathLst>
          </a:custGeom>
          <a:ln w="10299">
            <a:solidFill>
              <a:srgbClr val="FFFFFF"/>
            </a:solidFill>
          </a:ln>
        </p:spPr>
        <p:txBody>
          <a:bodyPr wrap="square" lIns="0" tIns="0" rIns="0" bIns="0" rtlCol="0"/>
          <a:lstStyle/>
          <a:p>
            <a:endParaRPr/>
          </a:p>
        </p:txBody>
      </p:sp>
      <p:sp>
        <p:nvSpPr>
          <p:cNvPr id="34" name="object 34"/>
          <p:cNvSpPr/>
          <p:nvPr/>
        </p:nvSpPr>
        <p:spPr>
          <a:xfrm>
            <a:off x="1170978" y="3940809"/>
            <a:ext cx="55244" cy="0"/>
          </a:xfrm>
          <a:custGeom>
            <a:avLst/>
            <a:gdLst/>
            <a:ahLst/>
            <a:cxnLst/>
            <a:rect l="l" t="t" r="r" b="b"/>
            <a:pathLst>
              <a:path w="55244">
                <a:moveTo>
                  <a:pt x="0" y="0"/>
                </a:moveTo>
                <a:lnTo>
                  <a:pt x="54762" y="0"/>
                </a:lnTo>
              </a:path>
            </a:pathLst>
          </a:custGeom>
          <a:ln w="10160">
            <a:solidFill>
              <a:srgbClr val="FFFFFF"/>
            </a:solidFill>
          </a:ln>
        </p:spPr>
        <p:txBody>
          <a:bodyPr wrap="square" lIns="0" tIns="0" rIns="0" bIns="0" rtlCol="0"/>
          <a:lstStyle/>
          <a:p>
            <a:endParaRPr/>
          </a:p>
        </p:txBody>
      </p:sp>
      <p:sp>
        <p:nvSpPr>
          <p:cNvPr id="35" name="object 35"/>
          <p:cNvSpPr/>
          <p:nvPr/>
        </p:nvSpPr>
        <p:spPr>
          <a:xfrm>
            <a:off x="1220597" y="3945661"/>
            <a:ext cx="0" cy="255270"/>
          </a:xfrm>
          <a:custGeom>
            <a:avLst/>
            <a:gdLst/>
            <a:ahLst/>
            <a:cxnLst/>
            <a:rect l="l" t="t" r="r" b="b"/>
            <a:pathLst>
              <a:path h="255270">
                <a:moveTo>
                  <a:pt x="0" y="0"/>
                </a:moveTo>
                <a:lnTo>
                  <a:pt x="0" y="254863"/>
                </a:lnTo>
              </a:path>
            </a:pathLst>
          </a:custGeom>
          <a:ln w="10287">
            <a:solidFill>
              <a:srgbClr val="FFFFFF"/>
            </a:solidFill>
          </a:ln>
        </p:spPr>
        <p:txBody>
          <a:bodyPr wrap="square" lIns="0" tIns="0" rIns="0" bIns="0" rtlCol="0"/>
          <a:lstStyle/>
          <a:p>
            <a:endParaRPr/>
          </a:p>
        </p:txBody>
      </p:sp>
      <p:sp>
        <p:nvSpPr>
          <p:cNvPr id="36" name="object 36"/>
          <p:cNvSpPr/>
          <p:nvPr/>
        </p:nvSpPr>
        <p:spPr>
          <a:xfrm>
            <a:off x="662431" y="3884040"/>
            <a:ext cx="508634" cy="265430"/>
          </a:xfrm>
          <a:custGeom>
            <a:avLst/>
            <a:gdLst/>
            <a:ahLst/>
            <a:cxnLst/>
            <a:rect l="l" t="t" r="r" b="b"/>
            <a:pathLst>
              <a:path w="508634" h="265429">
                <a:moveTo>
                  <a:pt x="0" y="0"/>
                </a:moveTo>
                <a:lnTo>
                  <a:pt x="508546" y="0"/>
                </a:lnTo>
                <a:lnTo>
                  <a:pt x="508546" y="265163"/>
                </a:lnTo>
                <a:lnTo>
                  <a:pt x="0" y="265163"/>
                </a:lnTo>
                <a:lnTo>
                  <a:pt x="0" y="0"/>
                </a:lnTo>
                <a:close/>
              </a:path>
            </a:pathLst>
          </a:custGeom>
          <a:solidFill>
            <a:srgbClr val="A1CE5E"/>
          </a:solidFill>
        </p:spPr>
        <p:txBody>
          <a:bodyPr wrap="square" lIns="0" tIns="0" rIns="0" bIns="0" rtlCol="0"/>
          <a:lstStyle/>
          <a:p>
            <a:endParaRPr/>
          </a:p>
        </p:txBody>
      </p:sp>
      <p:sp>
        <p:nvSpPr>
          <p:cNvPr id="37" name="object 37"/>
          <p:cNvSpPr/>
          <p:nvPr/>
        </p:nvSpPr>
        <p:spPr>
          <a:xfrm>
            <a:off x="657288" y="4149090"/>
            <a:ext cx="519430" cy="0"/>
          </a:xfrm>
          <a:custGeom>
            <a:avLst/>
            <a:gdLst/>
            <a:ahLst/>
            <a:cxnLst/>
            <a:rect l="l" t="t" r="r" b="b"/>
            <a:pathLst>
              <a:path w="519430">
                <a:moveTo>
                  <a:pt x="0" y="0"/>
                </a:moveTo>
                <a:lnTo>
                  <a:pt x="518820" y="0"/>
                </a:lnTo>
              </a:path>
            </a:pathLst>
          </a:custGeom>
          <a:ln w="10160">
            <a:solidFill>
              <a:srgbClr val="FFFFFF"/>
            </a:solidFill>
          </a:ln>
        </p:spPr>
        <p:txBody>
          <a:bodyPr wrap="square" lIns="0" tIns="0" rIns="0" bIns="0" rtlCol="0"/>
          <a:lstStyle/>
          <a:p>
            <a:endParaRPr/>
          </a:p>
        </p:txBody>
      </p:sp>
      <p:sp>
        <p:nvSpPr>
          <p:cNvPr id="38" name="object 38"/>
          <p:cNvSpPr/>
          <p:nvPr/>
        </p:nvSpPr>
        <p:spPr>
          <a:xfrm>
            <a:off x="662431" y="4092727"/>
            <a:ext cx="0" cy="51435"/>
          </a:xfrm>
          <a:custGeom>
            <a:avLst/>
            <a:gdLst/>
            <a:ahLst/>
            <a:cxnLst/>
            <a:rect l="l" t="t" r="r" b="b"/>
            <a:pathLst>
              <a:path h="51435">
                <a:moveTo>
                  <a:pt x="0" y="0"/>
                </a:moveTo>
                <a:lnTo>
                  <a:pt x="0" y="51282"/>
                </a:lnTo>
              </a:path>
            </a:pathLst>
          </a:custGeom>
          <a:ln w="10286">
            <a:solidFill>
              <a:srgbClr val="FFFFFF"/>
            </a:solidFill>
          </a:ln>
        </p:spPr>
        <p:txBody>
          <a:bodyPr wrap="square" lIns="0" tIns="0" rIns="0" bIns="0" rtlCol="0"/>
          <a:lstStyle/>
          <a:p>
            <a:endParaRPr/>
          </a:p>
        </p:txBody>
      </p:sp>
      <p:sp>
        <p:nvSpPr>
          <p:cNvPr id="39" name="object 39"/>
          <p:cNvSpPr/>
          <p:nvPr/>
        </p:nvSpPr>
        <p:spPr>
          <a:xfrm>
            <a:off x="1121333" y="3883659"/>
            <a:ext cx="55244" cy="0"/>
          </a:xfrm>
          <a:custGeom>
            <a:avLst/>
            <a:gdLst/>
            <a:ahLst/>
            <a:cxnLst/>
            <a:rect l="l" t="t" r="r" b="b"/>
            <a:pathLst>
              <a:path w="55244">
                <a:moveTo>
                  <a:pt x="0" y="0"/>
                </a:moveTo>
                <a:lnTo>
                  <a:pt x="54775" y="0"/>
                </a:lnTo>
              </a:path>
            </a:pathLst>
          </a:custGeom>
          <a:ln w="10160">
            <a:solidFill>
              <a:srgbClr val="FFFFFF"/>
            </a:solidFill>
          </a:ln>
        </p:spPr>
        <p:txBody>
          <a:bodyPr wrap="square" lIns="0" tIns="0" rIns="0" bIns="0" rtlCol="0"/>
          <a:lstStyle/>
          <a:p>
            <a:endParaRPr/>
          </a:p>
        </p:txBody>
      </p:sp>
      <p:sp>
        <p:nvSpPr>
          <p:cNvPr id="40" name="object 40"/>
          <p:cNvSpPr/>
          <p:nvPr/>
        </p:nvSpPr>
        <p:spPr>
          <a:xfrm>
            <a:off x="1170965" y="3889184"/>
            <a:ext cx="0" cy="255270"/>
          </a:xfrm>
          <a:custGeom>
            <a:avLst/>
            <a:gdLst/>
            <a:ahLst/>
            <a:cxnLst/>
            <a:rect l="l" t="t" r="r" b="b"/>
            <a:pathLst>
              <a:path h="255270">
                <a:moveTo>
                  <a:pt x="0" y="0"/>
                </a:moveTo>
                <a:lnTo>
                  <a:pt x="0" y="254863"/>
                </a:lnTo>
              </a:path>
            </a:pathLst>
          </a:custGeom>
          <a:ln w="10287">
            <a:solidFill>
              <a:srgbClr val="FFFFFF"/>
            </a:solidFill>
          </a:ln>
        </p:spPr>
        <p:txBody>
          <a:bodyPr wrap="square" lIns="0" tIns="0" rIns="0" bIns="0" rtlCol="0"/>
          <a:lstStyle/>
          <a:p>
            <a:endParaRPr/>
          </a:p>
        </p:txBody>
      </p:sp>
      <p:sp>
        <p:nvSpPr>
          <p:cNvPr id="41" name="object 41"/>
          <p:cNvSpPr/>
          <p:nvPr/>
        </p:nvSpPr>
        <p:spPr>
          <a:xfrm>
            <a:off x="612800" y="3827564"/>
            <a:ext cx="508634" cy="265430"/>
          </a:xfrm>
          <a:custGeom>
            <a:avLst/>
            <a:gdLst/>
            <a:ahLst/>
            <a:cxnLst/>
            <a:rect l="l" t="t" r="r" b="b"/>
            <a:pathLst>
              <a:path w="508634" h="265429">
                <a:moveTo>
                  <a:pt x="0" y="0"/>
                </a:moveTo>
                <a:lnTo>
                  <a:pt x="508533" y="0"/>
                </a:lnTo>
                <a:lnTo>
                  <a:pt x="508533" y="265163"/>
                </a:lnTo>
                <a:lnTo>
                  <a:pt x="0" y="265163"/>
                </a:lnTo>
                <a:lnTo>
                  <a:pt x="0" y="0"/>
                </a:lnTo>
                <a:close/>
              </a:path>
            </a:pathLst>
          </a:custGeom>
          <a:solidFill>
            <a:srgbClr val="A1CE5E"/>
          </a:solidFill>
        </p:spPr>
        <p:txBody>
          <a:bodyPr wrap="square" lIns="0" tIns="0" rIns="0" bIns="0" rtlCol="0"/>
          <a:lstStyle/>
          <a:p>
            <a:endParaRPr/>
          </a:p>
        </p:txBody>
      </p:sp>
      <p:sp>
        <p:nvSpPr>
          <p:cNvPr id="42" name="object 42"/>
          <p:cNvSpPr/>
          <p:nvPr/>
        </p:nvSpPr>
        <p:spPr>
          <a:xfrm>
            <a:off x="607656" y="4093209"/>
            <a:ext cx="519430" cy="0"/>
          </a:xfrm>
          <a:custGeom>
            <a:avLst/>
            <a:gdLst/>
            <a:ahLst/>
            <a:cxnLst/>
            <a:rect l="l" t="t" r="r" b="b"/>
            <a:pathLst>
              <a:path w="519430">
                <a:moveTo>
                  <a:pt x="0" y="0"/>
                </a:moveTo>
                <a:lnTo>
                  <a:pt x="518833" y="0"/>
                </a:lnTo>
              </a:path>
            </a:pathLst>
          </a:custGeom>
          <a:ln w="10160">
            <a:solidFill>
              <a:srgbClr val="FFFFFF"/>
            </a:solidFill>
          </a:ln>
        </p:spPr>
        <p:txBody>
          <a:bodyPr wrap="square" lIns="0" tIns="0" rIns="0" bIns="0" rtlCol="0"/>
          <a:lstStyle/>
          <a:p>
            <a:endParaRPr/>
          </a:p>
        </p:txBody>
      </p:sp>
      <p:sp>
        <p:nvSpPr>
          <p:cNvPr id="43" name="object 43"/>
          <p:cNvSpPr/>
          <p:nvPr/>
        </p:nvSpPr>
        <p:spPr>
          <a:xfrm>
            <a:off x="612800" y="3832859"/>
            <a:ext cx="0" cy="255270"/>
          </a:xfrm>
          <a:custGeom>
            <a:avLst/>
            <a:gdLst/>
            <a:ahLst/>
            <a:cxnLst/>
            <a:rect l="l" t="t" r="r" b="b"/>
            <a:pathLst>
              <a:path h="255270">
                <a:moveTo>
                  <a:pt x="0" y="0"/>
                </a:moveTo>
                <a:lnTo>
                  <a:pt x="0" y="255270"/>
                </a:lnTo>
              </a:path>
            </a:pathLst>
          </a:custGeom>
          <a:ln w="10286">
            <a:solidFill>
              <a:srgbClr val="FFFFFF"/>
            </a:solidFill>
          </a:ln>
        </p:spPr>
        <p:txBody>
          <a:bodyPr wrap="square" lIns="0" tIns="0" rIns="0" bIns="0" rtlCol="0"/>
          <a:lstStyle/>
          <a:p>
            <a:endParaRPr/>
          </a:p>
        </p:txBody>
      </p:sp>
      <p:sp>
        <p:nvSpPr>
          <p:cNvPr id="44" name="object 44"/>
          <p:cNvSpPr/>
          <p:nvPr/>
        </p:nvSpPr>
        <p:spPr>
          <a:xfrm>
            <a:off x="607656" y="3827779"/>
            <a:ext cx="519430" cy="0"/>
          </a:xfrm>
          <a:custGeom>
            <a:avLst/>
            <a:gdLst/>
            <a:ahLst/>
            <a:cxnLst/>
            <a:rect l="l" t="t" r="r" b="b"/>
            <a:pathLst>
              <a:path w="519430">
                <a:moveTo>
                  <a:pt x="0" y="0"/>
                </a:moveTo>
                <a:lnTo>
                  <a:pt x="518833" y="0"/>
                </a:lnTo>
              </a:path>
            </a:pathLst>
          </a:custGeom>
          <a:ln w="10159">
            <a:solidFill>
              <a:srgbClr val="FFFFFF"/>
            </a:solidFill>
          </a:ln>
        </p:spPr>
        <p:txBody>
          <a:bodyPr wrap="square" lIns="0" tIns="0" rIns="0" bIns="0" rtlCol="0"/>
          <a:lstStyle/>
          <a:p>
            <a:endParaRPr/>
          </a:p>
        </p:txBody>
      </p:sp>
      <p:sp>
        <p:nvSpPr>
          <p:cNvPr id="45" name="object 45"/>
          <p:cNvSpPr/>
          <p:nvPr/>
        </p:nvSpPr>
        <p:spPr>
          <a:xfrm>
            <a:off x="1121340" y="3832720"/>
            <a:ext cx="0" cy="255270"/>
          </a:xfrm>
          <a:custGeom>
            <a:avLst/>
            <a:gdLst/>
            <a:ahLst/>
            <a:cxnLst/>
            <a:rect l="l" t="t" r="r" b="b"/>
            <a:pathLst>
              <a:path h="255270">
                <a:moveTo>
                  <a:pt x="0" y="0"/>
                </a:moveTo>
                <a:lnTo>
                  <a:pt x="0" y="254863"/>
                </a:lnTo>
              </a:path>
            </a:pathLst>
          </a:custGeom>
          <a:ln w="10299">
            <a:solidFill>
              <a:srgbClr val="FFFFFF"/>
            </a:solidFill>
          </a:ln>
        </p:spPr>
        <p:txBody>
          <a:bodyPr wrap="square" lIns="0" tIns="0" rIns="0" bIns="0" rtlCol="0"/>
          <a:lstStyle/>
          <a:p>
            <a:endParaRPr/>
          </a:p>
        </p:txBody>
      </p:sp>
      <p:sp>
        <p:nvSpPr>
          <p:cNvPr id="46" name="object 46"/>
          <p:cNvSpPr/>
          <p:nvPr/>
        </p:nvSpPr>
        <p:spPr>
          <a:xfrm>
            <a:off x="650029" y="4016618"/>
            <a:ext cx="38100" cy="39370"/>
          </a:xfrm>
          <a:custGeom>
            <a:avLst/>
            <a:gdLst/>
            <a:ahLst/>
            <a:cxnLst/>
            <a:rect l="l" t="t" r="r" b="b"/>
            <a:pathLst>
              <a:path w="38100" h="39370">
                <a:moveTo>
                  <a:pt x="0" y="0"/>
                </a:moveTo>
                <a:lnTo>
                  <a:pt x="0" y="38874"/>
                </a:lnTo>
                <a:lnTo>
                  <a:pt x="37503" y="38874"/>
                </a:lnTo>
              </a:path>
            </a:pathLst>
          </a:custGeom>
          <a:ln w="12700">
            <a:solidFill>
              <a:srgbClr val="FFFFFF"/>
            </a:solidFill>
          </a:ln>
        </p:spPr>
        <p:txBody>
          <a:bodyPr wrap="square" lIns="0" tIns="0" rIns="0" bIns="0" rtlCol="0"/>
          <a:lstStyle/>
          <a:p>
            <a:endParaRPr/>
          </a:p>
        </p:txBody>
      </p:sp>
      <p:sp>
        <p:nvSpPr>
          <p:cNvPr id="47" name="object 47"/>
          <p:cNvSpPr/>
          <p:nvPr/>
        </p:nvSpPr>
        <p:spPr>
          <a:xfrm>
            <a:off x="1046613" y="3862251"/>
            <a:ext cx="38100" cy="39370"/>
          </a:xfrm>
          <a:custGeom>
            <a:avLst/>
            <a:gdLst/>
            <a:ahLst/>
            <a:cxnLst/>
            <a:rect l="l" t="t" r="r" b="b"/>
            <a:pathLst>
              <a:path w="38100" h="39370">
                <a:moveTo>
                  <a:pt x="37503" y="38874"/>
                </a:moveTo>
                <a:lnTo>
                  <a:pt x="37503" y="0"/>
                </a:lnTo>
                <a:lnTo>
                  <a:pt x="0" y="0"/>
                </a:lnTo>
              </a:path>
            </a:pathLst>
          </a:custGeom>
          <a:ln w="12700">
            <a:solidFill>
              <a:srgbClr val="FFFFFF"/>
            </a:solidFill>
          </a:ln>
        </p:spPr>
        <p:txBody>
          <a:bodyPr wrap="square" lIns="0" tIns="0" rIns="0" bIns="0" rtlCol="0"/>
          <a:lstStyle/>
          <a:p>
            <a:endParaRPr/>
          </a:p>
        </p:txBody>
      </p:sp>
      <p:sp>
        <p:nvSpPr>
          <p:cNvPr id="48" name="object 48"/>
          <p:cNvSpPr/>
          <p:nvPr/>
        </p:nvSpPr>
        <p:spPr>
          <a:xfrm>
            <a:off x="763997" y="3857073"/>
            <a:ext cx="206146" cy="206146"/>
          </a:xfrm>
          <a:prstGeom prst="rect">
            <a:avLst/>
          </a:prstGeom>
          <a:blipFill>
            <a:blip r:embed="rId3" cstate="print"/>
            <a:stretch>
              <a:fillRect/>
            </a:stretch>
          </a:blipFill>
        </p:spPr>
        <p:txBody>
          <a:bodyPr wrap="square" lIns="0" tIns="0" rIns="0" bIns="0" rtlCol="0"/>
          <a:lstStyle/>
          <a:p>
            <a:endParaRPr/>
          </a:p>
        </p:txBody>
      </p:sp>
      <p:sp>
        <p:nvSpPr>
          <p:cNvPr id="49" name="object 49"/>
          <p:cNvSpPr/>
          <p:nvPr/>
        </p:nvSpPr>
        <p:spPr>
          <a:xfrm>
            <a:off x="973969" y="5026867"/>
            <a:ext cx="267970" cy="186690"/>
          </a:xfrm>
          <a:custGeom>
            <a:avLst/>
            <a:gdLst/>
            <a:ahLst/>
            <a:cxnLst/>
            <a:rect l="l" t="t" r="r" b="b"/>
            <a:pathLst>
              <a:path w="267969" h="186689">
                <a:moveTo>
                  <a:pt x="267970" y="129768"/>
                </a:moveTo>
                <a:lnTo>
                  <a:pt x="267970" y="186131"/>
                </a:lnTo>
                <a:lnTo>
                  <a:pt x="0" y="186131"/>
                </a:lnTo>
                <a:lnTo>
                  <a:pt x="0" y="109372"/>
                </a:lnTo>
                <a:lnTo>
                  <a:pt x="67843" y="109372"/>
                </a:lnTo>
                <a:lnTo>
                  <a:pt x="67843" y="0"/>
                </a:lnTo>
                <a:lnTo>
                  <a:pt x="141909" y="0"/>
                </a:lnTo>
                <a:lnTo>
                  <a:pt x="150114" y="0"/>
                </a:lnTo>
                <a:lnTo>
                  <a:pt x="157441" y="5130"/>
                </a:lnTo>
                <a:lnTo>
                  <a:pt x="160197" y="12801"/>
                </a:lnTo>
                <a:lnTo>
                  <a:pt x="186728" y="86461"/>
                </a:lnTo>
                <a:lnTo>
                  <a:pt x="255282" y="111645"/>
                </a:lnTo>
                <a:lnTo>
                  <a:pt x="262902" y="114452"/>
                </a:lnTo>
                <a:lnTo>
                  <a:pt x="267970" y="121678"/>
                </a:lnTo>
                <a:lnTo>
                  <a:pt x="267970" y="129768"/>
                </a:lnTo>
                <a:close/>
              </a:path>
            </a:pathLst>
          </a:custGeom>
          <a:ln w="11074">
            <a:solidFill>
              <a:srgbClr val="243746"/>
            </a:solidFill>
          </a:ln>
        </p:spPr>
        <p:txBody>
          <a:bodyPr wrap="square" lIns="0" tIns="0" rIns="0" bIns="0" rtlCol="0"/>
          <a:lstStyle/>
          <a:p>
            <a:endParaRPr/>
          </a:p>
        </p:txBody>
      </p:sp>
      <p:sp>
        <p:nvSpPr>
          <p:cNvPr id="50" name="object 50"/>
          <p:cNvSpPr/>
          <p:nvPr/>
        </p:nvSpPr>
        <p:spPr>
          <a:xfrm>
            <a:off x="1062262" y="5046341"/>
            <a:ext cx="74930" cy="62230"/>
          </a:xfrm>
          <a:custGeom>
            <a:avLst/>
            <a:gdLst/>
            <a:ahLst/>
            <a:cxnLst/>
            <a:rect l="l" t="t" r="r" b="b"/>
            <a:pathLst>
              <a:path w="74930" h="62229">
                <a:moveTo>
                  <a:pt x="52552" y="0"/>
                </a:moveTo>
                <a:lnTo>
                  <a:pt x="0" y="0"/>
                </a:lnTo>
                <a:lnTo>
                  <a:pt x="0" y="61658"/>
                </a:lnTo>
                <a:lnTo>
                  <a:pt x="74612" y="61658"/>
                </a:lnTo>
                <a:lnTo>
                  <a:pt x="52552" y="0"/>
                </a:lnTo>
                <a:close/>
              </a:path>
            </a:pathLst>
          </a:custGeom>
          <a:solidFill>
            <a:srgbClr val="93BFE6"/>
          </a:solidFill>
        </p:spPr>
        <p:txBody>
          <a:bodyPr wrap="square" lIns="0" tIns="0" rIns="0" bIns="0" rtlCol="0"/>
          <a:lstStyle/>
          <a:p>
            <a:endParaRPr/>
          </a:p>
        </p:txBody>
      </p:sp>
      <p:sp>
        <p:nvSpPr>
          <p:cNvPr id="51" name="object 51"/>
          <p:cNvSpPr/>
          <p:nvPr/>
        </p:nvSpPr>
        <p:spPr>
          <a:xfrm>
            <a:off x="666000" y="4989691"/>
            <a:ext cx="375920" cy="253365"/>
          </a:xfrm>
          <a:custGeom>
            <a:avLst/>
            <a:gdLst/>
            <a:ahLst/>
            <a:cxnLst/>
            <a:rect l="l" t="t" r="r" b="b"/>
            <a:pathLst>
              <a:path w="375919" h="253364">
                <a:moveTo>
                  <a:pt x="0" y="253046"/>
                </a:moveTo>
                <a:lnTo>
                  <a:pt x="375754" y="253046"/>
                </a:lnTo>
                <a:lnTo>
                  <a:pt x="375754" y="0"/>
                </a:lnTo>
                <a:lnTo>
                  <a:pt x="0" y="0"/>
                </a:lnTo>
                <a:lnTo>
                  <a:pt x="0" y="253046"/>
                </a:lnTo>
                <a:close/>
              </a:path>
            </a:pathLst>
          </a:custGeom>
          <a:solidFill>
            <a:srgbClr val="FFFFFF"/>
          </a:solidFill>
        </p:spPr>
        <p:txBody>
          <a:bodyPr wrap="square" lIns="0" tIns="0" rIns="0" bIns="0" rtlCol="0"/>
          <a:lstStyle/>
          <a:p>
            <a:endParaRPr/>
          </a:p>
        </p:txBody>
      </p:sp>
      <p:sp>
        <p:nvSpPr>
          <p:cNvPr id="52" name="object 52"/>
          <p:cNvSpPr/>
          <p:nvPr/>
        </p:nvSpPr>
        <p:spPr>
          <a:xfrm>
            <a:off x="666000" y="4973345"/>
            <a:ext cx="375920" cy="269875"/>
          </a:xfrm>
          <a:custGeom>
            <a:avLst/>
            <a:gdLst/>
            <a:ahLst/>
            <a:cxnLst/>
            <a:rect l="l" t="t" r="r" b="b"/>
            <a:pathLst>
              <a:path w="375919" h="269875">
                <a:moveTo>
                  <a:pt x="375754" y="269392"/>
                </a:moveTo>
                <a:lnTo>
                  <a:pt x="0" y="269392"/>
                </a:lnTo>
                <a:lnTo>
                  <a:pt x="0" y="0"/>
                </a:lnTo>
                <a:lnTo>
                  <a:pt x="375754" y="0"/>
                </a:lnTo>
                <a:lnTo>
                  <a:pt x="375754" y="269392"/>
                </a:lnTo>
                <a:close/>
              </a:path>
            </a:pathLst>
          </a:custGeom>
          <a:ln w="10833">
            <a:solidFill>
              <a:srgbClr val="243746"/>
            </a:solidFill>
          </a:ln>
        </p:spPr>
        <p:txBody>
          <a:bodyPr wrap="square" lIns="0" tIns="0" rIns="0" bIns="0" rtlCol="0"/>
          <a:lstStyle/>
          <a:p>
            <a:endParaRPr/>
          </a:p>
        </p:txBody>
      </p:sp>
      <p:sp>
        <p:nvSpPr>
          <p:cNvPr id="53" name="object 53"/>
          <p:cNvSpPr/>
          <p:nvPr/>
        </p:nvSpPr>
        <p:spPr>
          <a:xfrm>
            <a:off x="652021" y="4975569"/>
            <a:ext cx="401320" cy="0"/>
          </a:xfrm>
          <a:custGeom>
            <a:avLst/>
            <a:gdLst/>
            <a:ahLst/>
            <a:cxnLst/>
            <a:rect l="l" t="t" r="r" b="b"/>
            <a:pathLst>
              <a:path w="401319">
                <a:moveTo>
                  <a:pt x="0" y="0"/>
                </a:moveTo>
                <a:lnTo>
                  <a:pt x="400875" y="0"/>
                </a:lnTo>
              </a:path>
            </a:pathLst>
          </a:custGeom>
          <a:ln w="28244">
            <a:solidFill>
              <a:srgbClr val="FFFFFF"/>
            </a:solidFill>
          </a:ln>
        </p:spPr>
        <p:txBody>
          <a:bodyPr wrap="square" lIns="0" tIns="0" rIns="0" bIns="0" rtlCol="0"/>
          <a:lstStyle/>
          <a:p>
            <a:endParaRPr/>
          </a:p>
        </p:txBody>
      </p:sp>
      <p:sp>
        <p:nvSpPr>
          <p:cNvPr id="54" name="object 54"/>
          <p:cNvSpPr/>
          <p:nvPr/>
        </p:nvSpPr>
        <p:spPr>
          <a:xfrm>
            <a:off x="652021" y="4961446"/>
            <a:ext cx="401320" cy="28575"/>
          </a:xfrm>
          <a:custGeom>
            <a:avLst/>
            <a:gdLst/>
            <a:ahLst/>
            <a:cxnLst/>
            <a:rect l="l" t="t" r="r" b="b"/>
            <a:pathLst>
              <a:path w="401319" h="28575">
                <a:moveTo>
                  <a:pt x="391121" y="28244"/>
                </a:moveTo>
                <a:lnTo>
                  <a:pt x="9753" y="28244"/>
                </a:lnTo>
                <a:lnTo>
                  <a:pt x="4368" y="28244"/>
                </a:lnTo>
                <a:lnTo>
                  <a:pt x="0" y="24358"/>
                </a:lnTo>
                <a:lnTo>
                  <a:pt x="0" y="19570"/>
                </a:lnTo>
                <a:lnTo>
                  <a:pt x="0" y="8674"/>
                </a:lnTo>
                <a:lnTo>
                  <a:pt x="0" y="3886"/>
                </a:lnTo>
                <a:lnTo>
                  <a:pt x="4368" y="0"/>
                </a:lnTo>
                <a:lnTo>
                  <a:pt x="9753" y="0"/>
                </a:lnTo>
                <a:lnTo>
                  <a:pt x="391121" y="0"/>
                </a:lnTo>
                <a:lnTo>
                  <a:pt x="396506" y="0"/>
                </a:lnTo>
                <a:lnTo>
                  <a:pt x="400875" y="3886"/>
                </a:lnTo>
                <a:lnTo>
                  <a:pt x="400875" y="8674"/>
                </a:lnTo>
                <a:lnTo>
                  <a:pt x="400875" y="19570"/>
                </a:lnTo>
                <a:lnTo>
                  <a:pt x="400875" y="24358"/>
                </a:lnTo>
                <a:lnTo>
                  <a:pt x="396506" y="28244"/>
                </a:lnTo>
                <a:lnTo>
                  <a:pt x="391121" y="28244"/>
                </a:lnTo>
                <a:close/>
              </a:path>
            </a:pathLst>
          </a:custGeom>
          <a:ln w="10807">
            <a:solidFill>
              <a:srgbClr val="243746"/>
            </a:solidFill>
          </a:ln>
        </p:spPr>
        <p:txBody>
          <a:bodyPr wrap="square" lIns="0" tIns="0" rIns="0" bIns="0" rtlCol="0"/>
          <a:lstStyle/>
          <a:p>
            <a:endParaRPr/>
          </a:p>
        </p:txBody>
      </p:sp>
      <p:sp>
        <p:nvSpPr>
          <p:cNvPr id="55" name="object 55"/>
          <p:cNvSpPr/>
          <p:nvPr/>
        </p:nvSpPr>
        <p:spPr>
          <a:xfrm>
            <a:off x="652236" y="5222755"/>
            <a:ext cx="608965" cy="0"/>
          </a:xfrm>
          <a:custGeom>
            <a:avLst/>
            <a:gdLst/>
            <a:ahLst/>
            <a:cxnLst/>
            <a:rect l="l" t="t" r="r" b="b"/>
            <a:pathLst>
              <a:path w="608965">
                <a:moveTo>
                  <a:pt x="0" y="0"/>
                </a:moveTo>
                <a:lnTo>
                  <a:pt x="608672" y="0"/>
                </a:lnTo>
              </a:path>
            </a:pathLst>
          </a:custGeom>
          <a:ln w="39865">
            <a:solidFill>
              <a:srgbClr val="243746"/>
            </a:solidFill>
          </a:ln>
        </p:spPr>
        <p:txBody>
          <a:bodyPr wrap="square" lIns="0" tIns="0" rIns="0" bIns="0" rtlCol="0"/>
          <a:lstStyle/>
          <a:p>
            <a:endParaRPr/>
          </a:p>
        </p:txBody>
      </p:sp>
      <p:sp>
        <p:nvSpPr>
          <p:cNvPr id="56" name="object 56"/>
          <p:cNvSpPr/>
          <p:nvPr/>
        </p:nvSpPr>
        <p:spPr>
          <a:xfrm>
            <a:off x="652236" y="5202823"/>
            <a:ext cx="608965" cy="40005"/>
          </a:xfrm>
          <a:custGeom>
            <a:avLst/>
            <a:gdLst/>
            <a:ahLst/>
            <a:cxnLst/>
            <a:rect l="l" t="t" r="r" b="b"/>
            <a:pathLst>
              <a:path w="608965" h="40004">
                <a:moveTo>
                  <a:pt x="598182" y="39865"/>
                </a:moveTo>
                <a:lnTo>
                  <a:pt x="10477" y="39865"/>
                </a:lnTo>
                <a:lnTo>
                  <a:pt x="4686" y="39865"/>
                </a:lnTo>
                <a:lnTo>
                  <a:pt x="0" y="35559"/>
                </a:lnTo>
                <a:lnTo>
                  <a:pt x="0" y="30251"/>
                </a:lnTo>
                <a:lnTo>
                  <a:pt x="0" y="9613"/>
                </a:lnTo>
                <a:lnTo>
                  <a:pt x="0" y="4305"/>
                </a:lnTo>
                <a:lnTo>
                  <a:pt x="4686" y="0"/>
                </a:lnTo>
                <a:lnTo>
                  <a:pt x="10477" y="0"/>
                </a:lnTo>
                <a:lnTo>
                  <a:pt x="598182" y="0"/>
                </a:lnTo>
                <a:lnTo>
                  <a:pt x="603973" y="0"/>
                </a:lnTo>
                <a:lnTo>
                  <a:pt x="608672" y="4305"/>
                </a:lnTo>
                <a:lnTo>
                  <a:pt x="608672" y="9613"/>
                </a:lnTo>
                <a:lnTo>
                  <a:pt x="608672" y="30251"/>
                </a:lnTo>
                <a:lnTo>
                  <a:pt x="608672" y="35559"/>
                </a:lnTo>
                <a:lnTo>
                  <a:pt x="603973" y="39865"/>
                </a:lnTo>
                <a:lnTo>
                  <a:pt x="598182" y="39865"/>
                </a:lnTo>
                <a:close/>
              </a:path>
            </a:pathLst>
          </a:custGeom>
          <a:ln w="11074">
            <a:solidFill>
              <a:srgbClr val="243746"/>
            </a:solidFill>
          </a:ln>
        </p:spPr>
        <p:txBody>
          <a:bodyPr wrap="square" lIns="0" tIns="0" rIns="0" bIns="0" rtlCol="0"/>
          <a:lstStyle/>
          <a:p>
            <a:endParaRPr/>
          </a:p>
        </p:txBody>
      </p:sp>
      <p:sp>
        <p:nvSpPr>
          <p:cNvPr id="57" name="object 57"/>
          <p:cNvSpPr/>
          <p:nvPr/>
        </p:nvSpPr>
        <p:spPr>
          <a:xfrm>
            <a:off x="726239" y="5197288"/>
            <a:ext cx="110426" cy="110490"/>
          </a:xfrm>
          <a:prstGeom prst="rect">
            <a:avLst/>
          </a:prstGeom>
          <a:blipFill>
            <a:blip r:embed="rId4" cstate="print"/>
            <a:stretch>
              <a:fillRect/>
            </a:stretch>
          </a:blipFill>
        </p:spPr>
        <p:txBody>
          <a:bodyPr wrap="square" lIns="0" tIns="0" rIns="0" bIns="0" rtlCol="0"/>
          <a:lstStyle/>
          <a:p>
            <a:endParaRPr/>
          </a:p>
        </p:txBody>
      </p:sp>
      <p:sp>
        <p:nvSpPr>
          <p:cNvPr id="58" name="object 58"/>
          <p:cNvSpPr/>
          <p:nvPr/>
        </p:nvSpPr>
        <p:spPr>
          <a:xfrm>
            <a:off x="1071723" y="5197288"/>
            <a:ext cx="110426" cy="110490"/>
          </a:xfrm>
          <a:prstGeom prst="rect">
            <a:avLst/>
          </a:prstGeom>
          <a:blipFill>
            <a:blip r:embed="rId5" cstate="print"/>
            <a:stretch>
              <a:fillRect/>
            </a:stretch>
          </a:blipFill>
        </p:spPr>
        <p:txBody>
          <a:bodyPr wrap="square" lIns="0" tIns="0" rIns="0" bIns="0" rtlCol="0"/>
          <a:lstStyle/>
          <a:p>
            <a:endParaRPr/>
          </a:p>
        </p:txBody>
      </p:sp>
      <p:sp>
        <p:nvSpPr>
          <p:cNvPr id="59" name="object 59"/>
          <p:cNvSpPr/>
          <p:nvPr/>
        </p:nvSpPr>
        <p:spPr>
          <a:xfrm>
            <a:off x="826549" y="5052296"/>
            <a:ext cx="52705" cy="0"/>
          </a:xfrm>
          <a:custGeom>
            <a:avLst/>
            <a:gdLst/>
            <a:ahLst/>
            <a:cxnLst/>
            <a:rect l="l" t="t" r="r" b="b"/>
            <a:pathLst>
              <a:path w="52705">
                <a:moveTo>
                  <a:pt x="0" y="0"/>
                </a:moveTo>
                <a:lnTo>
                  <a:pt x="52260" y="0"/>
                </a:lnTo>
              </a:path>
            </a:pathLst>
          </a:custGeom>
          <a:ln w="35575">
            <a:solidFill>
              <a:srgbClr val="FF9E19"/>
            </a:solidFill>
          </a:ln>
        </p:spPr>
        <p:txBody>
          <a:bodyPr wrap="square" lIns="0" tIns="0" rIns="0" bIns="0" rtlCol="0"/>
          <a:lstStyle/>
          <a:p>
            <a:endParaRPr/>
          </a:p>
        </p:txBody>
      </p:sp>
      <p:sp>
        <p:nvSpPr>
          <p:cNvPr id="60" name="object 60"/>
          <p:cNvSpPr/>
          <p:nvPr/>
        </p:nvSpPr>
        <p:spPr>
          <a:xfrm>
            <a:off x="826549" y="5140167"/>
            <a:ext cx="52705" cy="0"/>
          </a:xfrm>
          <a:custGeom>
            <a:avLst/>
            <a:gdLst/>
            <a:ahLst/>
            <a:cxnLst/>
            <a:rect l="l" t="t" r="r" b="b"/>
            <a:pathLst>
              <a:path w="52705">
                <a:moveTo>
                  <a:pt x="0" y="0"/>
                </a:moveTo>
                <a:lnTo>
                  <a:pt x="52260" y="0"/>
                </a:lnTo>
              </a:path>
            </a:pathLst>
          </a:custGeom>
          <a:ln w="35575">
            <a:solidFill>
              <a:srgbClr val="FF9E19"/>
            </a:solidFill>
          </a:ln>
        </p:spPr>
        <p:txBody>
          <a:bodyPr wrap="square" lIns="0" tIns="0" rIns="0" bIns="0" rtlCol="0"/>
          <a:lstStyle/>
          <a:p>
            <a:endParaRPr/>
          </a:p>
        </p:txBody>
      </p:sp>
      <p:sp>
        <p:nvSpPr>
          <p:cNvPr id="61" name="object 61"/>
          <p:cNvSpPr/>
          <p:nvPr/>
        </p:nvSpPr>
        <p:spPr>
          <a:xfrm>
            <a:off x="790995" y="5096230"/>
            <a:ext cx="123825" cy="0"/>
          </a:xfrm>
          <a:custGeom>
            <a:avLst/>
            <a:gdLst/>
            <a:ahLst/>
            <a:cxnLst/>
            <a:rect l="l" t="t" r="r" b="b"/>
            <a:pathLst>
              <a:path w="123825">
                <a:moveTo>
                  <a:pt x="0" y="0"/>
                </a:moveTo>
                <a:lnTo>
                  <a:pt x="123367" y="0"/>
                </a:lnTo>
              </a:path>
            </a:pathLst>
          </a:custGeom>
          <a:ln w="52298">
            <a:solidFill>
              <a:srgbClr val="FF9E19"/>
            </a:solidFill>
          </a:ln>
        </p:spPr>
        <p:txBody>
          <a:bodyPr wrap="square" lIns="0" tIns="0" rIns="0" bIns="0" rtlCol="0"/>
          <a:lstStyle/>
          <a:p>
            <a:endParaRPr/>
          </a:p>
        </p:txBody>
      </p:sp>
      <p:sp>
        <p:nvSpPr>
          <p:cNvPr id="62" name="object 62"/>
          <p:cNvSpPr/>
          <p:nvPr/>
        </p:nvSpPr>
        <p:spPr>
          <a:xfrm>
            <a:off x="1220563" y="5160619"/>
            <a:ext cx="12700" cy="22225"/>
          </a:xfrm>
          <a:custGeom>
            <a:avLst/>
            <a:gdLst/>
            <a:ahLst/>
            <a:cxnLst/>
            <a:rect l="l" t="t" r="r" b="b"/>
            <a:pathLst>
              <a:path w="12700" h="22225">
                <a:moveTo>
                  <a:pt x="9702" y="0"/>
                </a:moveTo>
                <a:lnTo>
                  <a:pt x="2794" y="0"/>
                </a:lnTo>
                <a:lnTo>
                  <a:pt x="0" y="2793"/>
                </a:lnTo>
                <a:lnTo>
                  <a:pt x="0" y="18973"/>
                </a:lnTo>
                <a:lnTo>
                  <a:pt x="2794" y="21767"/>
                </a:lnTo>
                <a:lnTo>
                  <a:pt x="9702" y="21767"/>
                </a:lnTo>
                <a:lnTo>
                  <a:pt x="12496" y="18973"/>
                </a:lnTo>
                <a:lnTo>
                  <a:pt x="12496" y="2793"/>
                </a:lnTo>
                <a:lnTo>
                  <a:pt x="9702" y="0"/>
                </a:lnTo>
                <a:close/>
              </a:path>
            </a:pathLst>
          </a:custGeom>
          <a:solidFill>
            <a:srgbClr val="FF9E19"/>
          </a:solidFill>
        </p:spPr>
        <p:txBody>
          <a:bodyPr wrap="square" lIns="0" tIns="0" rIns="0" bIns="0" rtlCol="0"/>
          <a:lstStyle/>
          <a:p>
            <a:endParaRPr/>
          </a:p>
        </p:txBody>
      </p:sp>
      <p:sp>
        <p:nvSpPr>
          <p:cNvPr id="63" name="object 63"/>
          <p:cNvSpPr/>
          <p:nvPr/>
        </p:nvSpPr>
        <p:spPr>
          <a:xfrm>
            <a:off x="707337" y="2318675"/>
            <a:ext cx="90170" cy="421640"/>
          </a:xfrm>
          <a:custGeom>
            <a:avLst/>
            <a:gdLst/>
            <a:ahLst/>
            <a:cxnLst/>
            <a:rect l="l" t="t" r="r" b="b"/>
            <a:pathLst>
              <a:path w="90170" h="421639">
                <a:moveTo>
                  <a:pt x="0" y="0"/>
                </a:moveTo>
                <a:lnTo>
                  <a:pt x="0" y="421563"/>
                </a:lnTo>
                <a:lnTo>
                  <a:pt x="54013" y="421563"/>
                </a:lnTo>
                <a:lnTo>
                  <a:pt x="54013" y="279184"/>
                </a:lnTo>
                <a:lnTo>
                  <a:pt x="89789" y="279184"/>
                </a:lnTo>
                <a:lnTo>
                  <a:pt x="89789" y="170395"/>
                </a:lnTo>
                <a:lnTo>
                  <a:pt x="84855" y="142332"/>
                </a:lnTo>
                <a:lnTo>
                  <a:pt x="71161" y="118170"/>
                </a:lnTo>
                <a:lnTo>
                  <a:pt x="50366" y="99479"/>
                </a:lnTo>
                <a:lnTo>
                  <a:pt x="24130" y="87833"/>
                </a:lnTo>
                <a:lnTo>
                  <a:pt x="34330" y="80506"/>
                </a:lnTo>
                <a:lnTo>
                  <a:pt x="42222" y="70951"/>
                </a:lnTo>
                <a:lnTo>
                  <a:pt x="47316" y="59629"/>
                </a:lnTo>
                <a:lnTo>
                  <a:pt x="49123" y="47002"/>
                </a:lnTo>
                <a:lnTo>
                  <a:pt x="45264" y="28737"/>
                </a:lnTo>
                <a:lnTo>
                  <a:pt x="34739" y="13819"/>
                </a:lnTo>
                <a:lnTo>
                  <a:pt x="19125" y="3741"/>
                </a:lnTo>
                <a:lnTo>
                  <a:pt x="0" y="0"/>
                </a:lnTo>
                <a:close/>
              </a:path>
            </a:pathLst>
          </a:custGeom>
          <a:solidFill>
            <a:srgbClr val="8FBDE5"/>
          </a:solidFill>
        </p:spPr>
        <p:txBody>
          <a:bodyPr wrap="square" lIns="0" tIns="0" rIns="0" bIns="0" rtlCol="0"/>
          <a:lstStyle/>
          <a:p>
            <a:endParaRPr/>
          </a:p>
        </p:txBody>
      </p:sp>
      <p:sp>
        <p:nvSpPr>
          <p:cNvPr id="64" name="object 64"/>
          <p:cNvSpPr/>
          <p:nvPr/>
        </p:nvSpPr>
        <p:spPr>
          <a:xfrm>
            <a:off x="617240" y="2318682"/>
            <a:ext cx="90170" cy="421640"/>
          </a:xfrm>
          <a:custGeom>
            <a:avLst/>
            <a:gdLst/>
            <a:ahLst/>
            <a:cxnLst/>
            <a:rect l="l" t="t" r="r" b="b"/>
            <a:pathLst>
              <a:path w="90170" h="421639">
                <a:moveTo>
                  <a:pt x="90093" y="0"/>
                </a:moveTo>
                <a:lnTo>
                  <a:pt x="89941" y="0"/>
                </a:lnTo>
                <a:lnTo>
                  <a:pt x="70747" y="3689"/>
                </a:lnTo>
                <a:lnTo>
                  <a:pt x="55081" y="13755"/>
                </a:lnTo>
                <a:lnTo>
                  <a:pt x="44523" y="28691"/>
                </a:lnTo>
                <a:lnTo>
                  <a:pt x="40652" y="46990"/>
                </a:lnTo>
                <a:lnTo>
                  <a:pt x="42459" y="59624"/>
                </a:lnTo>
                <a:lnTo>
                  <a:pt x="47553" y="70950"/>
                </a:lnTo>
                <a:lnTo>
                  <a:pt x="55445" y="80506"/>
                </a:lnTo>
                <a:lnTo>
                  <a:pt x="65646" y="87833"/>
                </a:lnTo>
                <a:lnTo>
                  <a:pt x="39401" y="99472"/>
                </a:lnTo>
                <a:lnTo>
                  <a:pt x="18611" y="118160"/>
                </a:lnTo>
                <a:lnTo>
                  <a:pt x="4927" y="142325"/>
                </a:lnTo>
                <a:lnTo>
                  <a:pt x="0" y="170395"/>
                </a:lnTo>
                <a:lnTo>
                  <a:pt x="0" y="279184"/>
                </a:lnTo>
                <a:lnTo>
                  <a:pt x="35737" y="279184"/>
                </a:lnTo>
                <a:lnTo>
                  <a:pt x="35737" y="421551"/>
                </a:lnTo>
                <a:lnTo>
                  <a:pt x="90093" y="421551"/>
                </a:lnTo>
                <a:lnTo>
                  <a:pt x="90093" y="0"/>
                </a:lnTo>
                <a:close/>
              </a:path>
            </a:pathLst>
          </a:custGeom>
          <a:solidFill>
            <a:srgbClr val="B0CFED"/>
          </a:solidFill>
        </p:spPr>
        <p:txBody>
          <a:bodyPr wrap="square" lIns="0" tIns="0" rIns="0" bIns="0" rtlCol="0"/>
          <a:lstStyle/>
          <a:p>
            <a:endParaRPr/>
          </a:p>
        </p:txBody>
      </p:sp>
      <p:sp>
        <p:nvSpPr>
          <p:cNvPr id="65" name="object 65"/>
          <p:cNvSpPr/>
          <p:nvPr/>
        </p:nvSpPr>
        <p:spPr>
          <a:xfrm>
            <a:off x="916857" y="2318675"/>
            <a:ext cx="90170" cy="421640"/>
          </a:xfrm>
          <a:custGeom>
            <a:avLst/>
            <a:gdLst/>
            <a:ahLst/>
            <a:cxnLst/>
            <a:rect l="l" t="t" r="r" b="b"/>
            <a:pathLst>
              <a:path w="90169" h="421639">
                <a:moveTo>
                  <a:pt x="0" y="0"/>
                </a:moveTo>
                <a:lnTo>
                  <a:pt x="0" y="421563"/>
                </a:lnTo>
                <a:lnTo>
                  <a:pt x="54013" y="421563"/>
                </a:lnTo>
                <a:lnTo>
                  <a:pt x="54013" y="279184"/>
                </a:lnTo>
                <a:lnTo>
                  <a:pt x="89788" y="279184"/>
                </a:lnTo>
                <a:lnTo>
                  <a:pt x="89788" y="170395"/>
                </a:lnTo>
                <a:lnTo>
                  <a:pt x="84855" y="142332"/>
                </a:lnTo>
                <a:lnTo>
                  <a:pt x="71161" y="118170"/>
                </a:lnTo>
                <a:lnTo>
                  <a:pt x="50366" y="99479"/>
                </a:lnTo>
                <a:lnTo>
                  <a:pt x="24129" y="87833"/>
                </a:lnTo>
                <a:lnTo>
                  <a:pt x="34330" y="80506"/>
                </a:lnTo>
                <a:lnTo>
                  <a:pt x="42222" y="70951"/>
                </a:lnTo>
                <a:lnTo>
                  <a:pt x="47316" y="59629"/>
                </a:lnTo>
                <a:lnTo>
                  <a:pt x="49123" y="47002"/>
                </a:lnTo>
                <a:lnTo>
                  <a:pt x="45264" y="28737"/>
                </a:lnTo>
                <a:lnTo>
                  <a:pt x="34739" y="13819"/>
                </a:lnTo>
                <a:lnTo>
                  <a:pt x="19125" y="3741"/>
                </a:lnTo>
                <a:lnTo>
                  <a:pt x="0" y="0"/>
                </a:lnTo>
                <a:close/>
              </a:path>
            </a:pathLst>
          </a:custGeom>
          <a:solidFill>
            <a:srgbClr val="F99D20"/>
          </a:solidFill>
        </p:spPr>
        <p:txBody>
          <a:bodyPr wrap="square" lIns="0" tIns="0" rIns="0" bIns="0" rtlCol="0"/>
          <a:lstStyle/>
          <a:p>
            <a:endParaRPr/>
          </a:p>
        </p:txBody>
      </p:sp>
      <p:sp>
        <p:nvSpPr>
          <p:cNvPr id="66" name="object 66"/>
          <p:cNvSpPr/>
          <p:nvPr/>
        </p:nvSpPr>
        <p:spPr>
          <a:xfrm>
            <a:off x="826747" y="2318682"/>
            <a:ext cx="90170" cy="421640"/>
          </a:xfrm>
          <a:custGeom>
            <a:avLst/>
            <a:gdLst/>
            <a:ahLst/>
            <a:cxnLst/>
            <a:rect l="l" t="t" r="r" b="b"/>
            <a:pathLst>
              <a:path w="90169" h="421639">
                <a:moveTo>
                  <a:pt x="90106" y="0"/>
                </a:moveTo>
                <a:lnTo>
                  <a:pt x="89954" y="0"/>
                </a:lnTo>
                <a:lnTo>
                  <a:pt x="70760" y="3689"/>
                </a:lnTo>
                <a:lnTo>
                  <a:pt x="55094" y="13755"/>
                </a:lnTo>
                <a:lnTo>
                  <a:pt x="44535" y="28691"/>
                </a:lnTo>
                <a:lnTo>
                  <a:pt x="40665" y="46990"/>
                </a:lnTo>
                <a:lnTo>
                  <a:pt x="42472" y="59624"/>
                </a:lnTo>
                <a:lnTo>
                  <a:pt x="47566" y="70950"/>
                </a:lnTo>
                <a:lnTo>
                  <a:pt x="55458" y="80506"/>
                </a:lnTo>
                <a:lnTo>
                  <a:pt x="65658" y="87833"/>
                </a:lnTo>
                <a:lnTo>
                  <a:pt x="39412" y="99472"/>
                </a:lnTo>
                <a:lnTo>
                  <a:pt x="18618" y="118160"/>
                </a:lnTo>
                <a:lnTo>
                  <a:pt x="4929" y="142325"/>
                </a:lnTo>
                <a:lnTo>
                  <a:pt x="0" y="170395"/>
                </a:lnTo>
                <a:lnTo>
                  <a:pt x="0" y="279184"/>
                </a:lnTo>
                <a:lnTo>
                  <a:pt x="35750" y="279184"/>
                </a:lnTo>
                <a:lnTo>
                  <a:pt x="35750" y="421551"/>
                </a:lnTo>
                <a:lnTo>
                  <a:pt x="90106" y="421551"/>
                </a:lnTo>
                <a:lnTo>
                  <a:pt x="90106" y="0"/>
                </a:lnTo>
                <a:close/>
              </a:path>
            </a:pathLst>
          </a:custGeom>
          <a:solidFill>
            <a:srgbClr val="FCB865"/>
          </a:solidFill>
        </p:spPr>
        <p:txBody>
          <a:bodyPr wrap="square" lIns="0" tIns="0" rIns="0" bIns="0" rtlCol="0"/>
          <a:lstStyle/>
          <a:p>
            <a:endParaRPr/>
          </a:p>
        </p:txBody>
      </p:sp>
      <p:sp>
        <p:nvSpPr>
          <p:cNvPr id="67" name="object 67"/>
          <p:cNvSpPr/>
          <p:nvPr/>
        </p:nvSpPr>
        <p:spPr>
          <a:xfrm>
            <a:off x="1126376" y="2318675"/>
            <a:ext cx="90170" cy="421640"/>
          </a:xfrm>
          <a:custGeom>
            <a:avLst/>
            <a:gdLst/>
            <a:ahLst/>
            <a:cxnLst/>
            <a:rect l="l" t="t" r="r" b="b"/>
            <a:pathLst>
              <a:path w="90169" h="421639">
                <a:moveTo>
                  <a:pt x="0" y="0"/>
                </a:moveTo>
                <a:lnTo>
                  <a:pt x="0" y="421563"/>
                </a:lnTo>
                <a:lnTo>
                  <a:pt x="54013" y="421563"/>
                </a:lnTo>
                <a:lnTo>
                  <a:pt x="54013" y="279184"/>
                </a:lnTo>
                <a:lnTo>
                  <a:pt x="89788" y="279184"/>
                </a:lnTo>
                <a:lnTo>
                  <a:pt x="89788" y="170395"/>
                </a:lnTo>
                <a:lnTo>
                  <a:pt x="84855" y="142332"/>
                </a:lnTo>
                <a:lnTo>
                  <a:pt x="71161" y="118170"/>
                </a:lnTo>
                <a:lnTo>
                  <a:pt x="50366" y="99479"/>
                </a:lnTo>
                <a:lnTo>
                  <a:pt x="24129" y="87833"/>
                </a:lnTo>
                <a:lnTo>
                  <a:pt x="34330" y="80506"/>
                </a:lnTo>
                <a:lnTo>
                  <a:pt x="42222" y="70951"/>
                </a:lnTo>
                <a:lnTo>
                  <a:pt x="47316" y="59629"/>
                </a:lnTo>
                <a:lnTo>
                  <a:pt x="49123" y="47002"/>
                </a:lnTo>
                <a:lnTo>
                  <a:pt x="45264" y="28737"/>
                </a:lnTo>
                <a:lnTo>
                  <a:pt x="34739" y="13819"/>
                </a:lnTo>
                <a:lnTo>
                  <a:pt x="19125" y="3741"/>
                </a:lnTo>
                <a:lnTo>
                  <a:pt x="0" y="0"/>
                </a:lnTo>
                <a:close/>
              </a:path>
            </a:pathLst>
          </a:custGeom>
          <a:solidFill>
            <a:srgbClr val="A1CE5E"/>
          </a:solidFill>
        </p:spPr>
        <p:txBody>
          <a:bodyPr wrap="square" lIns="0" tIns="0" rIns="0" bIns="0" rtlCol="0"/>
          <a:lstStyle/>
          <a:p>
            <a:endParaRPr/>
          </a:p>
        </p:txBody>
      </p:sp>
      <p:sp>
        <p:nvSpPr>
          <p:cNvPr id="68" name="object 68"/>
          <p:cNvSpPr/>
          <p:nvPr/>
        </p:nvSpPr>
        <p:spPr>
          <a:xfrm>
            <a:off x="1036266" y="2318682"/>
            <a:ext cx="90170" cy="421640"/>
          </a:xfrm>
          <a:custGeom>
            <a:avLst/>
            <a:gdLst/>
            <a:ahLst/>
            <a:cxnLst/>
            <a:rect l="l" t="t" r="r" b="b"/>
            <a:pathLst>
              <a:path w="90169" h="421639">
                <a:moveTo>
                  <a:pt x="90106" y="0"/>
                </a:moveTo>
                <a:lnTo>
                  <a:pt x="89954" y="0"/>
                </a:lnTo>
                <a:lnTo>
                  <a:pt x="70760" y="3689"/>
                </a:lnTo>
                <a:lnTo>
                  <a:pt x="55094" y="13755"/>
                </a:lnTo>
                <a:lnTo>
                  <a:pt x="44535" y="28691"/>
                </a:lnTo>
                <a:lnTo>
                  <a:pt x="40665" y="46990"/>
                </a:lnTo>
                <a:lnTo>
                  <a:pt x="42472" y="59624"/>
                </a:lnTo>
                <a:lnTo>
                  <a:pt x="47566" y="70950"/>
                </a:lnTo>
                <a:lnTo>
                  <a:pt x="55458" y="80506"/>
                </a:lnTo>
                <a:lnTo>
                  <a:pt x="65658" y="87833"/>
                </a:lnTo>
                <a:lnTo>
                  <a:pt x="39412" y="99472"/>
                </a:lnTo>
                <a:lnTo>
                  <a:pt x="18618" y="118160"/>
                </a:lnTo>
                <a:lnTo>
                  <a:pt x="4929" y="142325"/>
                </a:lnTo>
                <a:lnTo>
                  <a:pt x="0" y="170395"/>
                </a:lnTo>
                <a:lnTo>
                  <a:pt x="0" y="279184"/>
                </a:lnTo>
                <a:lnTo>
                  <a:pt x="35750" y="279184"/>
                </a:lnTo>
                <a:lnTo>
                  <a:pt x="35750" y="421551"/>
                </a:lnTo>
                <a:lnTo>
                  <a:pt x="90106" y="421551"/>
                </a:lnTo>
                <a:lnTo>
                  <a:pt x="90106" y="0"/>
                </a:lnTo>
                <a:close/>
              </a:path>
            </a:pathLst>
          </a:custGeom>
          <a:solidFill>
            <a:srgbClr val="BCDB8E"/>
          </a:solidFill>
        </p:spPr>
        <p:txBody>
          <a:bodyPr wrap="square" lIns="0" tIns="0" rIns="0" bIns="0" rtlCol="0"/>
          <a:lstStyle/>
          <a:p>
            <a:endParaRPr/>
          </a:p>
        </p:txBody>
      </p:sp>
      <p:sp>
        <p:nvSpPr>
          <p:cNvPr id="69" name="object 69"/>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70" name="object 70"/>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7</a:t>
            </a:fld>
            <a:r>
              <a:rPr spc="-9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BCDA87"/>
          </a:solidFill>
        </p:spPr>
        <p:txBody>
          <a:bodyPr wrap="square" lIns="0" tIns="0" rIns="0" bIns="0" rtlCol="0"/>
          <a:lstStyle/>
          <a:p>
            <a:endParaRPr/>
          </a:p>
        </p:txBody>
      </p:sp>
      <p:sp>
        <p:nvSpPr>
          <p:cNvPr id="3" name="object 3"/>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60" dirty="0">
                <a:solidFill>
                  <a:srgbClr val="002E46"/>
                </a:solidFill>
                <a:latin typeface="Calibri"/>
                <a:cs typeface="Calibri"/>
              </a:rPr>
              <a:t>Organ</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4" name="object 4"/>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5" name="object 5"/>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6" name="object 6"/>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7" name="object 7"/>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8" name="object 8"/>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9" name="object 9"/>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10" name="object 10"/>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11" name="object 11"/>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12" name="object 12"/>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13" name="object 13"/>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14" name="object 14"/>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15" name="object 15"/>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16" name="object 16"/>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17" name="object 17"/>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18" name="object 18"/>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19" name="object 19"/>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0" name="object 20"/>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21" name="object 21"/>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2" name="object 22"/>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23" name="object 23"/>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24" name="object 24"/>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25" name="object 25"/>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26" name="object 26"/>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27" name="object 27"/>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28" name="object 28"/>
          <p:cNvSpPr txBox="1"/>
          <p:nvPr/>
        </p:nvSpPr>
        <p:spPr>
          <a:xfrm>
            <a:off x="4518152" y="612621"/>
            <a:ext cx="5238750" cy="508000"/>
          </a:xfrm>
          <a:prstGeom prst="rect">
            <a:avLst/>
          </a:prstGeom>
        </p:spPr>
        <p:txBody>
          <a:bodyPr vert="horz" wrap="square" lIns="0" tIns="40640" rIns="0" bIns="0" rtlCol="0">
            <a:spAutoFit/>
          </a:bodyPr>
          <a:lstStyle/>
          <a:p>
            <a:pPr marL="12700">
              <a:lnSpc>
                <a:spcPct val="100000"/>
              </a:lnSpc>
              <a:spcBef>
                <a:spcPts val="320"/>
              </a:spcBef>
            </a:pPr>
            <a:r>
              <a:rPr sz="1400" spc="114" dirty="0">
                <a:solidFill>
                  <a:srgbClr val="002E46"/>
                </a:solidFill>
                <a:latin typeface="Arial Narrow"/>
                <a:cs typeface="Arial Narrow"/>
              </a:rPr>
              <a:t>Organ</a:t>
            </a:r>
            <a:r>
              <a:rPr sz="1400" spc="15" dirty="0">
                <a:solidFill>
                  <a:srgbClr val="002E46"/>
                </a:solidFill>
                <a:latin typeface="Arial Narrow"/>
                <a:cs typeface="Arial Narrow"/>
              </a:rPr>
              <a:t> </a:t>
            </a:r>
            <a:r>
              <a:rPr sz="1400" spc="140" dirty="0">
                <a:solidFill>
                  <a:srgbClr val="002E46"/>
                </a:solidFill>
                <a:latin typeface="Arial Narrow"/>
                <a:cs typeface="Arial Narrow"/>
              </a:rPr>
              <a:t>donation</a:t>
            </a:r>
            <a:r>
              <a:rPr sz="1400" spc="15" dirty="0">
                <a:solidFill>
                  <a:srgbClr val="002E46"/>
                </a:solidFill>
                <a:latin typeface="Arial Narrow"/>
                <a:cs typeface="Arial Narrow"/>
              </a:rPr>
              <a:t> </a:t>
            </a:r>
            <a:r>
              <a:rPr sz="1400" spc="60" dirty="0">
                <a:solidFill>
                  <a:srgbClr val="002E46"/>
                </a:solidFill>
                <a:latin typeface="Arial Narrow"/>
                <a:cs typeface="Arial Narrow"/>
              </a:rPr>
              <a:t>is</a:t>
            </a:r>
            <a:r>
              <a:rPr sz="1400" spc="15" dirty="0">
                <a:solidFill>
                  <a:srgbClr val="002E46"/>
                </a:solidFill>
                <a:latin typeface="Arial Narrow"/>
                <a:cs typeface="Arial Narrow"/>
              </a:rPr>
              <a:t> </a:t>
            </a:r>
            <a:r>
              <a:rPr sz="1400" spc="120" dirty="0">
                <a:solidFill>
                  <a:srgbClr val="002E46"/>
                </a:solidFill>
                <a:latin typeface="Arial Narrow"/>
                <a:cs typeface="Arial Narrow"/>
              </a:rPr>
              <a:t>a</a:t>
            </a:r>
            <a:r>
              <a:rPr sz="1400" spc="15" dirty="0">
                <a:solidFill>
                  <a:srgbClr val="002E46"/>
                </a:solidFill>
                <a:latin typeface="Arial Narrow"/>
                <a:cs typeface="Arial Narrow"/>
              </a:rPr>
              <a:t> </a:t>
            </a:r>
            <a:r>
              <a:rPr sz="1400" spc="80" dirty="0">
                <a:solidFill>
                  <a:srgbClr val="002E46"/>
                </a:solidFill>
                <a:latin typeface="Arial Narrow"/>
                <a:cs typeface="Arial Narrow"/>
              </a:rPr>
              <a:t>selfless</a:t>
            </a:r>
            <a:r>
              <a:rPr sz="1400" spc="20" dirty="0">
                <a:solidFill>
                  <a:srgbClr val="002E46"/>
                </a:solidFill>
                <a:latin typeface="Arial Narrow"/>
                <a:cs typeface="Arial Narrow"/>
              </a:rPr>
              <a:t> </a:t>
            </a:r>
            <a:r>
              <a:rPr sz="1400" spc="110" dirty="0">
                <a:solidFill>
                  <a:srgbClr val="002E46"/>
                </a:solidFill>
                <a:latin typeface="Arial Narrow"/>
                <a:cs typeface="Arial Narrow"/>
              </a:rPr>
              <a:t>decision</a:t>
            </a:r>
            <a:r>
              <a:rPr sz="1400" spc="15" dirty="0">
                <a:solidFill>
                  <a:srgbClr val="002E46"/>
                </a:solidFill>
                <a:latin typeface="Arial Narrow"/>
                <a:cs typeface="Arial Narrow"/>
              </a:rPr>
              <a:t> </a:t>
            </a:r>
            <a:r>
              <a:rPr sz="1400" spc="155" dirty="0">
                <a:solidFill>
                  <a:srgbClr val="002E46"/>
                </a:solidFill>
                <a:latin typeface="Arial Narrow"/>
                <a:cs typeface="Arial Narrow"/>
              </a:rPr>
              <a:t>to</a:t>
            </a:r>
            <a:r>
              <a:rPr sz="1400" spc="15" dirty="0">
                <a:solidFill>
                  <a:srgbClr val="002E46"/>
                </a:solidFill>
                <a:latin typeface="Arial Narrow"/>
                <a:cs typeface="Arial Narrow"/>
              </a:rPr>
              <a:t> </a:t>
            </a:r>
            <a:r>
              <a:rPr sz="1400" spc="95" dirty="0">
                <a:solidFill>
                  <a:srgbClr val="002E46"/>
                </a:solidFill>
                <a:latin typeface="Arial Narrow"/>
                <a:cs typeface="Arial Narrow"/>
              </a:rPr>
              <a:t>share</a:t>
            </a:r>
            <a:r>
              <a:rPr sz="1400" spc="15" dirty="0">
                <a:solidFill>
                  <a:srgbClr val="002E46"/>
                </a:solidFill>
                <a:latin typeface="Arial Narrow"/>
                <a:cs typeface="Arial Narrow"/>
              </a:rPr>
              <a:t> </a:t>
            </a:r>
            <a:r>
              <a:rPr sz="1400" spc="140" dirty="0">
                <a:solidFill>
                  <a:srgbClr val="002E46"/>
                </a:solidFill>
                <a:latin typeface="Arial Narrow"/>
                <a:cs typeface="Arial Narrow"/>
              </a:rPr>
              <a:t>the</a:t>
            </a:r>
            <a:r>
              <a:rPr sz="1400" spc="15" dirty="0">
                <a:solidFill>
                  <a:srgbClr val="002E46"/>
                </a:solidFill>
                <a:latin typeface="Arial Narrow"/>
                <a:cs typeface="Arial Narrow"/>
              </a:rPr>
              <a:t> </a:t>
            </a:r>
            <a:r>
              <a:rPr sz="1400" spc="125" dirty="0">
                <a:solidFill>
                  <a:srgbClr val="002E46"/>
                </a:solidFill>
                <a:latin typeface="Arial Narrow"/>
                <a:cs typeface="Arial Narrow"/>
              </a:rPr>
              <a:t>gift</a:t>
            </a:r>
            <a:r>
              <a:rPr sz="1400" spc="20" dirty="0">
                <a:solidFill>
                  <a:srgbClr val="002E46"/>
                </a:solidFill>
                <a:latin typeface="Arial Narrow"/>
                <a:cs typeface="Arial Narrow"/>
              </a:rPr>
              <a:t> </a:t>
            </a:r>
            <a:r>
              <a:rPr sz="1400" spc="145" dirty="0">
                <a:solidFill>
                  <a:srgbClr val="002E46"/>
                </a:solidFill>
                <a:latin typeface="Arial Narrow"/>
                <a:cs typeface="Arial Narrow"/>
              </a:rPr>
              <a:t>of</a:t>
            </a:r>
            <a:r>
              <a:rPr sz="1400" spc="15" dirty="0">
                <a:solidFill>
                  <a:srgbClr val="002E46"/>
                </a:solidFill>
                <a:latin typeface="Arial Narrow"/>
                <a:cs typeface="Arial Narrow"/>
              </a:rPr>
              <a:t> </a:t>
            </a:r>
            <a:r>
              <a:rPr sz="1400" spc="95" dirty="0">
                <a:solidFill>
                  <a:srgbClr val="002E46"/>
                </a:solidFill>
                <a:latin typeface="Arial Narrow"/>
                <a:cs typeface="Arial Narrow"/>
              </a:rPr>
              <a:t>life.</a:t>
            </a:r>
            <a:endParaRPr sz="1400">
              <a:latin typeface="Arial Narrow"/>
              <a:cs typeface="Arial Narrow"/>
            </a:endParaRPr>
          </a:p>
          <a:p>
            <a:pPr marL="12700">
              <a:lnSpc>
                <a:spcPct val="100000"/>
              </a:lnSpc>
              <a:spcBef>
                <a:spcPts val="219"/>
              </a:spcBef>
            </a:pPr>
            <a:r>
              <a:rPr sz="1400" spc="-40" dirty="0">
                <a:solidFill>
                  <a:srgbClr val="002E46"/>
                </a:solidFill>
                <a:latin typeface="Lucida Sans"/>
                <a:cs typeface="Lucida Sans"/>
              </a:rPr>
              <a:t>Read</a:t>
            </a:r>
            <a:r>
              <a:rPr sz="1400" spc="-114"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14" dirty="0">
                <a:solidFill>
                  <a:srgbClr val="002E46"/>
                </a:solidFill>
                <a:latin typeface="Lucida Sans"/>
                <a:cs typeface="Lucida Sans"/>
              </a:rPr>
              <a:t> </a:t>
            </a:r>
            <a:r>
              <a:rPr sz="1400" spc="-75" dirty="0">
                <a:solidFill>
                  <a:srgbClr val="002E46"/>
                </a:solidFill>
                <a:latin typeface="Lucida Sans"/>
                <a:cs typeface="Lucida Sans"/>
              </a:rPr>
              <a:t>more</a:t>
            </a:r>
            <a:r>
              <a:rPr sz="1400" spc="-110" dirty="0">
                <a:solidFill>
                  <a:srgbClr val="002E46"/>
                </a:solidFill>
                <a:latin typeface="Lucida Sans"/>
                <a:cs typeface="Lucida Sans"/>
              </a:rPr>
              <a:t> </a:t>
            </a:r>
            <a:r>
              <a:rPr sz="1400" spc="-60" dirty="0">
                <a:solidFill>
                  <a:srgbClr val="002E46"/>
                </a:solidFill>
                <a:latin typeface="Lucida Sans"/>
                <a:cs typeface="Lucida Sans"/>
              </a:rPr>
              <a:t>about</a:t>
            </a:r>
            <a:r>
              <a:rPr sz="1400" spc="-110" dirty="0">
                <a:solidFill>
                  <a:srgbClr val="002E46"/>
                </a:solidFill>
                <a:latin typeface="Lucida Sans"/>
                <a:cs typeface="Lucida Sans"/>
              </a:rPr>
              <a:t> </a:t>
            </a:r>
            <a:r>
              <a:rPr sz="1400" spc="-75" dirty="0">
                <a:solidFill>
                  <a:srgbClr val="002E46"/>
                </a:solidFill>
                <a:latin typeface="Lucida Sans"/>
                <a:cs typeface="Lucida Sans"/>
              </a:rPr>
              <a:t>this</a:t>
            </a:r>
            <a:r>
              <a:rPr sz="1400" spc="-110" dirty="0">
                <a:solidFill>
                  <a:srgbClr val="002E46"/>
                </a:solidFill>
                <a:latin typeface="Lucida Sans"/>
                <a:cs typeface="Lucida Sans"/>
              </a:rPr>
              <a:t> </a:t>
            </a:r>
            <a:r>
              <a:rPr sz="1400" spc="-60" dirty="0">
                <a:solidFill>
                  <a:srgbClr val="002E46"/>
                </a:solidFill>
                <a:latin typeface="Lucida Sans"/>
                <a:cs typeface="Lucida Sans"/>
              </a:rPr>
              <a:t>incredible</a:t>
            </a:r>
            <a:r>
              <a:rPr sz="1400" spc="-114" dirty="0">
                <a:solidFill>
                  <a:srgbClr val="002E46"/>
                </a:solidFill>
                <a:latin typeface="Lucida Sans"/>
                <a:cs typeface="Lucida Sans"/>
              </a:rPr>
              <a:t> </a:t>
            </a:r>
            <a:r>
              <a:rPr sz="1400" spc="-50" dirty="0">
                <a:solidFill>
                  <a:srgbClr val="002E46"/>
                </a:solidFill>
                <a:latin typeface="Lucida Sans"/>
                <a:cs typeface="Lucida Sans"/>
              </a:rPr>
              <a:t>life-saving</a:t>
            </a:r>
            <a:r>
              <a:rPr sz="1400" spc="-110" dirty="0">
                <a:solidFill>
                  <a:srgbClr val="002E46"/>
                </a:solidFill>
                <a:latin typeface="Lucida Sans"/>
                <a:cs typeface="Lucida Sans"/>
              </a:rPr>
              <a:t> </a:t>
            </a:r>
            <a:r>
              <a:rPr sz="1400" spc="-75" dirty="0">
                <a:solidFill>
                  <a:srgbClr val="002E46"/>
                </a:solidFill>
                <a:latin typeface="Lucida Sans"/>
                <a:cs typeface="Lucida Sans"/>
              </a:rPr>
              <a:t>process!</a:t>
            </a:r>
            <a:endParaRPr sz="1400">
              <a:latin typeface="Lucida Sans"/>
              <a:cs typeface="Lucida Sans"/>
            </a:endParaRPr>
          </a:p>
        </p:txBody>
      </p:sp>
      <p:sp>
        <p:nvSpPr>
          <p:cNvPr id="29" name="object 29"/>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30" name="object 30"/>
          <p:cNvSpPr txBox="1"/>
          <p:nvPr/>
        </p:nvSpPr>
        <p:spPr>
          <a:xfrm>
            <a:off x="1421071" y="2261563"/>
            <a:ext cx="3155950" cy="238760"/>
          </a:xfrm>
          <a:prstGeom prst="rect">
            <a:avLst/>
          </a:prstGeom>
        </p:spPr>
        <p:txBody>
          <a:bodyPr vert="horz" wrap="square" lIns="0" tIns="12700" rIns="0" bIns="0" rtlCol="0">
            <a:spAutoFit/>
          </a:bodyPr>
          <a:lstStyle/>
          <a:p>
            <a:pPr marL="12700">
              <a:lnSpc>
                <a:spcPct val="100000"/>
              </a:lnSpc>
              <a:spcBef>
                <a:spcPts val="100"/>
              </a:spcBef>
            </a:pPr>
            <a:r>
              <a:rPr sz="1400" b="1" spc="25" dirty="0">
                <a:solidFill>
                  <a:srgbClr val="002E46"/>
                </a:solidFill>
                <a:latin typeface="Calibri"/>
                <a:cs typeface="Calibri"/>
              </a:rPr>
              <a:t>What parts of the </a:t>
            </a:r>
            <a:r>
              <a:rPr sz="1400" b="1" spc="30" dirty="0">
                <a:solidFill>
                  <a:srgbClr val="002E46"/>
                </a:solidFill>
                <a:latin typeface="Calibri"/>
                <a:cs typeface="Calibri"/>
              </a:rPr>
              <a:t>body </a:t>
            </a:r>
            <a:r>
              <a:rPr sz="1400" b="1" spc="60" dirty="0">
                <a:solidFill>
                  <a:srgbClr val="002E46"/>
                </a:solidFill>
                <a:latin typeface="Calibri"/>
                <a:cs typeface="Calibri"/>
              </a:rPr>
              <a:t>can </a:t>
            </a:r>
            <a:r>
              <a:rPr sz="1400" b="1" spc="45" dirty="0">
                <a:solidFill>
                  <a:srgbClr val="002E46"/>
                </a:solidFill>
                <a:latin typeface="Calibri"/>
                <a:cs typeface="Calibri"/>
              </a:rPr>
              <a:t>be</a:t>
            </a:r>
            <a:r>
              <a:rPr sz="1400" b="1" spc="-90" dirty="0">
                <a:solidFill>
                  <a:srgbClr val="002E46"/>
                </a:solidFill>
                <a:latin typeface="Calibri"/>
                <a:cs typeface="Calibri"/>
              </a:rPr>
              <a:t> </a:t>
            </a:r>
            <a:r>
              <a:rPr sz="1400" b="1" spc="25" dirty="0">
                <a:solidFill>
                  <a:srgbClr val="002E46"/>
                </a:solidFill>
                <a:latin typeface="Calibri"/>
                <a:cs typeface="Calibri"/>
              </a:rPr>
              <a:t>donated?</a:t>
            </a:r>
            <a:endParaRPr sz="1400">
              <a:latin typeface="Calibri"/>
              <a:cs typeface="Calibri"/>
            </a:endParaRPr>
          </a:p>
        </p:txBody>
      </p:sp>
      <p:sp>
        <p:nvSpPr>
          <p:cNvPr id="31" name="object 31"/>
          <p:cNvSpPr txBox="1"/>
          <p:nvPr/>
        </p:nvSpPr>
        <p:spPr>
          <a:xfrm>
            <a:off x="1421071" y="4828344"/>
            <a:ext cx="9375775" cy="657860"/>
          </a:xfrm>
          <a:prstGeom prst="rect">
            <a:avLst/>
          </a:prstGeom>
        </p:spPr>
        <p:txBody>
          <a:bodyPr vert="horz" wrap="square" lIns="0" tIns="30480" rIns="0" bIns="0" rtlCol="0">
            <a:spAutoFit/>
          </a:bodyPr>
          <a:lstStyle/>
          <a:p>
            <a:pPr marL="12700">
              <a:lnSpc>
                <a:spcPct val="100000"/>
              </a:lnSpc>
              <a:spcBef>
                <a:spcPts val="240"/>
              </a:spcBef>
            </a:pPr>
            <a:r>
              <a:rPr sz="1400" b="1" spc="45" dirty="0">
                <a:solidFill>
                  <a:srgbClr val="002E46"/>
                </a:solidFill>
                <a:latin typeface="Calibri"/>
                <a:cs typeface="Calibri"/>
              </a:rPr>
              <a:t>Living </a:t>
            </a:r>
            <a:r>
              <a:rPr sz="1400" b="1" spc="-25" dirty="0">
                <a:solidFill>
                  <a:srgbClr val="002E46"/>
                </a:solidFill>
                <a:latin typeface="Calibri"/>
                <a:cs typeface="Calibri"/>
              </a:rPr>
              <a:t>vs. </a:t>
            </a:r>
            <a:r>
              <a:rPr sz="1400" b="1" spc="50" dirty="0">
                <a:solidFill>
                  <a:srgbClr val="002E46"/>
                </a:solidFill>
                <a:latin typeface="Calibri"/>
                <a:cs typeface="Calibri"/>
              </a:rPr>
              <a:t>Deceased</a:t>
            </a:r>
            <a:r>
              <a:rPr sz="1400" b="1" spc="20" dirty="0">
                <a:solidFill>
                  <a:srgbClr val="002E46"/>
                </a:solidFill>
                <a:latin typeface="Calibri"/>
                <a:cs typeface="Calibri"/>
              </a:rPr>
              <a:t> </a:t>
            </a:r>
            <a:r>
              <a:rPr sz="1400" b="1" spc="40" dirty="0">
                <a:solidFill>
                  <a:srgbClr val="002E46"/>
                </a:solidFill>
                <a:latin typeface="Calibri"/>
                <a:cs typeface="Calibri"/>
              </a:rPr>
              <a:t>Donation</a:t>
            </a:r>
            <a:endParaRPr sz="1400">
              <a:latin typeface="Calibri"/>
              <a:cs typeface="Calibri"/>
            </a:endParaRPr>
          </a:p>
          <a:p>
            <a:pPr marL="12700" marR="5080">
              <a:lnSpc>
                <a:spcPts val="1600"/>
              </a:lnSpc>
              <a:spcBef>
                <a:spcPts val="40"/>
              </a:spcBef>
            </a:pPr>
            <a:r>
              <a:rPr sz="1200" spc="-40" dirty="0">
                <a:solidFill>
                  <a:srgbClr val="002E46"/>
                </a:solidFill>
                <a:latin typeface="Lucida Sans"/>
                <a:cs typeface="Lucida Sans"/>
              </a:rPr>
              <a:t>Many</a:t>
            </a:r>
            <a:r>
              <a:rPr sz="1200" spc="-90" dirty="0">
                <a:solidFill>
                  <a:srgbClr val="002E46"/>
                </a:solidFill>
                <a:latin typeface="Lucida Sans"/>
                <a:cs typeface="Lucida Sans"/>
              </a:rPr>
              <a:t> </a:t>
            </a:r>
            <a:r>
              <a:rPr sz="1200" spc="-80" dirty="0">
                <a:solidFill>
                  <a:srgbClr val="002E46"/>
                </a:solidFill>
                <a:latin typeface="Lucida Sans"/>
                <a:cs typeface="Lucida Sans"/>
              </a:rPr>
              <a:t>forms</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55" dirty="0">
                <a:solidFill>
                  <a:srgbClr val="002E46"/>
                </a:solidFill>
                <a:latin typeface="Lucida Sans"/>
                <a:cs typeface="Lucida Sans"/>
              </a:rPr>
              <a:t>donation</a:t>
            </a:r>
            <a:r>
              <a:rPr sz="1200" spc="-85" dirty="0">
                <a:solidFill>
                  <a:srgbClr val="002E46"/>
                </a:solidFill>
                <a:latin typeface="Lucida Sans"/>
                <a:cs typeface="Lucida Sans"/>
              </a:rPr>
              <a:t> </a:t>
            </a:r>
            <a:r>
              <a:rPr sz="1200" spc="-50" dirty="0">
                <a:solidFill>
                  <a:srgbClr val="002E46"/>
                </a:solidFill>
                <a:latin typeface="Lucida Sans"/>
                <a:cs typeface="Lucida Sans"/>
              </a:rPr>
              <a:t>take</a:t>
            </a:r>
            <a:r>
              <a:rPr sz="1200" spc="-90" dirty="0">
                <a:solidFill>
                  <a:srgbClr val="002E46"/>
                </a:solidFill>
                <a:latin typeface="Lucida Sans"/>
                <a:cs typeface="Lucida Sans"/>
              </a:rPr>
              <a:t> </a:t>
            </a:r>
            <a:r>
              <a:rPr sz="1200" spc="-25" dirty="0">
                <a:solidFill>
                  <a:srgbClr val="002E46"/>
                </a:solidFill>
                <a:latin typeface="Lucida Sans"/>
                <a:cs typeface="Lucida Sans"/>
              </a:rPr>
              <a:t>place</a:t>
            </a:r>
            <a:r>
              <a:rPr sz="1200" spc="-90" dirty="0">
                <a:solidFill>
                  <a:srgbClr val="002E46"/>
                </a:solidFill>
                <a:latin typeface="Lucida Sans"/>
                <a:cs typeface="Lucida Sans"/>
              </a:rPr>
              <a:t> </a:t>
            </a:r>
            <a:r>
              <a:rPr sz="1200" spc="-40" dirty="0">
                <a:solidFill>
                  <a:srgbClr val="002E46"/>
                </a:solidFill>
                <a:latin typeface="Lucida Sans"/>
                <a:cs typeface="Lucida Sans"/>
              </a:rPr>
              <a:t>after</a:t>
            </a:r>
            <a:r>
              <a:rPr sz="1200" spc="-85" dirty="0">
                <a:solidFill>
                  <a:srgbClr val="002E46"/>
                </a:solidFill>
                <a:latin typeface="Lucida Sans"/>
                <a:cs typeface="Lucida Sans"/>
              </a:rPr>
              <a:t> </a:t>
            </a:r>
            <a:r>
              <a:rPr sz="1200" spc="-10" dirty="0">
                <a:solidFill>
                  <a:srgbClr val="002E46"/>
                </a:solidFill>
                <a:latin typeface="Lucida Sans"/>
                <a:cs typeface="Lucida Sans"/>
              </a:rPr>
              <a:t>a</a:t>
            </a:r>
            <a:r>
              <a:rPr sz="1200" spc="-90" dirty="0">
                <a:solidFill>
                  <a:srgbClr val="002E46"/>
                </a:solidFill>
                <a:latin typeface="Lucida Sans"/>
                <a:cs typeface="Lucida Sans"/>
              </a:rPr>
              <a:t> </a:t>
            </a:r>
            <a:r>
              <a:rPr sz="1200" spc="-65" dirty="0">
                <a:solidFill>
                  <a:srgbClr val="002E46"/>
                </a:solidFill>
                <a:latin typeface="Lucida Sans"/>
                <a:cs typeface="Lucida Sans"/>
              </a:rPr>
              <a:t>donor</a:t>
            </a:r>
            <a:r>
              <a:rPr sz="1200" spc="-90" dirty="0">
                <a:solidFill>
                  <a:srgbClr val="002E46"/>
                </a:solidFill>
                <a:latin typeface="Lucida Sans"/>
                <a:cs typeface="Lucida Sans"/>
              </a:rPr>
              <a:t> </a:t>
            </a:r>
            <a:r>
              <a:rPr sz="1200" spc="-75" dirty="0">
                <a:solidFill>
                  <a:srgbClr val="002E46"/>
                </a:solidFill>
                <a:latin typeface="Lucida Sans"/>
                <a:cs typeface="Lucida Sans"/>
              </a:rPr>
              <a:t>passes</a:t>
            </a:r>
            <a:r>
              <a:rPr sz="1200" spc="-85" dirty="0">
                <a:solidFill>
                  <a:srgbClr val="002E46"/>
                </a:solidFill>
                <a:latin typeface="Lucida Sans"/>
                <a:cs typeface="Lucida Sans"/>
              </a:rPr>
              <a:t> </a:t>
            </a:r>
            <a:r>
              <a:rPr sz="1200" spc="-65" dirty="0">
                <a:solidFill>
                  <a:srgbClr val="002E46"/>
                </a:solidFill>
                <a:latin typeface="Lucida Sans"/>
                <a:cs typeface="Lucida Sans"/>
              </a:rPr>
              <a:t>away,</a:t>
            </a:r>
            <a:r>
              <a:rPr sz="1200" spc="-90" dirty="0">
                <a:solidFill>
                  <a:srgbClr val="002E46"/>
                </a:solidFill>
                <a:latin typeface="Lucida Sans"/>
                <a:cs typeface="Lucida Sans"/>
              </a:rPr>
              <a:t> </a:t>
            </a:r>
            <a:r>
              <a:rPr sz="1200" spc="-65" dirty="0">
                <a:solidFill>
                  <a:srgbClr val="002E46"/>
                </a:solidFill>
                <a:latin typeface="Lucida Sans"/>
                <a:cs typeface="Lucida Sans"/>
              </a:rPr>
              <a:t>but</a:t>
            </a:r>
            <a:r>
              <a:rPr sz="1200" spc="-90" dirty="0">
                <a:solidFill>
                  <a:srgbClr val="002E46"/>
                </a:solidFill>
                <a:latin typeface="Lucida Sans"/>
                <a:cs typeface="Lucida Sans"/>
              </a:rPr>
              <a:t> </a:t>
            </a:r>
            <a:r>
              <a:rPr sz="1200" spc="-75" dirty="0">
                <a:solidFill>
                  <a:srgbClr val="002E46"/>
                </a:solidFill>
                <a:latin typeface="Lucida Sans"/>
                <a:cs typeface="Lucida Sans"/>
              </a:rPr>
              <a:t>some</a:t>
            </a:r>
            <a:r>
              <a:rPr sz="1200" spc="-85" dirty="0">
                <a:solidFill>
                  <a:srgbClr val="002E46"/>
                </a:solidFill>
                <a:latin typeface="Lucida Sans"/>
                <a:cs typeface="Lucida Sans"/>
              </a:rPr>
              <a:t> </a:t>
            </a:r>
            <a:r>
              <a:rPr sz="1200" spc="-80" dirty="0">
                <a:solidFill>
                  <a:srgbClr val="002E46"/>
                </a:solidFill>
                <a:latin typeface="Lucida Sans"/>
                <a:cs typeface="Lucida Sans"/>
              </a:rPr>
              <a:t>organs</a:t>
            </a:r>
            <a:r>
              <a:rPr sz="1200" spc="-90"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50" dirty="0">
                <a:solidFill>
                  <a:srgbClr val="002E46"/>
                </a:solidFill>
                <a:latin typeface="Lucida Sans"/>
                <a:cs typeface="Lucida Sans"/>
              </a:rPr>
              <a:t>be</a:t>
            </a:r>
            <a:r>
              <a:rPr sz="1200" spc="-85" dirty="0">
                <a:solidFill>
                  <a:srgbClr val="002E46"/>
                </a:solidFill>
                <a:latin typeface="Lucida Sans"/>
                <a:cs typeface="Lucida Sans"/>
              </a:rPr>
              <a:t> </a:t>
            </a:r>
            <a:r>
              <a:rPr sz="1200" spc="-65" dirty="0">
                <a:solidFill>
                  <a:srgbClr val="002E46"/>
                </a:solidFill>
                <a:latin typeface="Lucida Sans"/>
                <a:cs typeface="Lucida Sans"/>
              </a:rPr>
              <a:t>shared</a:t>
            </a:r>
            <a:r>
              <a:rPr sz="1200" spc="-90" dirty="0">
                <a:solidFill>
                  <a:srgbClr val="002E46"/>
                </a:solidFill>
                <a:latin typeface="Lucida Sans"/>
                <a:cs typeface="Lucida Sans"/>
              </a:rPr>
              <a:t> </a:t>
            </a:r>
            <a:r>
              <a:rPr sz="1200" spc="-70" dirty="0">
                <a:solidFill>
                  <a:srgbClr val="002E46"/>
                </a:solidFill>
                <a:latin typeface="Lucida Sans"/>
                <a:cs typeface="Lucida Sans"/>
              </a:rPr>
              <a:t>by</a:t>
            </a:r>
            <a:r>
              <a:rPr sz="1200" spc="-90" dirty="0">
                <a:solidFill>
                  <a:srgbClr val="002E46"/>
                </a:solidFill>
                <a:latin typeface="Lucida Sans"/>
                <a:cs typeface="Lucida Sans"/>
              </a:rPr>
              <a:t> </a:t>
            </a:r>
            <a:r>
              <a:rPr sz="1200" spc="-45" dirty="0">
                <a:solidFill>
                  <a:srgbClr val="002E46"/>
                </a:solidFill>
                <a:latin typeface="Lucida Sans"/>
                <a:cs typeface="Lucida Sans"/>
              </a:rPr>
              <a:t>living</a:t>
            </a:r>
            <a:r>
              <a:rPr sz="1200" spc="-85" dirty="0">
                <a:solidFill>
                  <a:srgbClr val="002E46"/>
                </a:solidFill>
                <a:latin typeface="Lucida Sans"/>
                <a:cs typeface="Lucida Sans"/>
              </a:rPr>
              <a:t> donors.</a:t>
            </a:r>
            <a:r>
              <a:rPr sz="1200" spc="-90" dirty="0">
                <a:solidFill>
                  <a:srgbClr val="002E46"/>
                </a:solidFill>
                <a:latin typeface="Lucida Sans"/>
                <a:cs typeface="Lucida Sans"/>
              </a:rPr>
              <a:t> </a:t>
            </a:r>
            <a:r>
              <a:rPr sz="1200" spc="-50" dirty="0">
                <a:solidFill>
                  <a:srgbClr val="002E46"/>
                </a:solidFill>
                <a:latin typeface="Lucida Sans"/>
                <a:cs typeface="Lucida Sans"/>
              </a:rPr>
              <a:t>Deceased</a:t>
            </a:r>
            <a:r>
              <a:rPr sz="1200" spc="-90" dirty="0">
                <a:solidFill>
                  <a:srgbClr val="002E46"/>
                </a:solidFill>
                <a:latin typeface="Lucida Sans"/>
                <a:cs typeface="Lucida Sans"/>
              </a:rPr>
              <a:t> </a:t>
            </a:r>
            <a:r>
              <a:rPr sz="1200" spc="-60" dirty="0">
                <a:solidFill>
                  <a:srgbClr val="002E46"/>
                </a:solidFill>
                <a:latin typeface="Lucida Sans"/>
                <a:cs typeface="Lucida Sans"/>
              </a:rPr>
              <a:t>donations</a:t>
            </a:r>
            <a:r>
              <a:rPr sz="1200" spc="-85" dirty="0">
                <a:solidFill>
                  <a:srgbClr val="002E46"/>
                </a:solidFill>
                <a:latin typeface="Lucida Sans"/>
                <a:cs typeface="Lucida Sans"/>
              </a:rPr>
              <a:t> </a:t>
            </a:r>
            <a:r>
              <a:rPr sz="1200" spc="-60" dirty="0">
                <a:solidFill>
                  <a:srgbClr val="002E46"/>
                </a:solidFill>
                <a:latin typeface="Lucida Sans"/>
                <a:cs typeface="Lucida Sans"/>
              </a:rPr>
              <a:t>include:  </a:t>
            </a:r>
            <a:r>
              <a:rPr sz="1200" spc="-80" dirty="0">
                <a:solidFill>
                  <a:srgbClr val="002E46"/>
                </a:solidFill>
                <a:latin typeface="Lucida Sans"/>
                <a:cs typeface="Lucida Sans"/>
              </a:rPr>
              <a:t>kidneys,</a:t>
            </a:r>
            <a:r>
              <a:rPr sz="1200" spc="-90" dirty="0">
                <a:solidFill>
                  <a:srgbClr val="002E46"/>
                </a:solidFill>
                <a:latin typeface="Lucida Sans"/>
                <a:cs typeface="Lucida Sans"/>
              </a:rPr>
              <a:t> </a:t>
            </a:r>
            <a:r>
              <a:rPr sz="1200" spc="-65" dirty="0">
                <a:solidFill>
                  <a:srgbClr val="002E46"/>
                </a:solidFill>
                <a:latin typeface="Lucida Sans"/>
                <a:cs typeface="Lucida Sans"/>
              </a:rPr>
              <a:t>liver,</a:t>
            </a:r>
            <a:r>
              <a:rPr sz="1200" spc="-85" dirty="0">
                <a:solidFill>
                  <a:srgbClr val="002E46"/>
                </a:solidFill>
                <a:latin typeface="Lucida Sans"/>
                <a:cs typeface="Lucida Sans"/>
              </a:rPr>
              <a:t> lungs,</a:t>
            </a:r>
            <a:r>
              <a:rPr sz="1200" spc="-90" dirty="0">
                <a:solidFill>
                  <a:srgbClr val="002E46"/>
                </a:solidFill>
                <a:latin typeface="Lucida Sans"/>
                <a:cs typeface="Lucida Sans"/>
              </a:rPr>
              <a:t> </a:t>
            </a:r>
            <a:r>
              <a:rPr sz="1200" spc="-60" dirty="0">
                <a:solidFill>
                  <a:srgbClr val="002E46"/>
                </a:solidFill>
                <a:latin typeface="Lucida Sans"/>
                <a:cs typeface="Lucida Sans"/>
              </a:rPr>
              <a:t>heart,</a:t>
            </a:r>
            <a:r>
              <a:rPr sz="1200" spc="-85" dirty="0">
                <a:solidFill>
                  <a:srgbClr val="002E46"/>
                </a:solidFill>
                <a:latin typeface="Lucida Sans"/>
                <a:cs typeface="Lucida Sans"/>
              </a:rPr>
              <a:t> </a:t>
            </a:r>
            <a:r>
              <a:rPr sz="1200" spc="-55" dirty="0">
                <a:solidFill>
                  <a:srgbClr val="002E46"/>
                </a:solidFill>
                <a:latin typeface="Lucida Sans"/>
                <a:cs typeface="Lucida Sans"/>
              </a:rPr>
              <a:t>pancreas</a:t>
            </a:r>
            <a:r>
              <a:rPr sz="1200" spc="-90" dirty="0">
                <a:solidFill>
                  <a:srgbClr val="002E46"/>
                </a:solidFill>
                <a:latin typeface="Lucida Sans"/>
                <a:cs typeface="Lucida Sans"/>
              </a:rPr>
              <a:t> </a:t>
            </a:r>
            <a:r>
              <a:rPr sz="1200" spc="-55" dirty="0">
                <a:solidFill>
                  <a:srgbClr val="002E46"/>
                </a:solidFill>
                <a:latin typeface="Lucida Sans"/>
                <a:cs typeface="Lucida Sans"/>
              </a:rPr>
              <a:t>and</a:t>
            </a:r>
            <a:r>
              <a:rPr sz="1200" spc="-85" dirty="0">
                <a:solidFill>
                  <a:srgbClr val="002E46"/>
                </a:solidFill>
                <a:latin typeface="Lucida Sans"/>
                <a:cs typeface="Lucida Sans"/>
              </a:rPr>
              <a:t> </a:t>
            </a:r>
            <a:r>
              <a:rPr sz="1200" spc="-65" dirty="0">
                <a:solidFill>
                  <a:srgbClr val="002E46"/>
                </a:solidFill>
                <a:latin typeface="Lucida Sans"/>
                <a:cs typeface="Lucida Sans"/>
              </a:rPr>
              <a:t>intestines.</a:t>
            </a:r>
            <a:r>
              <a:rPr sz="1200" spc="-90" dirty="0">
                <a:solidFill>
                  <a:srgbClr val="002E46"/>
                </a:solidFill>
                <a:latin typeface="Lucida Sans"/>
                <a:cs typeface="Lucida Sans"/>
              </a:rPr>
              <a:t> </a:t>
            </a:r>
            <a:r>
              <a:rPr sz="1200" spc="-55" dirty="0">
                <a:solidFill>
                  <a:srgbClr val="002E46"/>
                </a:solidFill>
                <a:latin typeface="Lucida Sans"/>
                <a:cs typeface="Lucida Sans"/>
              </a:rPr>
              <a:t>Living</a:t>
            </a:r>
            <a:r>
              <a:rPr sz="1200" spc="-85" dirty="0">
                <a:solidFill>
                  <a:srgbClr val="002E46"/>
                </a:solidFill>
                <a:latin typeface="Lucida Sans"/>
                <a:cs typeface="Lucida Sans"/>
              </a:rPr>
              <a:t> </a:t>
            </a:r>
            <a:r>
              <a:rPr sz="1200" spc="-60" dirty="0">
                <a:solidFill>
                  <a:srgbClr val="002E46"/>
                </a:solidFill>
                <a:latin typeface="Lucida Sans"/>
                <a:cs typeface="Lucida Sans"/>
              </a:rPr>
              <a:t>donations</a:t>
            </a:r>
            <a:r>
              <a:rPr sz="1200" spc="-90" dirty="0">
                <a:solidFill>
                  <a:srgbClr val="002E46"/>
                </a:solidFill>
                <a:latin typeface="Lucida Sans"/>
                <a:cs typeface="Lucida Sans"/>
              </a:rPr>
              <a:t> </a:t>
            </a:r>
            <a:r>
              <a:rPr sz="1200" spc="-60" dirty="0">
                <a:solidFill>
                  <a:srgbClr val="002E46"/>
                </a:solidFill>
                <a:latin typeface="Lucida Sans"/>
                <a:cs typeface="Lucida Sans"/>
              </a:rPr>
              <a:t>include:</a:t>
            </a:r>
            <a:r>
              <a:rPr sz="1200" spc="-85" dirty="0">
                <a:solidFill>
                  <a:srgbClr val="002E46"/>
                </a:solidFill>
                <a:latin typeface="Lucida Sans"/>
                <a:cs typeface="Lucida Sans"/>
              </a:rPr>
              <a:t> </a:t>
            </a:r>
            <a:r>
              <a:rPr sz="1200" spc="-55" dirty="0">
                <a:solidFill>
                  <a:srgbClr val="002E46"/>
                </a:solidFill>
                <a:latin typeface="Lucida Sans"/>
                <a:cs typeface="Lucida Sans"/>
              </a:rPr>
              <a:t>one</a:t>
            </a:r>
            <a:r>
              <a:rPr sz="1200" spc="-85" dirty="0">
                <a:solidFill>
                  <a:srgbClr val="002E46"/>
                </a:solidFill>
                <a:latin typeface="Lucida Sans"/>
                <a:cs typeface="Lucida Sans"/>
              </a:rPr>
              <a:t> </a:t>
            </a:r>
            <a:r>
              <a:rPr sz="1200" spc="-60" dirty="0">
                <a:solidFill>
                  <a:srgbClr val="002E46"/>
                </a:solidFill>
                <a:latin typeface="Lucida Sans"/>
                <a:cs typeface="Lucida Sans"/>
              </a:rPr>
              <a:t>kidney</a:t>
            </a:r>
            <a:r>
              <a:rPr sz="1200" spc="-90" dirty="0">
                <a:solidFill>
                  <a:srgbClr val="002E46"/>
                </a:solidFill>
                <a:latin typeface="Lucida Sans"/>
                <a:cs typeface="Lucida Sans"/>
              </a:rPr>
              <a:t> </a:t>
            </a:r>
            <a:r>
              <a:rPr sz="1200" spc="-55" dirty="0">
                <a:solidFill>
                  <a:srgbClr val="002E46"/>
                </a:solidFill>
                <a:latin typeface="Lucida Sans"/>
                <a:cs typeface="Lucida Sans"/>
              </a:rPr>
              <a:t>or</a:t>
            </a:r>
            <a:r>
              <a:rPr sz="1200" spc="-85" dirty="0">
                <a:solidFill>
                  <a:srgbClr val="002E46"/>
                </a:solidFill>
                <a:latin typeface="Lucida Sans"/>
                <a:cs typeface="Lucida Sans"/>
              </a:rPr>
              <a:t> </a:t>
            </a:r>
            <a:r>
              <a:rPr sz="1200" spc="-50" dirty="0">
                <a:solidFill>
                  <a:srgbClr val="002E46"/>
                </a:solidFill>
                <a:latin typeface="Lucida Sans"/>
                <a:cs typeface="Lucida Sans"/>
              </a:rPr>
              <a:t>part</a:t>
            </a:r>
            <a:r>
              <a:rPr sz="1200" spc="-90" dirty="0">
                <a:solidFill>
                  <a:srgbClr val="002E46"/>
                </a:solidFill>
                <a:latin typeface="Lucida Sans"/>
                <a:cs typeface="Lucida Sans"/>
              </a:rPr>
              <a:t> </a:t>
            </a:r>
            <a:r>
              <a:rPr sz="1200" spc="-55" dirty="0">
                <a:solidFill>
                  <a:srgbClr val="002E46"/>
                </a:solidFill>
                <a:latin typeface="Lucida Sans"/>
                <a:cs typeface="Lucida Sans"/>
              </a:rPr>
              <a:t>of</a:t>
            </a:r>
            <a:r>
              <a:rPr sz="1200" spc="-8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65" dirty="0">
                <a:solidFill>
                  <a:srgbClr val="002E46"/>
                </a:solidFill>
                <a:latin typeface="Lucida Sans"/>
                <a:cs typeface="Lucida Sans"/>
              </a:rPr>
              <a:t>liver,</a:t>
            </a:r>
            <a:r>
              <a:rPr sz="1200" spc="-85" dirty="0">
                <a:solidFill>
                  <a:srgbClr val="002E46"/>
                </a:solidFill>
                <a:latin typeface="Lucida Sans"/>
                <a:cs typeface="Lucida Sans"/>
              </a:rPr>
              <a:t> </a:t>
            </a:r>
            <a:r>
              <a:rPr sz="1200" spc="-80" dirty="0">
                <a:solidFill>
                  <a:srgbClr val="002E46"/>
                </a:solidFill>
                <a:latin typeface="Lucida Sans"/>
                <a:cs typeface="Lucida Sans"/>
              </a:rPr>
              <a:t>lung,</a:t>
            </a:r>
            <a:r>
              <a:rPr sz="1200" spc="-90" dirty="0">
                <a:solidFill>
                  <a:srgbClr val="002E46"/>
                </a:solidFill>
                <a:latin typeface="Lucida Sans"/>
                <a:cs typeface="Lucida Sans"/>
              </a:rPr>
              <a:t> </a:t>
            </a:r>
            <a:r>
              <a:rPr sz="1200" spc="-50" dirty="0">
                <a:solidFill>
                  <a:srgbClr val="002E46"/>
                </a:solidFill>
                <a:latin typeface="Lucida Sans"/>
                <a:cs typeface="Lucida Sans"/>
              </a:rPr>
              <a:t>intestine</a:t>
            </a:r>
            <a:r>
              <a:rPr sz="1200" spc="-85" dirty="0">
                <a:solidFill>
                  <a:srgbClr val="002E46"/>
                </a:solidFill>
                <a:latin typeface="Lucida Sans"/>
                <a:cs typeface="Lucida Sans"/>
              </a:rPr>
              <a:t> </a:t>
            </a:r>
            <a:r>
              <a:rPr sz="1200" spc="-55" dirty="0">
                <a:solidFill>
                  <a:srgbClr val="002E46"/>
                </a:solidFill>
                <a:latin typeface="Lucida Sans"/>
                <a:cs typeface="Lucida Sans"/>
              </a:rPr>
              <a:t>or</a:t>
            </a:r>
            <a:r>
              <a:rPr sz="1200" spc="-85" dirty="0">
                <a:solidFill>
                  <a:srgbClr val="002E46"/>
                </a:solidFill>
                <a:latin typeface="Lucida Sans"/>
                <a:cs typeface="Lucida Sans"/>
              </a:rPr>
              <a:t> </a:t>
            </a:r>
            <a:r>
              <a:rPr sz="1200" spc="-65" dirty="0">
                <a:solidFill>
                  <a:srgbClr val="002E46"/>
                </a:solidFill>
                <a:latin typeface="Lucida Sans"/>
                <a:cs typeface="Lucida Sans"/>
              </a:rPr>
              <a:t>pancreas.</a:t>
            </a:r>
            <a:endParaRPr sz="1200">
              <a:latin typeface="Lucida Sans"/>
              <a:cs typeface="Lucida Sans"/>
            </a:endParaRPr>
          </a:p>
        </p:txBody>
      </p:sp>
      <p:sp>
        <p:nvSpPr>
          <p:cNvPr id="32" name="object 32"/>
          <p:cNvSpPr/>
          <p:nvPr/>
        </p:nvSpPr>
        <p:spPr>
          <a:xfrm>
            <a:off x="775188" y="4914894"/>
            <a:ext cx="88188" cy="158457"/>
          </a:xfrm>
          <a:prstGeom prst="rect">
            <a:avLst/>
          </a:prstGeom>
          <a:blipFill>
            <a:blip r:embed="rId3" cstate="print"/>
            <a:stretch>
              <a:fillRect/>
            </a:stretch>
          </a:blipFill>
        </p:spPr>
        <p:txBody>
          <a:bodyPr wrap="square" lIns="0" tIns="0" rIns="0" bIns="0" rtlCol="0"/>
          <a:lstStyle/>
          <a:p>
            <a:endParaRPr/>
          </a:p>
        </p:txBody>
      </p:sp>
      <p:sp>
        <p:nvSpPr>
          <p:cNvPr id="33" name="object 33"/>
          <p:cNvSpPr/>
          <p:nvPr/>
        </p:nvSpPr>
        <p:spPr>
          <a:xfrm>
            <a:off x="767486" y="5105577"/>
            <a:ext cx="52069" cy="316230"/>
          </a:xfrm>
          <a:custGeom>
            <a:avLst/>
            <a:gdLst/>
            <a:ahLst/>
            <a:cxnLst/>
            <a:rect l="l" t="t" r="r" b="b"/>
            <a:pathLst>
              <a:path w="52069" h="316229">
                <a:moveTo>
                  <a:pt x="0" y="316179"/>
                </a:moveTo>
                <a:lnTo>
                  <a:pt x="51879" y="316179"/>
                </a:lnTo>
                <a:lnTo>
                  <a:pt x="51879" y="0"/>
                </a:lnTo>
                <a:lnTo>
                  <a:pt x="0" y="0"/>
                </a:lnTo>
                <a:lnTo>
                  <a:pt x="0" y="316179"/>
                </a:lnTo>
                <a:close/>
              </a:path>
            </a:pathLst>
          </a:custGeom>
          <a:solidFill>
            <a:srgbClr val="B0CFED"/>
          </a:solidFill>
        </p:spPr>
        <p:txBody>
          <a:bodyPr wrap="square" lIns="0" tIns="0" rIns="0" bIns="0" rtlCol="0"/>
          <a:lstStyle/>
          <a:p>
            <a:endParaRPr/>
          </a:p>
        </p:txBody>
      </p:sp>
      <p:sp>
        <p:nvSpPr>
          <p:cNvPr id="34" name="object 34"/>
          <p:cNvSpPr/>
          <p:nvPr/>
        </p:nvSpPr>
        <p:spPr>
          <a:xfrm>
            <a:off x="819353" y="5105577"/>
            <a:ext cx="52069" cy="316230"/>
          </a:xfrm>
          <a:custGeom>
            <a:avLst/>
            <a:gdLst/>
            <a:ahLst/>
            <a:cxnLst/>
            <a:rect l="l" t="t" r="r" b="b"/>
            <a:pathLst>
              <a:path w="52069" h="316229">
                <a:moveTo>
                  <a:pt x="0" y="316179"/>
                </a:moveTo>
                <a:lnTo>
                  <a:pt x="51879" y="316179"/>
                </a:lnTo>
                <a:lnTo>
                  <a:pt x="51879" y="0"/>
                </a:lnTo>
                <a:lnTo>
                  <a:pt x="0" y="0"/>
                </a:lnTo>
                <a:lnTo>
                  <a:pt x="0" y="316179"/>
                </a:lnTo>
                <a:close/>
              </a:path>
            </a:pathLst>
          </a:custGeom>
          <a:solidFill>
            <a:srgbClr val="8FBDE5"/>
          </a:solidFill>
        </p:spPr>
        <p:txBody>
          <a:bodyPr wrap="square" lIns="0" tIns="0" rIns="0" bIns="0" rtlCol="0"/>
          <a:lstStyle/>
          <a:p>
            <a:endParaRPr/>
          </a:p>
        </p:txBody>
      </p:sp>
      <p:sp>
        <p:nvSpPr>
          <p:cNvPr id="35" name="object 35"/>
          <p:cNvSpPr/>
          <p:nvPr/>
        </p:nvSpPr>
        <p:spPr>
          <a:xfrm>
            <a:off x="809307" y="5029809"/>
            <a:ext cx="20320" cy="76200"/>
          </a:xfrm>
          <a:custGeom>
            <a:avLst/>
            <a:gdLst/>
            <a:ahLst/>
            <a:cxnLst/>
            <a:rect l="l" t="t" r="r" b="b"/>
            <a:pathLst>
              <a:path w="20319" h="76200">
                <a:moveTo>
                  <a:pt x="19964" y="75768"/>
                </a:moveTo>
                <a:lnTo>
                  <a:pt x="0" y="75768"/>
                </a:lnTo>
                <a:lnTo>
                  <a:pt x="0" y="0"/>
                </a:lnTo>
                <a:lnTo>
                  <a:pt x="19964" y="0"/>
                </a:lnTo>
                <a:lnTo>
                  <a:pt x="19964" y="75768"/>
                </a:lnTo>
                <a:close/>
              </a:path>
            </a:pathLst>
          </a:custGeom>
          <a:solidFill>
            <a:srgbClr val="FFD9A3"/>
          </a:solidFill>
        </p:spPr>
        <p:txBody>
          <a:bodyPr wrap="square" lIns="0" tIns="0" rIns="0" bIns="0" rtlCol="0"/>
          <a:lstStyle/>
          <a:p>
            <a:endParaRPr/>
          </a:p>
        </p:txBody>
      </p:sp>
      <p:sp>
        <p:nvSpPr>
          <p:cNvPr id="36" name="object 36"/>
          <p:cNvSpPr/>
          <p:nvPr/>
        </p:nvSpPr>
        <p:spPr>
          <a:xfrm>
            <a:off x="962152" y="5016494"/>
            <a:ext cx="103758" cy="405262"/>
          </a:xfrm>
          <a:prstGeom prst="rect">
            <a:avLst/>
          </a:prstGeom>
          <a:blipFill>
            <a:blip r:embed="rId4" cstate="print"/>
            <a:stretch>
              <a:fillRect/>
            </a:stretch>
          </a:blipFill>
        </p:spPr>
        <p:txBody>
          <a:bodyPr wrap="square" lIns="0" tIns="0" rIns="0" bIns="0" rtlCol="0"/>
          <a:lstStyle/>
          <a:p>
            <a:endParaRPr/>
          </a:p>
        </p:txBody>
      </p:sp>
      <p:sp>
        <p:nvSpPr>
          <p:cNvPr id="37" name="object 37"/>
          <p:cNvSpPr/>
          <p:nvPr/>
        </p:nvSpPr>
        <p:spPr>
          <a:xfrm>
            <a:off x="756412" y="2330526"/>
            <a:ext cx="297815" cy="295275"/>
          </a:xfrm>
          <a:custGeom>
            <a:avLst/>
            <a:gdLst/>
            <a:ahLst/>
            <a:cxnLst/>
            <a:rect l="l" t="t" r="r" b="b"/>
            <a:pathLst>
              <a:path w="297815" h="295275">
                <a:moveTo>
                  <a:pt x="297573" y="294982"/>
                </a:moveTo>
                <a:lnTo>
                  <a:pt x="0" y="294982"/>
                </a:lnTo>
                <a:lnTo>
                  <a:pt x="0" y="0"/>
                </a:lnTo>
                <a:lnTo>
                  <a:pt x="297573" y="0"/>
                </a:lnTo>
                <a:lnTo>
                  <a:pt x="297573" y="294982"/>
                </a:lnTo>
                <a:close/>
              </a:path>
            </a:pathLst>
          </a:custGeom>
          <a:ln w="25400">
            <a:solidFill>
              <a:srgbClr val="313E48"/>
            </a:solidFill>
          </a:ln>
        </p:spPr>
        <p:txBody>
          <a:bodyPr wrap="square" lIns="0" tIns="0" rIns="0" bIns="0" rtlCol="0"/>
          <a:lstStyle/>
          <a:p>
            <a:endParaRPr/>
          </a:p>
        </p:txBody>
      </p:sp>
      <p:sp>
        <p:nvSpPr>
          <p:cNvPr id="38" name="object 38"/>
          <p:cNvSpPr/>
          <p:nvPr/>
        </p:nvSpPr>
        <p:spPr>
          <a:xfrm>
            <a:off x="807430" y="2166556"/>
            <a:ext cx="282575" cy="390525"/>
          </a:xfrm>
          <a:custGeom>
            <a:avLst/>
            <a:gdLst/>
            <a:ahLst/>
            <a:cxnLst/>
            <a:rect l="l" t="t" r="r" b="b"/>
            <a:pathLst>
              <a:path w="282575" h="390525">
                <a:moveTo>
                  <a:pt x="31229" y="240207"/>
                </a:moveTo>
                <a:lnTo>
                  <a:pt x="26720" y="241261"/>
                </a:lnTo>
                <a:lnTo>
                  <a:pt x="22237" y="242239"/>
                </a:lnTo>
                <a:lnTo>
                  <a:pt x="13627" y="244386"/>
                </a:lnTo>
                <a:lnTo>
                  <a:pt x="9334" y="245135"/>
                </a:lnTo>
                <a:lnTo>
                  <a:pt x="2527" y="248056"/>
                </a:lnTo>
                <a:lnTo>
                  <a:pt x="0" y="250469"/>
                </a:lnTo>
                <a:lnTo>
                  <a:pt x="2171" y="254406"/>
                </a:lnTo>
                <a:lnTo>
                  <a:pt x="8899" y="265571"/>
                </a:lnTo>
                <a:lnTo>
                  <a:pt x="16329" y="276240"/>
                </a:lnTo>
                <a:lnTo>
                  <a:pt x="24192" y="286610"/>
                </a:lnTo>
                <a:lnTo>
                  <a:pt x="32219" y="296875"/>
                </a:lnTo>
                <a:lnTo>
                  <a:pt x="37028" y="303350"/>
                </a:lnTo>
                <a:lnTo>
                  <a:pt x="66344" y="353682"/>
                </a:lnTo>
                <a:lnTo>
                  <a:pt x="70751" y="360667"/>
                </a:lnTo>
                <a:lnTo>
                  <a:pt x="71843" y="378459"/>
                </a:lnTo>
                <a:lnTo>
                  <a:pt x="76288" y="382054"/>
                </a:lnTo>
                <a:lnTo>
                  <a:pt x="86741" y="383844"/>
                </a:lnTo>
                <a:lnTo>
                  <a:pt x="88252" y="385114"/>
                </a:lnTo>
                <a:lnTo>
                  <a:pt x="91605" y="386727"/>
                </a:lnTo>
                <a:lnTo>
                  <a:pt x="93294" y="388023"/>
                </a:lnTo>
                <a:lnTo>
                  <a:pt x="101460" y="389013"/>
                </a:lnTo>
                <a:lnTo>
                  <a:pt x="107835" y="389585"/>
                </a:lnTo>
                <a:lnTo>
                  <a:pt x="116497" y="389978"/>
                </a:lnTo>
                <a:lnTo>
                  <a:pt x="119303" y="389763"/>
                </a:lnTo>
                <a:lnTo>
                  <a:pt x="125628" y="385178"/>
                </a:lnTo>
                <a:lnTo>
                  <a:pt x="131356" y="383971"/>
                </a:lnTo>
                <a:lnTo>
                  <a:pt x="140601" y="375018"/>
                </a:lnTo>
                <a:lnTo>
                  <a:pt x="142595" y="371602"/>
                </a:lnTo>
                <a:lnTo>
                  <a:pt x="140563" y="363080"/>
                </a:lnTo>
                <a:lnTo>
                  <a:pt x="140004" y="359282"/>
                </a:lnTo>
                <a:lnTo>
                  <a:pt x="139585" y="348970"/>
                </a:lnTo>
                <a:lnTo>
                  <a:pt x="138899" y="342252"/>
                </a:lnTo>
                <a:lnTo>
                  <a:pt x="139903" y="335826"/>
                </a:lnTo>
                <a:lnTo>
                  <a:pt x="141176" y="329137"/>
                </a:lnTo>
                <a:lnTo>
                  <a:pt x="142782" y="322500"/>
                </a:lnTo>
                <a:lnTo>
                  <a:pt x="146291" y="309270"/>
                </a:lnTo>
                <a:lnTo>
                  <a:pt x="147434" y="304787"/>
                </a:lnTo>
                <a:lnTo>
                  <a:pt x="148247" y="300139"/>
                </a:lnTo>
                <a:lnTo>
                  <a:pt x="149987" y="295897"/>
                </a:lnTo>
                <a:lnTo>
                  <a:pt x="151867" y="291388"/>
                </a:lnTo>
                <a:lnTo>
                  <a:pt x="88430" y="291388"/>
                </a:lnTo>
                <a:lnTo>
                  <a:pt x="60998" y="252895"/>
                </a:lnTo>
                <a:lnTo>
                  <a:pt x="58851" y="252310"/>
                </a:lnTo>
                <a:lnTo>
                  <a:pt x="57023" y="252133"/>
                </a:lnTo>
                <a:lnTo>
                  <a:pt x="51193" y="249123"/>
                </a:lnTo>
                <a:lnTo>
                  <a:pt x="47129" y="246405"/>
                </a:lnTo>
                <a:lnTo>
                  <a:pt x="38823" y="242557"/>
                </a:lnTo>
                <a:lnTo>
                  <a:pt x="34582" y="241401"/>
                </a:lnTo>
                <a:lnTo>
                  <a:pt x="31229" y="240207"/>
                </a:lnTo>
                <a:close/>
              </a:path>
              <a:path w="282575" h="390525">
                <a:moveTo>
                  <a:pt x="231038" y="2806"/>
                </a:moveTo>
                <a:lnTo>
                  <a:pt x="227330" y="4241"/>
                </a:lnTo>
                <a:lnTo>
                  <a:pt x="224624" y="5841"/>
                </a:lnTo>
                <a:lnTo>
                  <a:pt x="218744" y="7746"/>
                </a:lnTo>
                <a:lnTo>
                  <a:pt x="217258" y="9359"/>
                </a:lnTo>
                <a:lnTo>
                  <a:pt x="216928" y="14770"/>
                </a:lnTo>
                <a:lnTo>
                  <a:pt x="216700" y="17170"/>
                </a:lnTo>
                <a:lnTo>
                  <a:pt x="213728" y="26415"/>
                </a:lnTo>
                <a:lnTo>
                  <a:pt x="211074" y="33337"/>
                </a:lnTo>
                <a:lnTo>
                  <a:pt x="208826" y="40385"/>
                </a:lnTo>
                <a:lnTo>
                  <a:pt x="206585" y="47764"/>
                </a:lnTo>
                <a:lnTo>
                  <a:pt x="204511" y="54890"/>
                </a:lnTo>
                <a:lnTo>
                  <a:pt x="202314" y="62133"/>
                </a:lnTo>
                <a:lnTo>
                  <a:pt x="199872" y="69291"/>
                </a:lnTo>
                <a:lnTo>
                  <a:pt x="197135" y="76221"/>
                </a:lnTo>
                <a:lnTo>
                  <a:pt x="194156" y="83062"/>
                </a:lnTo>
                <a:lnTo>
                  <a:pt x="191069" y="89863"/>
                </a:lnTo>
                <a:lnTo>
                  <a:pt x="184969" y="103433"/>
                </a:lnTo>
                <a:lnTo>
                  <a:pt x="181803" y="110131"/>
                </a:lnTo>
                <a:lnTo>
                  <a:pt x="178481" y="116757"/>
                </a:lnTo>
                <a:lnTo>
                  <a:pt x="174967" y="123304"/>
                </a:lnTo>
                <a:lnTo>
                  <a:pt x="173228" y="126441"/>
                </a:lnTo>
                <a:lnTo>
                  <a:pt x="173799" y="130263"/>
                </a:lnTo>
                <a:lnTo>
                  <a:pt x="170256" y="133438"/>
                </a:lnTo>
                <a:lnTo>
                  <a:pt x="165558" y="139199"/>
                </a:lnTo>
                <a:lnTo>
                  <a:pt x="162380" y="145853"/>
                </a:lnTo>
                <a:lnTo>
                  <a:pt x="159838" y="152887"/>
                </a:lnTo>
                <a:lnTo>
                  <a:pt x="157048" y="159791"/>
                </a:lnTo>
                <a:lnTo>
                  <a:pt x="155930" y="162115"/>
                </a:lnTo>
                <a:lnTo>
                  <a:pt x="154444" y="164337"/>
                </a:lnTo>
                <a:lnTo>
                  <a:pt x="147713" y="172275"/>
                </a:lnTo>
                <a:lnTo>
                  <a:pt x="146354" y="180212"/>
                </a:lnTo>
                <a:lnTo>
                  <a:pt x="136956" y="190830"/>
                </a:lnTo>
                <a:lnTo>
                  <a:pt x="135242" y="197472"/>
                </a:lnTo>
                <a:lnTo>
                  <a:pt x="130467" y="207937"/>
                </a:lnTo>
                <a:lnTo>
                  <a:pt x="129501" y="213626"/>
                </a:lnTo>
                <a:lnTo>
                  <a:pt x="122402" y="221157"/>
                </a:lnTo>
                <a:lnTo>
                  <a:pt x="120713" y="225310"/>
                </a:lnTo>
                <a:lnTo>
                  <a:pt x="119380" y="231978"/>
                </a:lnTo>
                <a:lnTo>
                  <a:pt x="118440" y="233629"/>
                </a:lnTo>
                <a:lnTo>
                  <a:pt x="115074" y="239255"/>
                </a:lnTo>
                <a:lnTo>
                  <a:pt x="112280" y="243166"/>
                </a:lnTo>
                <a:lnTo>
                  <a:pt x="107412" y="252133"/>
                </a:lnTo>
                <a:lnTo>
                  <a:pt x="107398" y="254406"/>
                </a:lnTo>
                <a:lnTo>
                  <a:pt x="107581" y="258356"/>
                </a:lnTo>
                <a:lnTo>
                  <a:pt x="100152" y="266649"/>
                </a:lnTo>
                <a:lnTo>
                  <a:pt x="98844" y="271868"/>
                </a:lnTo>
                <a:lnTo>
                  <a:pt x="94234" y="280809"/>
                </a:lnTo>
                <a:lnTo>
                  <a:pt x="91757" y="285229"/>
                </a:lnTo>
                <a:lnTo>
                  <a:pt x="88430" y="291388"/>
                </a:lnTo>
                <a:lnTo>
                  <a:pt x="151867" y="291388"/>
                </a:lnTo>
                <a:lnTo>
                  <a:pt x="154134" y="285952"/>
                </a:lnTo>
                <a:lnTo>
                  <a:pt x="158361" y="276042"/>
                </a:lnTo>
                <a:lnTo>
                  <a:pt x="175958" y="236570"/>
                </a:lnTo>
                <a:lnTo>
                  <a:pt x="193571" y="200683"/>
                </a:lnTo>
                <a:lnTo>
                  <a:pt x="217525" y="157487"/>
                </a:lnTo>
                <a:lnTo>
                  <a:pt x="236711" y="123967"/>
                </a:lnTo>
                <a:lnTo>
                  <a:pt x="240628" y="117509"/>
                </a:lnTo>
                <a:lnTo>
                  <a:pt x="244433" y="111000"/>
                </a:lnTo>
                <a:lnTo>
                  <a:pt x="265361" y="64945"/>
                </a:lnTo>
                <a:lnTo>
                  <a:pt x="270586" y="47764"/>
                </a:lnTo>
                <a:lnTo>
                  <a:pt x="273138" y="44792"/>
                </a:lnTo>
                <a:lnTo>
                  <a:pt x="277228" y="34721"/>
                </a:lnTo>
                <a:lnTo>
                  <a:pt x="279793" y="27927"/>
                </a:lnTo>
                <a:lnTo>
                  <a:pt x="282549" y="19659"/>
                </a:lnTo>
                <a:lnTo>
                  <a:pt x="282041" y="17056"/>
                </a:lnTo>
                <a:lnTo>
                  <a:pt x="276847" y="13017"/>
                </a:lnTo>
                <a:lnTo>
                  <a:pt x="272313" y="10286"/>
                </a:lnTo>
                <a:lnTo>
                  <a:pt x="267374" y="6997"/>
                </a:lnTo>
                <a:lnTo>
                  <a:pt x="240004" y="6997"/>
                </a:lnTo>
                <a:lnTo>
                  <a:pt x="231876" y="5943"/>
                </a:lnTo>
                <a:lnTo>
                  <a:pt x="233426" y="3327"/>
                </a:lnTo>
                <a:lnTo>
                  <a:pt x="232143" y="3225"/>
                </a:lnTo>
                <a:lnTo>
                  <a:pt x="231038" y="2806"/>
                </a:lnTo>
                <a:close/>
              </a:path>
              <a:path w="282575" h="390525">
                <a:moveTo>
                  <a:pt x="246164" y="0"/>
                </a:moveTo>
                <a:lnTo>
                  <a:pt x="243382" y="1460"/>
                </a:lnTo>
                <a:lnTo>
                  <a:pt x="240004" y="6997"/>
                </a:lnTo>
                <a:lnTo>
                  <a:pt x="267374" y="6997"/>
                </a:lnTo>
                <a:lnTo>
                  <a:pt x="265792" y="5943"/>
                </a:lnTo>
                <a:lnTo>
                  <a:pt x="263740" y="3898"/>
                </a:lnTo>
                <a:lnTo>
                  <a:pt x="257009" y="1689"/>
                </a:lnTo>
                <a:lnTo>
                  <a:pt x="252476" y="609"/>
                </a:lnTo>
                <a:lnTo>
                  <a:pt x="246164" y="0"/>
                </a:lnTo>
                <a:close/>
              </a:path>
            </a:pathLst>
          </a:custGeom>
          <a:solidFill>
            <a:srgbClr val="A1CE5E"/>
          </a:solidFill>
        </p:spPr>
        <p:txBody>
          <a:bodyPr wrap="square" lIns="0" tIns="0" rIns="0" bIns="0" rtlCol="0"/>
          <a:lstStyle/>
          <a:p>
            <a:endParaRPr/>
          </a:p>
        </p:txBody>
      </p:sp>
      <p:sp>
        <p:nvSpPr>
          <p:cNvPr id="39" name="object 39"/>
          <p:cNvSpPr txBox="1"/>
          <p:nvPr/>
        </p:nvSpPr>
        <p:spPr>
          <a:xfrm>
            <a:off x="1512253" y="3744952"/>
            <a:ext cx="808990" cy="223520"/>
          </a:xfrm>
          <a:prstGeom prst="rect">
            <a:avLst/>
          </a:prstGeom>
        </p:spPr>
        <p:txBody>
          <a:bodyPr vert="horz" wrap="square" lIns="0" tIns="12700" rIns="0" bIns="0" rtlCol="0">
            <a:spAutoFit/>
          </a:bodyPr>
          <a:lstStyle/>
          <a:p>
            <a:pPr marL="12700">
              <a:lnSpc>
                <a:spcPct val="100000"/>
              </a:lnSpc>
              <a:spcBef>
                <a:spcPts val="100"/>
              </a:spcBef>
            </a:pPr>
            <a:r>
              <a:rPr sz="1300" b="1" i="1" spc="-5" dirty="0">
                <a:solidFill>
                  <a:srgbClr val="002E46"/>
                </a:solidFill>
                <a:latin typeface="Gill Sans MT"/>
                <a:cs typeface="Gill Sans MT"/>
              </a:rPr>
              <a:t>Kidneys</a:t>
            </a:r>
            <a:r>
              <a:rPr sz="1300" b="1" i="1" spc="-100" dirty="0">
                <a:solidFill>
                  <a:srgbClr val="002E46"/>
                </a:solidFill>
                <a:latin typeface="Gill Sans MT"/>
                <a:cs typeface="Gill Sans MT"/>
              </a:rPr>
              <a:t> </a:t>
            </a:r>
            <a:r>
              <a:rPr sz="1300" b="1" i="1" spc="-40" dirty="0">
                <a:solidFill>
                  <a:srgbClr val="002E46"/>
                </a:solidFill>
                <a:latin typeface="Gill Sans MT"/>
                <a:cs typeface="Gill Sans MT"/>
              </a:rPr>
              <a:t>(2)</a:t>
            </a:r>
            <a:endParaRPr sz="1300">
              <a:latin typeface="Gill Sans MT"/>
              <a:cs typeface="Gill Sans MT"/>
            </a:endParaRPr>
          </a:p>
        </p:txBody>
      </p:sp>
      <p:sp>
        <p:nvSpPr>
          <p:cNvPr id="40" name="object 40"/>
          <p:cNvSpPr txBox="1"/>
          <p:nvPr/>
        </p:nvSpPr>
        <p:spPr>
          <a:xfrm>
            <a:off x="5104499" y="3738677"/>
            <a:ext cx="436880" cy="223520"/>
          </a:xfrm>
          <a:prstGeom prst="rect">
            <a:avLst/>
          </a:prstGeom>
        </p:spPr>
        <p:txBody>
          <a:bodyPr vert="horz" wrap="square" lIns="0" tIns="12700" rIns="0" bIns="0" rtlCol="0">
            <a:spAutoFit/>
          </a:bodyPr>
          <a:lstStyle/>
          <a:p>
            <a:pPr marL="12700">
              <a:lnSpc>
                <a:spcPct val="100000"/>
              </a:lnSpc>
              <a:spcBef>
                <a:spcPts val="100"/>
              </a:spcBef>
            </a:pPr>
            <a:r>
              <a:rPr sz="1300" b="1" i="1" spc="-25" dirty="0">
                <a:solidFill>
                  <a:srgbClr val="002E46"/>
                </a:solidFill>
                <a:latin typeface="Gill Sans MT"/>
                <a:cs typeface="Gill Sans MT"/>
              </a:rPr>
              <a:t>H</a:t>
            </a:r>
            <a:r>
              <a:rPr sz="1300" b="1" i="1" spc="-55" dirty="0">
                <a:solidFill>
                  <a:srgbClr val="002E46"/>
                </a:solidFill>
                <a:latin typeface="Gill Sans MT"/>
                <a:cs typeface="Gill Sans MT"/>
              </a:rPr>
              <a:t>e</a:t>
            </a:r>
            <a:r>
              <a:rPr sz="1300" b="1" i="1" spc="-5" dirty="0">
                <a:solidFill>
                  <a:srgbClr val="002E46"/>
                </a:solidFill>
                <a:latin typeface="Gill Sans MT"/>
                <a:cs typeface="Gill Sans MT"/>
              </a:rPr>
              <a:t>a</a:t>
            </a:r>
            <a:r>
              <a:rPr sz="1300" b="1" i="1" spc="-20" dirty="0">
                <a:solidFill>
                  <a:srgbClr val="002E46"/>
                </a:solidFill>
                <a:latin typeface="Gill Sans MT"/>
                <a:cs typeface="Gill Sans MT"/>
              </a:rPr>
              <a:t>r</a:t>
            </a:r>
            <a:r>
              <a:rPr sz="1300" b="1" i="1" spc="-35" dirty="0">
                <a:solidFill>
                  <a:srgbClr val="002E46"/>
                </a:solidFill>
                <a:latin typeface="Gill Sans MT"/>
                <a:cs typeface="Gill Sans MT"/>
              </a:rPr>
              <a:t>t</a:t>
            </a:r>
            <a:endParaRPr sz="1300">
              <a:latin typeface="Gill Sans MT"/>
              <a:cs typeface="Gill Sans MT"/>
            </a:endParaRPr>
          </a:p>
        </p:txBody>
      </p:sp>
      <p:sp>
        <p:nvSpPr>
          <p:cNvPr id="41" name="object 41"/>
          <p:cNvSpPr txBox="1"/>
          <p:nvPr/>
        </p:nvSpPr>
        <p:spPr>
          <a:xfrm>
            <a:off x="3205519" y="3744952"/>
            <a:ext cx="675005" cy="223520"/>
          </a:xfrm>
          <a:prstGeom prst="rect">
            <a:avLst/>
          </a:prstGeom>
        </p:spPr>
        <p:txBody>
          <a:bodyPr vert="horz" wrap="square" lIns="0" tIns="12700" rIns="0" bIns="0" rtlCol="0">
            <a:spAutoFit/>
          </a:bodyPr>
          <a:lstStyle/>
          <a:p>
            <a:pPr marL="12700">
              <a:lnSpc>
                <a:spcPct val="100000"/>
              </a:lnSpc>
              <a:spcBef>
                <a:spcPts val="100"/>
              </a:spcBef>
            </a:pPr>
            <a:r>
              <a:rPr sz="1300" b="1" i="1" spc="10" dirty="0">
                <a:solidFill>
                  <a:srgbClr val="002E46"/>
                </a:solidFill>
                <a:latin typeface="Gill Sans MT"/>
                <a:cs typeface="Gill Sans MT"/>
              </a:rPr>
              <a:t>Lungs</a:t>
            </a:r>
            <a:r>
              <a:rPr sz="1300" b="1" i="1" spc="-100" dirty="0">
                <a:solidFill>
                  <a:srgbClr val="002E46"/>
                </a:solidFill>
                <a:latin typeface="Gill Sans MT"/>
                <a:cs typeface="Gill Sans MT"/>
              </a:rPr>
              <a:t> </a:t>
            </a:r>
            <a:r>
              <a:rPr sz="1300" b="1" i="1" spc="-40" dirty="0">
                <a:solidFill>
                  <a:srgbClr val="002E46"/>
                </a:solidFill>
                <a:latin typeface="Gill Sans MT"/>
                <a:cs typeface="Gill Sans MT"/>
              </a:rPr>
              <a:t>(2)</a:t>
            </a:r>
            <a:endParaRPr sz="1300">
              <a:latin typeface="Gill Sans MT"/>
              <a:cs typeface="Gill Sans MT"/>
            </a:endParaRPr>
          </a:p>
        </p:txBody>
      </p:sp>
      <p:sp>
        <p:nvSpPr>
          <p:cNvPr id="42" name="object 42"/>
          <p:cNvSpPr/>
          <p:nvPr/>
        </p:nvSpPr>
        <p:spPr>
          <a:xfrm>
            <a:off x="3230415" y="2951885"/>
            <a:ext cx="270510" cy="512445"/>
          </a:xfrm>
          <a:custGeom>
            <a:avLst/>
            <a:gdLst/>
            <a:ahLst/>
            <a:cxnLst/>
            <a:rect l="l" t="t" r="r" b="b"/>
            <a:pathLst>
              <a:path w="270510" h="512445">
                <a:moveTo>
                  <a:pt x="194674" y="0"/>
                </a:moveTo>
                <a:lnTo>
                  <a:pt x="151451" y="16687"/>
                </a:lnTo>
                <a:lnTo>
                  <a:pt x="121499" y="53227"/>
                </a:lnTo>
                <a:lnTo>
                  <a:pt x="96789" y="95985"/>
                </a:lnTo>
                <a:lnTo>
                  <a:pt x="78090" y="144449"/>
                </a:lnTo>
                <a:lnTo>
                  <a:pt x="60211" y="193300"/>
                </a:lnTo>
                <a:lnTo>
                  <a:pt x="43654" y="242578"/>
                </a:lnTo>
                <a:lnTo>
                  <a:pt x="28922" y="292320"/>
                </a:lnTo>
                <a:lnTo>
                  <a:pt x="16518" y="342567"/>
                </a:lnTo>
                <a:lnTo>
                  <a:pt x="6943" y="393356"/>
                </a:lnTo>
                <a:lnTo>
                  <a:pt x="701" y="444727"/>
                </a:lnTo>
                <a:lnTo>
                  <a:pt x="0" y="456438"/>
                </a:lnTo>
                <a:lnTo>
                  <a:pt x="369" y="468153"/>
                </a:lnTo>
                <a:lnTo>
                  <a:pt x="31816" y="507349"/>
                </a:lnTo>
                <a:lnTo>
                  <a:pt x="63337" y="512430"/>
                </a:lnTo>
                <a:lnTo>
                  <a:pt x="89721" y="512346"/>
                </a:lnTo>
                <a:lnTo>
                  <a:pt x="142033" y="505795"/>
                </a:lnTo>
                <a:lnTo>
                  <a:pt x="190554" y="491269"/>
                </a:lnTo>
                <a:lnTo>
                  <a:pt x="230837" y="465479"/>
                </a:lnTo>
                <a:lnTo>
                  <a:pt x="252961" y="426011"/>
                </a:lnTo>
                <a:lnTo>
                  <a:pt x="264840" y="353287"/>
                </a:lnTo>
                <a:lnTo>
                  <a:pt x="269069" y="301949"/>
                </a:lnTo>
                <a:lnTo>
                  <a:pt x="270236" y="250450"/>
                </a:lnTo>
                <a:lnTo>
                  <a:pt x="268339" y="198973"/>
                </a:lnTo>
                <a:lnTo>
                  <a:pt x="263381" y="147702"/>
                </a:lnTo>
                <a:lnTo>
                  <a:pt x="255361" y="96823"/>
                </a:lnTo>
                <a:lnTo>
                  <a:pt x="246260" y="58439"/>
                </a:lnTo>
                <a:lnTo>
                  <a:pt x="230482" y="22655"/>
                </a:lnTo>
                <a:lnTo>
                  <a:pt x="194674" y="0"/>
                </a:lnTo>
                <a:close/>
              </a:path>
            </a:pathLst>
          </a:custGeom>
          <a:solidFill>
            <a:srgbClr val="FF9E19"/>
          </a:solidFill>
        </p:spPr>
        <p:txBody>
          <a:bodyPr wrap="square" lIns="0" tIns="0" rIns="0" bIns="0" rtlCol="0"/>
          <a:lstStyle/>
          <a:p>
            <a:endParaRPr/>
          </a:p>
        </p:txBody>
      </p:sp>
      <p:sp>
        <p:nvSpPr>
          <p:cNvPr id="43" name="object 43"/>
          <p:cNvSpPr/>
          <p:nvPr/>
        </p:nvSpPr>
        <p:spPr>
          <a:xfrm>
            <a:off x="3319894" y="2930818"/>
            <a:ext cx="218440" cy="381635"/>
          </a:xfrm>
          <a:custGeom>
            <a:avLst/>
            <a:gdLst/>
            <a:ahLst/>
            <a:cxnLst/>
            <a:rect l="l" t="t" r="r" b="b"/>
            <a:pathLst>
              <a:path w="218439" h="381635">
                <a:moveTo>
                  <a:pt x="0" y="381457"/>
                </a:moveTo>
                <a:lnTo>
                  <a:pt x="40151" y="376593"/>
                </a:lnTo>
                <a:lnTo>
                  <a:pt x="74625" y="358851"/>
                </a:lnTo>
                <a:lnTo>
                  <a:pt x="102267" y="312823"/>
                </a:lnTo>
                <a:lnTo>
                  <a:pt x="126276" y="265303"/>
                </a:lnTo>
                <a:lnTo>
                  <a:pt x="135738" y="247087"/>
                </a:lnTo>
                <a:lnTo>
                  <a:pt x="146223" y="229450"/>
                </a:lnTo>
                <a:lnTo>
                  <a:pt x="158481" y="213300"/>
                </a:lnTo>
                <a:lnTo>
                  <a:pt x="173266" y="199542"/>
                </a:lnTo>
                <a:lnTo>
                  <a:pt x="198803" y="184083"/>
                </a:lnTo>
                <a:lnTo>
                  <a:pt x="211926" y="175550"/>
                </a:lnTo>
                <a:lnTo>
                  <a:pt x="216784" y="170901"/>
                </a:lnTo>
                <a:lnTo>
                  <a:pt x="217525" y="167093"/>
                </a:lnTo>
                <a:lnTo>
                  <a:pt x="217884" y="125324"/>
                </a:lnTo>
                <a:lnTo>
                  <a:pt x="217844" y="83551"/>
                </a:lnTo>
                <a:lnTo>
                  <a:pt x="217645" y="41776"/>
                </a:lnTo>
                <a:lnTo>
                  <a:pt x="217525" y="0"/>
                </a:lnTo>
              </a:path>
            </a:pathLst>
          </a:custGeom>
          <a:ln w="14960">
            <a:solidFill>
              <a:srgbClr val="243845"/>
            </a:solidFill>
          </a:ln>
        </p:spPr>
        <p:txBody>
          <a:bodyPr wrap="square" lIns="0" tIns="0" rIns="0" bIns="0" rtlCol="0"/>
          <a:lstStyle/>
          <a:p>
            <a:endParaRPr/>
          </a:p>
        </p:txBody>
      </p:sp>
      <p:sp>
        <p:nvSpPr>
          <p:cNvPr id="44" name="object 44"/>
          <p:cNvSpPr/>
          <p:nvPr/>
        </p:nvSpPr>
        <p:spPr>
          <a:xfrm>
            <a:off x="3321621" y="3061958"/>
            <a:ext cx="128092" cy="343585"/>
          </a:xfrm>
          <a:prstGeom prst="rect">
            <a:avLst/>
          </a:prstGeom>
          <a:blipFill>
            <a:blip r:embed="rId5" cstate="print"/>
            <a:stretch>
              <a:fillRect/>
            </a:stretch>
          </a:blipFill>
        </p:spPr>
        <p:txBody>
          <a:bodyPr wrap="square" lIns="0" tIns="0" rIns="0" bIns="0" rtlCol="0"/>
          <a:lstStyle/>
          <a:p>
            <a:endParaRPr/>
          </a:p>
        </p:txBody>
      </p:sp>
      <p:sp>
        <p:nvSpPr>
          <p:cNvPr id="45" name="object 45"/>
          <p:cNvSpPr/>
          <p:nvPr/>
        </p:nvSpPr>
        <p:spPr>
          <a:xfrm>
            <a:off x="3585353" y="2951885"/>
            <a:ext cx="270510" cy="512445"/>
          </a:xfrm>
          <a:custGeom>
            <a:avLst/>
            <a:gdLst/>
            <a:ahLst/>
            <a:cxnLst/>
            <a:rect l="l" t="t" r="r" b="b"/>
            <a:pathLst>
              <a:path w="270510" h="512445">
                <a:moveTo>
                  <a:pt x="75566" y="0"/>
                </a:moveTo>
                <a:lnTo>
                  <a:pt x="39758" y="22655"/>
                </a:lnTo>
                <a:lnTo>
                  <a:pt x="23980" y="58439"/>
                </a:lnTo>
                <a:lnTo>
                  <a:pt x="14879" y="96823"/>
                </a:lnTo>
                <a:lnTo>
                  <a:pt x="6858" y="147702"/>
                </a:lnTo>
                <a:lnTo>
                  <a:pt x="1898" y="198973"/>
                </a:lnTo>
                <a:lnTo>
                  <a:pt x="0" y="250450"/>
                </a:lnTo>
                <a:lnTo>
                  <a:pt x="1165" y="301949"/>
                </a:lnTo>
                <a:lnTo>
                  <a:pt x="5396" y="353287"/>
                </a:lnTo>
                <a:lnTo>
                  <a:pt x="12695" y="404277"/>
                </a:lnTo>
                <a:lnTo>
                  <a:pt x="25217" y="446593"/>
                </a:lnTo>
                <a:lnTo>
                  <a:pt x="58086" y="480171"/>
                </a:lnTo>
                <a:lnTo>
                  <a:pt x="102623" y="499375"/>
                </a:lnTo>
                <a:lnTo>
                  <a:pt x="154230" y="510127"/>
                </a:lnTo>
                <a:lnTo>
                  <a:pt x="206903" y="512430"/>
                </a:lnTo>
                <a:lnTo>
                  <a:pt x="222860" y="511013"/>
                </a:lnTo>
                <a:lnTo>
                  <a:pt x="262859" y="489723"/>
                </a:lnTo>
                <a:lnTo>
                  <a:pt x="270241" y="456438"/>
                </a:lnTo>
                <a:lnTo>
                  <a:pt x="269540" y="444727"/>
                </a:lnTo>
                <a:lnTo>
                  <a:pt x="263297" y="393356"/>
                </a:lnTo>
                <a:lnTo>
                  <a:pt x="253722" y="342567"/>
                </a:lnTo>
                <a:lnTo>
                  <a:pt x="241318" y="292320"/>
                </a:lnTo>
                <a:lnTo>
                  <a:pt x="226586" y="242578"/>
                </a:lnTo>
                <a:lnTo>
                  <a:pt x="210029" y="193300"/>
                </a:lnTo>
                <a:lnTo>
                  <a:pt x="192150" y="144449"/>
                </a:lnTo>
                <a:lnTo>
                  <a:pt x="173451" y="95985"/>
                </a:lnTo>
                <a:lnTo>
                  <a:pt x="148741" y="53227"/>
                </a:lnTo>
                <a:lnTo>
                  <a:pt x="118784" y="16687"/>
                </a:lnTo>
                <a:lnTo>
                  <a:pt x="82104" y="836"/>
                </a:lnTo>
                <a:lnTo>
                  <a:pt x="75566" y="0"/>
                </a:lnTo>
                <a:close/>
              </a:path>
            </a:pathLst>
          </a:custGeom>
          <a:solidFill>
            <a:srgbClr val="FF9E19"/>
          </a:solidFill>
        </p:spPr>
        <p:txBody>
          <a:bodyPr wrap="square" lIns="0" tIns="0" rIns="0" bIns="0" rtlCol="0"/>
          <a:lstStyle/>
          <a:p>
            <a:endParaRPr/>
          </a:p>
        </p:txBody>
      </p:sp>
      <p:sp>
        <p:nvSpPr>
          <p:cNvPr id="46" name="object 46"/>
          <p:cNvSpPr/>
          <p:nvPr/>
        </p:nvSpPr>
        <p:spPr>
          <a:xfrm>
            <a:off x="3529943" y="3061958"/>
            <a:ext cx="243649" cy="343585"/>
          </a:xfrm>
          <a:prstGeom prst="rect">
            <a:avLst/>
          </a:prstGeom>
          <a:blipFill>
            <a:blip r:embed="rId6" cstate="print"/>
            <a:stretch>
              <a:fillRect/>
            </a:stretch>
          </a:blipFill>
        </p:spPr>
        <p:txBody>
          <a:bodyPr wrap="square" lIns="0" tIns="0" rIns="0" bIns="0" rtlCol="0"/>
          <a:lstStyle/>
          <a:p>
            <a:endParaRPr/>
          </a:p>
        </p:txBody>
      </p:sp>
      <p:sp>
        <p:nvSpPr>
          <p:cNvPr id="47" name="object 47"/>
          <p:cNvSpPr/>
          <p:nvPr/>
        </p:nvSpPr>
        <p:spPr>
          <a:xfrm>
            <a:off x="5193929" y="2878147"/>
            <a:ext cx="288290" cy="238760"/>
          </a:xfrm>
          <a:custGeom>
            <a:avLst/>
            <a:gdLst/>
            <a:ahLst/>
            <a:cxnLst/>
            <a:rect l="l" t="t" r="r" b="b"/>
            <a:pathLst>
              <a:path w="288289" h="238760">
                <a:moveTo>
                  <a:pt x="26012" y="0"/>
                </a:moveTo>
                <a:lnTo>
                  <a:pt x="13039" y="3144"/>
                </a:lnTo>
                <a:lnTo>
                  <a:pt x="3832" y="12806"/>
                </a:lnTo>
                <a:lnTo>
                  <a:pt x="0" y="26608"/>
                </a:lnTo>
                <a:lnTo>
                  <a:pt x="25" y="28189"/>
                </a:lnTo>
                <a:lnTo>
                  <a:pt x="13174" y="68137"/>
                </a:lnTo>
                <a:lnTo>
                  <a:pt x="30108" y="83637"/>
                </a:lnTo>
                <a:lnTo>
                  <a:pt x="26526" y="90763"/>
                </a:lnTo>
                <a:lnTo>
                  <a:pt x="23884" y="98324"/>
                </a:lnTo>
                <a:lnTo>
                  <a:pt x="22248" y="106258"/>
                </a:lnTo>
                <a:lnTo>
                  <a:pt x="21688" y="114498"/>
                </a:lnTo>
                <a:lnTo>
                  <a:pt x="24323" y="132182"/>
                </a:lnTo>
                <a:lnTo>
                  <a:pt x="31746" y="148007"/>
                </a:lnTo>
                <a:lnTo>
                  <a:pt x="43237" y="161307"/>
                </a:lnTo>
                <a:lnTo>
                  <a:pt x="58074" y="171419"/>
                </a:lnTo>
                <a:lnTo>
                  <a:pt x="71511" y="197963"/>
                </a:lnTo>
                <a:lnTo>
                  <a:pt x="96872" y="219260"/>
                </a:lnTo>
                <a:lnTo>
                  <a:pt x="131415" y="233424"/>
                </a:lnTo>
                <a:lnTo>
                  <a:pt x="172399" y="238564"/>
                </a:lnTo>
                <a:lnTo>
                  <a:pt x="217467" y="232300"/>
                </a:lnTo>
                <a:lnTo>
                  <a:pt x="254271" y="215217"/>
                </a:lnTo>
                <a:lnTo>
                  <a:pt x="279085" y="189878"/>
                </a:lnTo>
                <a:lnTo>
                  <a:pt x="288185" y="158846"/>
                </a:lnTo>
                <a:lnTo>
                  <a:pt x="286083" y="143656"/>
                </a:lnTo>
                <a:lnTo>
                  <a:pt x="280041" y="129432"/>
                </a:lnTo>
                <a:lnTo>
                  <a:pt x="270450" y="116443"/>
                </a:lnTo>
                <a:lnTo>
                  <a:pt x="257705" y="104960"/>
                </a:lnTo>
                <a:lnTo>
                  <a:pt x="260054" y="101569"/>
                </a:lnTo>
                <a:lnTo>
                  <a:pt x="262302" y="97823"/>
                </a:lnTo>
                <a:lnTo>
                  <a:pt x="264347" y="93797"/>
                </a:lnTo>
                <a:lnTo>
                  <a:pt x="268301" y="84094"/>
                </a:lnTo>
                <a:lnTo>
                  <a:pt x="229651" y="84094"/>
                </a:lnTo>
                <a:lnTo>
                  <a:pt x="226031" y="82735"/>
                </a:lnTo>
                <a:lnTo>
                  <a:pt x="222297" y="81529"/>
                </a:lnTo>
                <a:lnTo>
                  <a:pt x="218462" y="80437"/>
                </a:lnTo>
                <a:lnTo>
                  <a:pt x="151698" y="80424"/>
                </a:lnTo>
                <a:lnTo>
                  <a:pt x="150824" y="79128"/>
                </a:lnTo>
                <a:lnTo>
                  <a:pt x="149996" y="77947"/>
                </a:lnTo>
                <a:lnTo>
                  <a:pt x="149069" y="76754"/>
                </a:lnTo>
                <a:lnTo>
                  <a:pt x="149264" y="74285"/>
                </a:lnTo>
                <a:lnTo>
                  <a:pt x="149161" y="68562"/>
                </a:lnTo>
                <a:lnTo>
                  <a:pt x="147148" y="51811"/>
                </a:lnTo>
                <a:lnTo>
                  <a:pt x="73720" y="51811"/>
                </a:lnTo>
                <a:lnTo>
                  <a:pt x="72679" y="44102"/>
                </a:lnTo>
                <a:lnTo>
                  <a:pt x="69986" y="35974"/>
                </a:lnTo>
                <a:lnTo>
                  <a:pt x="65490" y="28189"/>
                </a:lnTo>
                <a:lnTo>
                  <a:pt x="53925" y="13331"/>
                </a:lnTo>
                <a:lnTo>
                  <a:pt x="40203" y="3665"/>
                </a:lnTo>
                <a:lnTo>
                  <a:pt x="26012" y="0"/>
                </a:lnTo>
                <a:close/>
              </a:path>
              <a:path w="288289" h="238760">
                <a:moveTo>
                  <a:pt x="259993" y="47637"/>
                </a:moveTo>
                <a:lnTo>
                  <a:pt x="232483" y="77554"/>
                </a:lnTo>
                <a:lnTo>
                  <a:pt x="229651" y="84094"/>
                </a:lnTo>
                <a:lnTo>
                  <a:pt x="268301" y="84094"/>
                </a:lnTo>
                <a:lnTo>
                  <a:pt x="270611" y="78425"/>
                </a:lnTo>
                <a:lnTo>
                  <a:pt x="273331" y="64652"/>
                </a:lnTo>
                <a:lnTo>
                  <a:pt x="272400" y="53958"/>
                </a:lnTo>
                <a:lnTo>
                  <a:pt x="267712" y="47823"/>
                </a:lnTo>
                <a:lnTo>
                  <a:pt x="259993" y="47637"/>
                </a:lnTo>
                <a:close/>
              </a:path>
              <a:path w="288289" h="238760">
                <a:moveTo>
                  <a:pt x="230971" y="80424"/>
                </a:moveTo>
                <a:lnTo>
                  <a:pt x="230565" y="81338"/>
                </a:lnTo>
                <a:lnTo>
                  <a:pt x="230832" y="80812"/>
                </a:lnTo>
                <a:lnTo>
                  <a:pt x="230971" y="80424"/>
                </a:lnTo>
                <a:close/>
              </a:path>
              <a:path w="288289" h="238760">
                <a:moveTo>
                  <a:pt x="176247" y="79128"/>
                </a:moveTo>
                <a:lnTo>
                  <a:pt x="165325" y="79128"/>
                </a:lnTo>
                <a:lnTo>
                  <a:pt x="158429" y="79598"/>
                </a:lnTo>
                <a:lnTo>
                  <a:pt x="151698" y="80424"/>
                </a:lnTo>
                <a:lnTo>
                  <a:pt x="218466" y="80424"/>
                </a:lnTo>
                <a:lnTo>
                  <a:pt x="218752" y="79522"/>
                </a:lnTo>
                <a:lnTo>
                  <a:pt x="183816" y="79522"/>
                </a:lnTo>
                <a:lnTo>
                  <a:pt x="180057" y="79268"/>
                </a:lnTo>
                <a:lnTo>
                  <a:pt x="176247" y="79128"/>
                </a:lnTo>
                <a:close/>
              </a:path>
              <a:path w="288289" h="238760">
                <a:moveTo>
                  <a:pt x="207578" y="24163"/>
                </a:moveTo>
                <a:lnTo>
                  <a:pt x="184515" y="64092"/>
                </a:lnTo>
                <a:lnTo>
                  <a:pt x="183714" y="76754"/>
                </a:lnTo>
                <a:lnTo>
                  <a:pt x="183816" y="79522"/>
                </a:lnTo>
                <a:lnTo>
                  <a:pt x="218752" y="79522"/>
                </a:lnTo>
                <a:lnTo>
                  <a:pt x="220049" y="75433"/>
                </a:lnTo>
                <a:lnTo>
                  <a:pt x="219348" y="74620"/>
                </a:lnTo>
                <a:lnTo>
                  <a:pt x="219277" y="74285"/>
                </a:lnTo>
                <a:lnTo>
                  <a:pt x="219999" y="68562"/>
                </a:lnTo>
                <a:lnTo>
                  <a:pt x="220597" y="53958"/>
                </a:lnTo>
                <a:lnTo>
                  <a:pt x="220544" y="51099"/>
                </a:lnTo>
                <a:lnTo>
                  <a:pt x="218565" y="38100"/>
                </a:lnTo>
                <a:lnTo>
                  <a:pt x="214064" y="28352"/>
                </a:lnTo>
                <a:lnTo>
                  <a:pt x="207578" y="24163"/>
                </a:lnTo>
                <a:close/>
              </a:path>
              <a:path w="288289" h="238760">
                <a:moveTo>
                  <a:pt x="92516" y="49512"/>
                </a:moveTo>
                <a:lnTo>
                  <a:pt x="85633" y="49512"/>
                </a:lnTo>
                <a:lnTo>
                  <a:pt x="79537" y="50363"/>
                </a:lnTo>
                <a:lnTo>
                  <a:pt x="73720" y="51811"/>
                </a:lnTo>
                <a:lnTo>
                  <a:pt x="147148" y="51811"/>
                </a:lnTo>
                <a:lnTo>
                  <a:pt x="147063" y="51099"/>
                </a:lnTo>
                <a:lnTo>
                  <a:pt x="146462" y="49601"/>
                </a:lnTo>
                <a:lnTo>
                  <a:pt x="93608" y="49601"/>
                </a:lnTo>
                <a:lnTo>
                  <a:pt x="93049" y="49576"/>
                </a:lnTo>
                <a:lnTo>
                  <a:pt x="92516" y="49512"/>
                </a:lnTo>
                <a:close/>
              </a:path>
              <a:path w="288289" h="238760">
                <a:moveTo>
                  <a:pt x="120113" y="21089"/>
                </a:moveTo>
                <a:lnTo>
                  <a:pt x="111669" y="23178"/>
                </a:lnTo>
                <a:lnTo>
                  <a:pt x="104198" y="29035"/>
                </a:lnTo>
                <a:lnTo>
                  <a:pt x="98058" y="38047"/>
                </a:lnTo>
                <a:lnTo>
                  <a:pt x="93608" y="49601"/>
                </a:lnTo>
                <a:lnTo>
                  <a:pt x="146462" y="49601"/>
                </a:lnTo>
                <a:lnTo>
                  <a:pt x="140795" y="35480"/>
                </a:lnTo>
                <a:lnTo>
                  <a:pt x="131498" y="24950"/>
                </a:lnTo>
                <a:lnTo>
                  <a:pt x="120113" y="21089"/>
                </a:lnTo>
                <a:close/>
              </a:path>
            </a:pathLst>
          </a:custGeom>
          <a:solidFill>
            <a:srgbClr val="FF9E19"/>
          </a:solidFill>
        </p:spPr>
        <p:txBody>
          <a:bodyPr wrap="square" lIns="0" tIns="0" rIns="0" bIns="0" rtlCol="0"/>
          <a:lstStyle/>
          <a:p>
            <a:endParaRPr/>
          </a:p>
        </p:txBody>
      </p:sp>
      <p:sp>
        <p:nvSpPr>
          <p:cNvPr id="48" name="object 48"/>
          <p:cNvSpPr/>
          <p:nvPr/>
        </p:nvSpPr>
        <p:spPr>
          <a:xfrm>
            <a:off x="5121354" y="3022636"/>
            <a:ext cx="397510" cy="493395"/>
          </a:xfrm>
          <a:custGeom>
            <a:avLst/>
            <a:gdLst/>
            <a:ahLst/>
            <a:cxnLst/>
            <a:rect l="l" t="t" r="r" b="b"/>
            <a:pathLst>
              <a:path w="397510" h="493395">
                <a:moveTo>
                  <a:pt x="107862" y="0"/>
                </a:moveTo>
                <a:lnTo>
                  <a:pt x="52427" y="37534"/>
                </a:lnTo>
                <a:lnTo>
                  <a:pt x="29928" y="81233"/>
                </a:lnTo>
                <a:lnTo>
                  <a:pt x="11979" y="135657"/>
                </a:lnTo>
                <a:lnTo>
                  <a:pt x="1148" y="194965"/>
                </a:lnTo>
                <a:lnTo>
                  <a:pt x="0" y="253314"/>
                </a:lnTo>
                <a:lnTo>
                  <a:pt x="6724" y="290377"/>
                </a:lnTo>
                <a:lnTo>
                  <a:pt x="20861" y="330105"/>
                </a:lnTo>
                <a:lnTo>
                  <a:pt x="41889" y="370155"/>
                </a:lnTo>
                <a:lnTo>
                  <a:pt x="69283" y="408181"/>
                </a:lnTo>
                <a:lnTo>
                  <a:pt x="102520" y="441840"/>
                </a:lnTo>
                <a:lnTo>
                  <a:pt x="141076" y="468784"/>
                </a:lnTo>
                <a:lnTo>
                  <a:pt x="184429" y="486671"/>
                </a:lnTo>
                <a:lnTo>
                  <a:pt x="232054" y="493154"/>
                </a:lnTo>
                <a:lnTo>
                  <a:pt x="286600" y="486312"/>
                </a:lnTo>
                <a:lnTo>
                  <a:pt x="327313" y="467668"/>
                </a:lnTo>
                <a:lnTo>
                  <a:pt x="355725" y="440050"/>
                </a:lnTo>
                <a:lnTo>
                  <a:pt x="381763" y="369191"/>
                </a:lnTo>
                <a:lnTo>
                  <a:pt x="382449" y="331602"/>
                </a:lnTo>
                <a:lnTo>
                  <a:pt x="376955" y="296342"/>
                </a:lnTo>
                <a:lnTo>
                  <a:pt x="366809" y="266235"/>
                </a:lnTo>
                <a:lnTo>
                  <a:pt x="353542" y="244107"/>
                </a:lnTo>
                <a:lnTo>
                  <a:pt x="348064" y="187506"/>
                </a:lnTo>
                <a:lnTo>
                  <a:pt x="337665" y="145993"/>
                </a:lnTo>
                <a:lnTo>
                  <a:pt x="331239" y="118126"/>
                </a:lnTo>
                <a:lnTo>
                  <a:pt x="337677" y="102462"/>
                </a:lnTo>
                <a:lnTo>
                  <a:pt x="365874" y="97562"/>
                </a:lnTo>
                <a:lnTo>
                  <a:pt x="379887" y="92808"/>
                </a:lnTo>
                <a:lnTo>
                  <a:pt x="390556" y="82293"/>
                </a:lnTo>
                <a:lnTo>
                  <a:pt x="394177" y="74130"/>
                </a:lnTo>
                <a:lnTo>
                  <a:pt x="139623" y="74130"/>
                </a:lnTo>
                <a:lnTo>
                  <a:pt x="147119" y="34783"/>
                </a:lnTo>
                <a:lnTo>
                  <a:pt x="133899" y="9100"/>
                </a:lnTo>
                <a:lnTo>
                  <a:pt x="107862" y="0"/>
                </a:lnTo>
                <a:close/>
              </a:path>
              <a:path w="397510" h="493395">
                <a:moveTo>
                  <a:pt x="327648" y="4917"/>
                </a:moveTo>
                <a:lnTo>
                  <a:pt x="254355" y="15762"/>
                </a:lnTo>
                <a:lnTo>
                  <a:pt x="213306" y="29626"/>
                </a:lnTo>
                <a:lnTo>
                  <a:pt x="174737" y="48981"/>
                </a:lnTo>
                <a:lnTo>
                  <a:pt x="139623" y="74130"/>
                </a:lnTo>
                <a:lnTo>
                  <a:pt x="394177" y="74130"/>
                </a:lnTo>
                <a:lnTo>
                  <a:pt x="396778" y="68269"/>
                </a:lnTo>
                <a:lnTo>
                  <a:pt x="397446" y="52985"/>
                </a:lnTo>
                <a:lnTo>
                  <a:pt x="392554" y="38707"/>
                </a:lnTo>
                <a:lnTo>
                  <a:pt x="357670" y="10033"/>
                </a:lnTo>
                <a:lnTo>
                  <a:pt x="327648" y="4917"/>
                </a:lnTo>
                <a:close/>
              </a:path>
            </a:pathLst>
          </a:custGeom>
          <a:solidFill>
            <a:srgbClr val="FF9E19"/>
          </a:solidFill>
        </p:spPr>
        <p:txBody>
          <a:bodyPr wrap="square" lIns="0" tIns="0" rIns="0" bIns="0" rtlCol="0"/>
          <a:lstStyle/>
          <a:p>
            <a:endParaRPr/>
          </a:p>
        </p:txBody>
      </p:sp>
      <p:sp>
        <p:nvSpPr>
          <p:cNvPr id="49" name="object 49"/>
          <p:cNvSpPr/>
          <p:nvPr/>
        </p:nvSpPr>
        <p:spPr>
          <a:xfrm>
            <a:off x="5198266" y="3022636"/>
            <a:ext cx="320675" cy="244475"/>
          </a:xfrm>
          <a:custGeom>
            <a:avLst/>
            <a:gdLst/>
            <a:ahLst/>
            <a:cxnLst/>
            <a:rect l="l" t="t" r="r" b="b"/>
            <a:pathLst>
              <a:path w="320675" h="244475">
                <a:moveTo>
                  <a:pt x="0" y="10402"/>
                </a:moveTo>
                <a:lnTo>
                  <a:pt x="30951" y="0"/>
                </a:lnTo>
                <a:lnTo>
                  <a:pt x="56988" y="9100"/>
                </a:lnTo>
                <a:lnTo>
                  <a:pt x="70208" y="34783"/>
                </a:lnTo>
                <a:lnTo>
                  <a:pt x="62712" y="74130"/>
                </a:lnTo>
                <a:lnTo>
                  <a:pt x="97826" y="48981"/>
                </a:lnTo>
                <a:lnTo>
                  <a:pt x="136394" y="29626"/>
                </a:lnTo>
                <a:lnTo>
                  <a:pt x="177444" y="15762"/>
                </a:lnTo>
                <a:lnTo>
                  <a:pt x="220002" y="7087"/>
                </a:lnTo>
                <a:lnTo>
                  <a:pt x="250737" y="4917"/>
                </a:lnTo>
                <a:lnTo>
                  <a:pt x="265966" y="6296"/>
                </a:lnTo>
                <a:lnTo>
                  <a:pt x="306652" y="26485"/>
                </a:lnTo>
                <a:lnTo>
                  <a:pt x="320535" y="52985"/>
                </a:lnTo>
                <a:lnTo>
                  <a:pt x="319866" y="68269"/>
                </a:lnTo>
                <a:lnTo>
                  <a:pt x="313645" y="82293"/>
                </a:lnTo>
                <a:lnTo>
                  <a:pt x="302975" y="92808"/>
                </a:lnTo>
                <a:lnTo>
                  <a:pt x="288963" y="97562"/>
                </a:lnTo>
                <a:lnTo>
                  <a:pt x="243128" y="102948"/>
                </a:lnTo>
                <a:lnTo>
                  <a:pt x="210605" y="117256"/>
                </a:lnTo>
                <a:lnTo>
                  <a:pt x="191220" y="137713"/>
                </a:lnTo>
                <a:lnTo>
                  <a:pt x="184797" y="161544"/>
                </a:lnTo>
                <a:lnTo>
                  <a:pt x="194521" y="182628"/>
                </a:lnTo>
                <a:lnTo>
                  <a:pt x="218379" y="200054"/>
                </a:lnTo>
                <a:lnTo>
                  <a:pt x="248405" y="218866"/>
                </a:lnTo>
                <a:lnTo>
                  <a:pt x="276631" y="244107"/>
                </a:lnTo>
              </a:path>
            </a:pathLst>
          </a:custGeom>
          <a:ln w="11430">
            <a:solidFill>
              <a:srgbClr val="243845"/>
            </a:solidFill>
          </a:ln>
        </p:spPr>
        <p:txBody>
          <a:bodyPr wrap="square" lIns="0" tIns="0" rIns="0" bIns="0" rtlCol="0"/>
          <a:lstStyle/>
          <a:p>
            <a:endParaRPr/>
          </a:p>
        </p:txBody>
      </p:sp>
      <p:sp>
        <p:nvSpPr>
          <p:cNvPr id="50" name="object 50"/>
          <p:cNvSpPr/>
          <p:nvPr/>
        </p:nvSpPr>
        <p:spPr>
          <a:xfrm>
            <a:off x="5245649" y="2952165"/>
            <a:ext cx="229235" cy="72390"/>
          </a:xfrm>
          <a:custGeom>
            <a:avLst/>
            <a:gdLst/>
            <a:ahLst/>
            <a:cxnLst/>
            <a:rect l="l" t="t" r="r" b="b"/>
            <a:pathLst>
              <a:path w="229235" h="72389">
                <a:moveTo>
                  <a:pt x="0" y="69671"/>
                </a:moveTo>
                <a:lnTo>
                  <a:pt x="25730" y="38733"/>
                </a:lnTo>
                <a:lnTo>
                  <a:pt x="72348" y="11672"/>
                </a:lnTo>
                <a:lnTo>
                  <a:pt x="112039" y="1917"/>
                </a:lnTo>
                <a:lnTo>
                  <a:pt x="131631" y="0"/>
                </a:lnTo>
                <a:lnTo>
                  <a:pt x="151293" y="334"/>
                </a:lnTo>
                <a:lnTo>
                  <a:pt x="188747" y="10210"/>
                </a:lnTo>
                <a:lnTo>
                  <a:pt x="218289" y="35699"/>
                </a:lnTo>
                <a:lnTo>
                  <a:pt x="226757" y="53065"/>
                </a:lnTo>
                <a:lnTo>
                  <a:pt x="229171" y="72122"/>
                </a:lnTo>
              </a:path>
            </a:pathLst>
          </a:custGeom>
          <a:ln w="11430">
            <a:solidFill>
              <a:srgbClr val="243845"/>
            </a:solidFill>
          </a:ln>
        </p:spPr>
        <p:txBody>
          <a:bodyPr wrap="square" lIns="0" tIns="0" rIns="0" bIns="0" rtlCol="0"/>
          <a:lstStyle/>
          <a:p>
            <a:endParaRPr/>
          </a:p>
        </p:txBody>
      </p:sp>
      <p:sp>
        <p:nvSpPr>
          <p:cNvPr id="51" name="object 51"/>
          <p:cNvSpPr/>
          <p:nvPr/>
        </p:nvSpPr>
        <p:spPr>
          <a:xfrm>
            <a:off x="5446360" y="3125773"/>
            <a:ext cx="28575" cy="121285"/>
          </a:xfrm>
          <a:custGeom>
            <a:avLst/>
            <a:gdLst/>
            <a:ahLst/>
            <a:cxnLst/>
            <a:rect l="l" t="t" r="r" b="b"/>
            <a:pathLst>
              <a:path w="28575" h="121285">
                <a:moveTo>
                  <a:pt x="0" y="0"/>
                </a:moveTo>
                <a:lnTo>
                  <a:pt x="11448" y="25585"/>
                </a:lnTo>
                <a:lnTo>
                  <a:pt x="20901" y="51950"/>
                </a:lnTo>
                <a:lnTo>
                  <a:pt x="26910" y="78975"/>
                </a:lnTo>
                <a:lnTo>
                  <a:pt x="28028" y="106540"/>
                </a:lnTo>
                <a:lnTo>
                  <a:pt x="27711" y="111518"/>
                </a:lnTo>
                <a:lnTo>
                  <a:pt x="26974" y="116738"/>
                </a:lnTo>
                <a:lnTo>
                  <a:pt x="23977" y="120713"/>
                </a:lnTo>
              </a:path>
            </a:pathLst>
          </a:custGeom>
          <a:ln w="11429">
            <a:solidFill>
              <a:srgbClr val="243845"/>
            </a:solidFill>
          </a:ln>
        </p:spPr>
        <p:txBody>
          <a:bodyPr wrap="square" lIns="0" tIns="0" rIns="0" bIns="0" rtlCol="0"/>
          <a:lstStyle/>
          <a:p>
            <a:endParaRPr/>
          </a:p>
        </p:txBody>
      </p:sp>
      <p:sp>
        <p:nvSpPr>
          <p:cNvPr id="52" name="object 52"/>
          <p:cNvSpPr/>
          <p:nvPr/>
        </p:nvSpPr>
        <p:spPr>
          <a:xfrm>
            <a:off x="5468230" y="3045598"/>
            <a:ext cx="26670" cy="66675"/>
          </a:xfrm>
          <a:custGeom>
            <a:avLst/>
            <a:gdLst/>
            <a:ahLst/>
            <a:cxnLst/>
            <a:rect l="l" t="t" r="r" b="b"/>
            <a:pathLst>
              <a:path w="26670" h="66675">
                <a:moveTo>
                  <a:pt x="26301" y="1117"/>
                </a:moveTo>
                <a:lnTo>
                  <a:pt x="26606" y="114"/>
                </a:lnTo>
                <a:lnTo>
                  <a:pt x="24866" y="0"/>
                </a:lnTo>
                <a:lnTo>
                  <a:pt x="23952" y="520"/>
                </a:lnTo>
                <a:lnTo>
                  <a:pt x="0" y="39420"/>
                </a:lnTo>
                <a:lnTo>
                  <a:pt x="622" y="48933"/>
                </a:lnTo>
                <a:lnTo>
                  <a:pt x="3121" y="58131"/>
                </a:lnTo>
                <a:lnTo>
                  <a:pt x="7429" y="66624"/>
                </a:lnTo>
              </a:path>
            </a:pathLst>
          </a:custGeom>
          <a:ln w="11430">
            <a:solidFill>
              <a:srgbClr val="243845"/>
            </a:solidFill>
          </a:ln>
        </p:spPr>
        <p:txBody>
          <a:bodyPr wrap="square" lIns="0" tIns="0" rIns="0" bIns="0" rtlCol="0"/>
          <a:lstStyle/>
          <a:p>
            <a:endParaRPr/>
          </a:p>
        </p:txBody>
      </p:sp>
      <p:sp>
        <p:nvSpPr>
          <p:cNvPr id="53" name="object 53"/>
          <p:cNvSpPr/>
          <p:nvPr/>
        </p:nvSpPr>
        <p:spPr>
          <a:xfrm>
            <a:off x="5188449" y="2877806"/>
            <a:ext cx="149860" cy="147955"/>
          </a:xfrm>
          <a:custGeom>
            <a:avLst/>
            <a:gdLst/>
            <a:ahLst/>
            <a:cxnLst/>
            <a:rect l="l" t="t" r="r" b="b"/>
            <a:pathLst>
              <a:path w="149860" h="147955">
                <a:moveTo>
                  <a:pt x="19888" y="147662"/>
                </a:moveTo>
                <a:lnTo>
                  <a:pt x="27718" y="129999"/>
                </a:lnTo>
                <a:lnTo>
                  <a:pt x="32989" y="111452"/>
                </a:lnTo>
                <a:lnTo>
                  <a:pt x="33891" y="92966"/>
                </a:lnTo>
                <a:lnTo>
                  <a:pt x="28613" y="75488"/>
                </a:lnTo>
                <a:lnTo>
                  <a:pt x="20550" y="64023"/>
                </a:lnTo>
                <a:lnTo>
                  <a:pt x="11272" y="53233"/>
                </a:lnTo>
                <a:lnTo>
                  <a:pt x="3511" y="42036"/>
                </a:lnTo>
                <a:lnTo>
                  <a:pt x="0" y="29349"/>
                </a:lnTo>
                <a:lnTo>
                  <a:pt x="2428" y="18036"/>
                </a:lnTo>
                <a:lnTo>
                  <a:pt x="9502" y="8716"/>
                </a:lnTo>
                <a:lnTo>
                  <a:pt x="19677" y="2376"/>
                </a:lnTo>
                <a:lnTo>
                  <a:pt x="31407" y="0"/>
                </a:lnTo>
                <a:lnTo>
                  <a:pt x="43065" y="1775"/>
                </a:lnTo>
                <a:lnTo>
                  <a:pt x="76860" y="33893"/>
                </a:lnTo>
                <a:lnTo>
                  <a:pt x="87845" y="68110"/>
                </a:lnTo>
                <a:lnTo>
                  <a:pt x="93725" y="57936"/>
                </a:lnTo>
                <a:lnTo>
                  <a:pt x="96202" y="45731"/>
                </a:lnTo>
                <a:lnTo>
                  <a:pt x="98736" y="33589"/>
                </a:lnTo>
                <a:lnTo>
                  <a:pt x="104787" y="23609"/>
                </a:lnTo>
                <a:lnTo>
                  <a:pt x="113839" y="19253"/>
                </a:lnTo>
                <a:lnTo>
                  <a:pt x="124088" y="19964"/>
                </a:lnTo>
                <a:lnTo>
                  <a:pt x="149559" y="51987"/>
                </a:lnTo>
                <a:lnTo>
                  <a:pt x="149841" y="62665"/>
                </a:lnTo>
                <a:lnTo>
                  <a:pt x="147586" y="73101"/>
                </a:lnTo>
              </a:path>
            </a:pathLst>
          </a:custGeom>
          <a:ln w="11429">
            <a:solidFill>
              <a:srgbClr val="243845"/>
            </a:solidFill>
          </a:ln>
        </p:spPr>
        <p:txBody>
          <a:bodyPr wrap="square" lIns="0" tIns="0" rIns="0" bIns="0" rtlCol="0"/>
          <a:lstStyle/>
          <a:p>
            <a:endParaRPr/>
          </a:p>
        </p:txBody>
      </p:sp>
      <p:sp>
        <p:nvSpPr>
          <p:cNvPr id="54" name="object 54"/>
          <p:cNvSpPr/>
          <p:nvPr/>
        </p:nvSpPr>
        <p:spPr>
          <a:xfrm>
            <a:off x="5209302" y="2885527"/>
            <a:ext cx="34290" cy="48895"/>
          </a:xfrm>
          <a:custGeom>
            <a:avLst/>
            <a:gdLst/>
            <a:ahLst/>
            <a:cxnLst/>
            <a:rect l="l" t="t" r="r" b="b"/>
            <a:pathLst>
              <a:path w="34289" h="48894">
                <a:moveTo>
                  <a:pt x="33858" y="0"/>
                </a:moveTo>
                <a:lnTo>
                  <a:pt x="32873" y="16017"/>
                </a:lnTo>
                <a:lnTo>
                  <a:pt x="26068" y="30640"/>
                </a:lnTo>
                <a:lnTo>
                  <a:pt x="14693" y="42074"/>
                </a:lnTo>
                <a:lnTo>
                  <a:pt x="0" y="48526"/>
                </a:lnTo>
              </a:path>
            </a:pathLst>
          </a:custGeom>
          <a:ln w="11429">
            <a:solidFill>
              <a:srgbClr val="243845"/>
            </a:solidFill>
          </a:ln>
        </p:spPr>
        <p:txBody>
          <a:bodyPr wrap="square" lIns="0" tIns="0" rIns="0" bIns="0" rtlCol="0"/>
          <a:lstStyle/>
          <a:p>
            <a:endParaRPr/>
          </a:p>
        </p:txBody>
      </p:sp>
      <p:sp>
        <p:nvSpPr>
          <p:cNvPr id="55" name="object 55"/>
          <p:cNvSpPr/>
          <p:nvPr/>
        </p:nvSpPr>
        <p:spPr>
          <a:xfrm>
            <a:off x="5382416" y="2898557"/>
            <a:ext cx="88900" cy="73025"/>
          </a:xfrm>
          <a:custGeom>
            <a:avLst/>
            <a:gdLst/>
            <a:ahLst/>
            <a:cxnLst/>
            <a:rect l="l" t="t" r="r" b="b"/>
            <a:pathLst>
              <a:path w="88900" h="73025">
                <a:moveTo>
                  <a:pt x="0" y="49453"/>
                </a:moveTo>
                <a:lnTo>
                  <a:pt x="1164" y="41798"/>
                </a:lnTo>
                <a:lnTo>
                  <a:pt x="2330" y="34147"/>
                </a:lnTo>
                <a:lnTo>
                  <a:pt x="3496" y="26500"/>
                </a:lnTo>
                <a:lnTo>
                  <a:pt x="4660" y="18859"/>
                </a:lnTo>
                <a:lnTo>
                  <a:pt x="5549" y="12992"/>
                </a:lnTo>
                <a:lnTo>
                  <a:pt x="6972" y="6324"/>
                </a:lnTo>
                <a:lnTo>
                  <a:pt x="12153" y="3428"/>
                </a:lnTo>
                <a:lnTo>
                  <a:pt x="18287" y="0"/>
                </a:lnTo>
                <a:lnTo>
                  <a:pt x="26415" y="4356"/>
                </a:lnTo>
                <a:lnTo>
                  <a:pt x="29552" y="10642"/>
                </a:lnTo>
                <a:lnTo>
                  <a:pt x="32702" y="16929"/>
                </a:lnTo>
                <a:lnTo>
                  <a:pt x="32245" y="24333"/>
                </a:lnTo>
                <a:lnTo>
                  <a:pt x="31711" y="31330"/>
                </a:lnTo>
                <a:lnTo>
                  <a:pt x="31267" y="37122"/>
                </a:lnTo>
                <a:lnTo>
                  <a:pt x="30835" y="42913"/>
                </a:lnTo>
                <a:lnTo>
                  <a:pt x="30391" y="48704"/>
                </a:lnTo>
                <a:lnTo>
                  <a:pt x="30225" y="50952"/>
                </a:lnTo>
                <a:lnTo>
                  <a:pt x="37998" y="59359"/>
                </a:lnTo>
                <a:lnTo>
                  <a:pt x="41503" y="57670"/>
                </a:lnTo>
                <a:lnTo>
                  <a:pt x="45008" y="55968"/>
                </a:lnTo>
                <a:lnTo>
                  <a:pt x="47383" y="52628"/>
                </a:lnTo>
                <a:lnTo>
                  <a:pt x="49517" y="49390"/>
                </a:lnTo>
                <a:lnTo>
                  <a:pt x="53339" y="43599"/>
                </a:lnTo>
                <a:lnTo>
                  <a:pt x="56908" y="37655"/>
                </a:lnTo>
                <a:lnTo>
                  <a:pt x="60223" y="31559"/>
                </a:lnTo>
                <a:lnTo>
                  <a:pt x="61480" y="29248"/>
                </a:lnTo>
                <a:lnTo>
                  <a:pt x="70777" y="21932"/>
                </a:lnTo>
                <a:lnTo>
                  <a:pt x="77568" y="22300"/>
                </a:lnTo>
                <a:lnTo>
                  <a:pt x="83502" y="25787"/>
                </a:lnTo>
                <a:lnTo>
                  <a:pt x="87493" y="31398"/>
                </a:lnTo>
                <a:lnTo>
                  <a:pt x="88455" y="38138"/>
                </a:lnTo>
                <a:lnTo>
                  <a:pt x="88036" y="41325"/>
                </a:lnTo>
                <a:lnTo>
                  <a:pt x="74300" y="65787"/>
                </a:lnTo>
                <a:lnTo>
                  <a:pt x="70561" y="72707"/>
                </a:lnTo>
              </a:path>
            </a:pathLst>
          </a:custGeom>
          <a:ln w="11430">
            <a:solidFill>
              <a:srgbClr val="243845"/>
            </a:solidFill>
          </a:ln>
        </p:spPr>
        <p:txBody>
          <a:bodyPr wrap="square" lIns="0" tIns="0" rIns="0" bIns="0" rtlCol="0"/>
          <a:lstStyle/>
          <a:p>
            <a:endParaRPr/>
          </a:p>
        </p:txBody>
      </p:sp>
      <p:sp>
        <p:nvSpPr>
          <p:cNvPr id="56" name="object 56"/>
          <p:cNvSpPr/>
          <p:nvPr/>
        </p:nvSpPr>
        <p:spPr>
          <a:xfrm>
            <a:off x="5181487" y="3095953"/>
            <a:ext cx="80010" cy="168275"/>
          </a:xfrm>
          <a:custGeom>
            <a:avLst/>
            <a:gdLst/>
            <a:ahLst/>
            <a:cxnLst/>
            <a:rect l="l" t="t" r="r" b="b"/>
            <a:pathLst>
              <a:path w="80010" h="168275">
                <a:moveTo>
                  <a:pt x="79427" y="0"/>
                </a:moveTo>
                <a:lnTo>
                  <a:pt x="55156" y="38017"/>
                </a:lnTo>
                <a:lnTo>
                  <a:pt x="37597" y="59520"/>
                </a:lnTo>
                <a:lnTo>
                  <a:pt x="29513" y="69395"/>
                </a:lnTo>
                <a:lnTo>
                  <a:pt x="22766" y="79933"/>
                </a:lnTo>
                <a:lnTo>
                  <a:pt x="18441" y="91566"/>
                </a:lnTo>
                <a:lnTo>
                  <a:pt x="17390" y="98572"/>
                </a:lnTo>
                <a:lnTo>
                  <a:pt x="16889" y="105665"/>
                </a:lnTo>
                <a:lnTo>
                  <a:pt x="16288" y="112732"/>
                </a:lnTo>
                <a:lnTo>
                  <a:pt x="14936" y="119659"/>
                </a:lnTo>
                <a:lnTo>
                  <a:pt x="12667" y="125751"/>
                </a:lnTo>
                <a:lnTo>
                  <a:pt x="9713" y="131575"/>
                </a:lnTo>
                <a:lnTo>
                  <a:pt x="6517" y="137308"/>
                </a:lnTo>
                <a:lnTo>
                  <a:pt x="3519" y="143128"/>
                </a:lnTo>
                <a:lnTo>
                  <a:pt x="1191" y="149347"/>
                </a:lnTo>
                <a:lnTo>
                  <a:pt x="0" y="155863"/>
                </a:lnTo>
                <a:lnTo>
                  <a:pt x="378" y="162270"/>
                </a:lnTo>
                <a:lnTo>
                  <a:pt x="2757" y="168160"/>
                </a:lnTo>
              </a:path>
            </a:pathLst>
          </a:custGeom>
          <a:ln w="11430">
            <a:solidFill>
              <a:srgbClr val="243845"/>
            </a:solidFill>
          </a:ln>
        </p:spPr>
        <p:txBody>
          <a:bodyPr wrap="square" lIns="0" tIns="0" rIns="0" bIns="0" rtlCol="0"/>
          <a:lstStyle/>
          <a:p>
            <a:endParaRPr/>
          </a:p>
        </p:txBody>
      </p:sp>
      <p:sp>
        <p:nvSpPr>
          <p:cNvPr id="57" name="object 57"/>
          <p:cNvSpPr/>
          <p:nvPr/>
        </p:nvSpPr>
        <p:spPr>
          <a:xfrm>
            <a:off x="5228568" y="3151783"/>
            <a:ext cx="10160" cy="100965"/>
          </a:xfrm>
          <a:custGeom>
            <a:avLst/>
            <a:gdLst/>
            <a:ahLst/>
            <a:cxnLst/>
            <a:rect l="l" t="t" r="r" b="b"/>
            <a:pathLst>
              <a:path w="10160" h="100964">
                <a:moveTo>
                  <a:pt x="0" y="0"/>
                </a:moveTo>
                <a:lnTo>
                  <a:pt x="437" y="9207"/>
                </a:lnTo>
                <a:lnTo>
                  <a:pt x="3675" y="18221"/>
                </a:lnTo>
                <a:lnTo>
                  <a:pt x="7338" y="27278"/>
                </a:lnTo>
                <a:lnTo>
                  <a:pt x="9055" y="36614"/>
                </a:lnTo>
                <a:lnTo>
                  <a:pt x="9016" y="44513"/>
                </a:lnTo>
                <a:lnTo>
                  <a:pt x="4546" y="51625"/>
                </a:lnTo>
                <a:lnTo>
                  <a:pt x="2108" y="59156"/>
                </a:lnTo>
                <a:lnTo>
                  <a:pt x="100" y="69916"/>
                </a:lnTo>
                <a:lnTo>
                  <a:pt x="760" y="80852"/>
                </a:lnTo>
                <a:lnTo>
                  <a:pt x="3970" y="91330"/>
                </a:lnTo>
                <a:lnTo>
                  <a:pt x="9613" y="100710"/>
                </a:lnTo>
              </a:path>
            </a:pathLst>
          </a:custGeom>
          <a:ln w="11430">
            <a:solidFill>
              <a:srgbClr val="243845"/>
            </a:solidFill>
          </a:ln>
        </p:spPr>
        <p:txBody>
          <a:bodyPr wrap="square" lIns="0" tIns="0" rIns="0" bIns="0" rtlCol="0"/>
          <a:lstStyle/>
          <a:p>
            <a:endParaRPr/>
          </a:p>
        </p:txBody>
      </p:sp>
      <p:sp>
        <p:nvSpPr>
          <p:cNvPr id="58" name="object 58"/>
          <p:cNvSpPr/>
          <p:nvPr/>
        </p:nvSpPr>
        <p:spPr>
          <a:xfrm>
            <a:off x="5238906" y="3201249"/>
            <a:ext cx="29845" cy="34290"/>
          </a:xfrm>
          <a:custGeom>
            <a:avLst/>
            <a:gdLst/>
            <a:ahLst/>
            <a:cxnLst/>
            <a:rect l="l" t="t" r="r" b="b"/>
            <a:pathLst>
              <a:path w="29845" h="34289">
                <a:moveTo>
                  <a:pt x="0" y="0"/>
                </a:moveTo>
                <a:lnTo>
                  <a:pt x="5362" y="9566"/>
                </a:lnTo>
                <a:lnTo>
                  <a:pt x="13600" y="17411"/>
                </a:lnTo>
                <a:lnTo>
                  <a:pt x="22397" y="25028"/>
                </a:lnTo>
                <a:lnTo>
                  <a:pt x="29438" y="33908"/>
                </a:lnTo>
              </a:path>
            </a:pathLst>
          </a:custGeom>
          <a:ln w="11429">
            <a:solidFill>
              <a:srgbClr val="243845"/>
            </a:solidFill>
          </a:ln>
        </p:spPr>
        <p:txBody>
          <a:bodyPr wrap="square" lIns="0" tIns="0" rIns="0" bIns="0" rtlCol="0"/>
          <a:lstStyle/>
          <a:p>
            <a:endParaRPr/>
          </a:p>
        </p:txBody>
      </p:sp>
      <p:sp>
        <p:nvSpPr>
          <p:cNvPr id="59" name="object 59"/>
          <p:cNvSpPr/>
          <p:nvPr/>
        </p:nvSpPr>
        <p:spPr>
          <a:xfrm>
            <a:off x="5238436" y="3137571"/>
            <a:ext cx="41275" cy="58419"/>
          </a:xfrm>
          <a:custGeom>
            <a:avLst/>
            <a:gdLst/>
            <a:ahLst/>
            <a:cxnLst/>
            <a:rect l="l" t="t" r="r" b="b"/>
            <a:pathLst>
              <a:path w="41275" h="58419">
                <a:moveTo>
                  <a:pt x="0" y="0"/>
                </a:moveTo>
                <a:lnTo>
                  <a:pt x="20815" y="35750"/>
                </a:lnTo>
                <a:lnTo>
                  <a:pt x="19837" y="40919"/>
                </a:lnTo>
                <a:lnTo>
                  <a:pt x="21640" y="45554"/>
                </a:lnTo>
                <a:lnTo>
                  <a:pt x="24549" y="52946"/>
                </a:lnTo>
                <a:lnTo>
                  <a:pt x="33210" y="55968"/>
                </a:lnTo>
                <a:lnTo>
                  <a:pt x="40855" y="58127"/>
                </a:lnTo>
              </a:path>
            </a:pathLst>
          </a:custGeom>
          <a:ln w="11430">
            <a:solidFill>
              <a:srgbClr val="243845"/>
            </a:solidFill>
          </a:ln>
        </p:spPr>
        <p:txBody>
          <a:bodyPr wrap="square" lIns="0" tIns="0" rIns="0" bIns="0" rtlCol="0"/>
          <a:lstStyle/>
          <a:p>
            <a:endParaRPr/>
          </a:p>
        </p:txBody>
      </p:sp>
      <p:sp>
        <p:nvSpPr>
          <p:cNvPr id="60" name="object 60"/>
          <p:cNvSpPr/>
          <p:nvPr/>
        </p:nvSpPr>
        <p:spPr>
          <a:xfrm>
            <a:off x="5271748" y="3215371"/>
            <a:ext cx="131445" cy="198755"/>
          </a:xfrm>
          <a:custGeom>
            <a:avLst/>
            <a:gdLst/>
            <a:ahLst/>
            <a:cxnLst/>
            <a:rect l="l" t="t" r="r" b="b"/>
            <a:pathLst>
              <a:path w="131445" h="198754">
                <a:moveTo>
                  <a:pt x="130936" y="0"/>
                </a:moveTo>
                <a:lnTo>
                  <a:pt x="123901" y="12592"/>
                </a:lnTo>
                <a:lnTo>
                  <a:pt x="119924" y="26776"/>
                </a:lnTo>
                <a:lnTo>
                  <a:pt x="116611" y="41396"/>
                </a:lnTo>
                <a:lnTo>
                  <a:pt x="111569" y="55295"/>
                </a:lnTo>
                <a:lnTo>
                  <a:pt x="97767" y="72854"/>
                </a:lnTo>
                <a:lnTo>
                  <a:pt x="79925" y="87399"/>
                </a:lnTo>
                <a:lnTo>
                  <a:pt x="62586" y="102171"/>
                </a:lnTo>
                <a:lnTo>
                  <a:pt x="50291" y="120408"/>
                </a:lnTo>
                <a:lnTo>
                  <a:pt x="47468" y="130202"/>
                </a:lnTo>
                <a:lnTo>
                  <a:pt x="45534" y="140295"/>
                </a:lnTo>
                <a:lnTo>
                  <a:pt x="43150" y="150157"/>
                </a:lnTo>
                <a:lnTo>
                  <a:pt x="38976" y="159258"/>
                </a:lnTo>
                <a:lnTo>
                  <a:pt x="29289" y="169503"/>
                </a:lnTo>
                <a:lnTo>
                  <a:pt x="17535" y="178034"/>
                </a:lnTo>
                <a:lnTo>
                  <a:pt x="6757" y="187004"/>
                </a:lnTo>
                <a:lnTo>
                  <a:pt x="0" y="198564"/>
                </a:lnTo>
              </a:path>
            </a:pathLst>
          </a:custGeom>
          <a:ln w="11430">
            <a:solidFill>
              <a:srgbClr val="243845"/>
            </a:solidFill>
          </a:ln>
        </p:spPr>
        <p:txBody>
          <a:bodyPr wrap="square" lIns="0" tIns="0" rIns="0" bIns="0" rtlCol="0"/>
          <a:lstStyle/>
          <a:p>
            <a:endParaRPr/>
          </a:p>
        </p:txBody>
      </p:sp>
      <p:sp>
        <p:nvSpPr>
          <p:cNvPr id="61" name="object 61"/>
          <p:cNvSpPr/>
          <p:nvPr/>
        </p:nvSpPr>
        <p:spPr>
          <a:xfrm>
            <a:off x="5219678" y="3317733"/>
            <a:ext cx="109220" cy="47625"/>
          </a:xfrm>
          <a:custGeom>
            <a:avLst/>
            <a:gdLst/>
            <a:ahLst/>
            <a:cxnLst/>
            <a:rect l="l" t="t" r="r" b="b"/>
            <a:pathLst>
              <a:path w="109220" h="47625">
                <a:moveTo>
                  <a:pt x="0" y="46710"/>
                </a:moveTo>
                <a:lnTo>
                  <a:pt x="7429" y="43903"/>
                </a:lnTo>
                <a:lnTo>
                  <a:pt x="15582" y="43052"/>
                </a:lnTo>
                <a:lnTo>
                  <a:pt x="23431" y="44272"/>
                </a:lnTo>
                <a:lnTo>
                  <a:pt x="29032" y="45135"/>
                </a:lnTo>
                <a:lnTo>
                  <a:pt x="34696" y="47040"/>
                </a:lnTo>
                <a:lnTo>
                  <a:pt x="40246" y="45923"/>
                </a:lnTo>
                <a:lnTo>
                  <a:pt x="44627" y="45046"/>
                </a:lnTo>
                <a:lnTo>
                  <a:pt x="72263" y="17068"/>
                </a:lnTo>
                <a:lnTo>
                  <a:pt x="73075" y="12471"/>
                </a:lnTo>
                <a:lnTo>
                  <a:pt x="75615" y="8750"/>
                </a:lnTo>
                <a:lnTo>
                  <a:pt x="79032" y="3771"/>
                </a:lnTo>
                <a:lnTo>
                  <a:pt x="85128" y="1168"/>
                </a:lnTo>
                <a:lnTo>
                  <a:pt x="91147" y="571"/>
                </a:lnTo>
                <a:lnTo>
                  <a:pt x="97155" y="0"/>
                </a:lnTo>
                <a:lnTo>
                  <a:pt x="103187" y="1168"/>
                </a:lnTo>
                <a:lnTo>
                  <a:pt x="109105" y="2324"/>
                </a:lnTo>
              </a:path>
            </a:pathLst>
          </a:custGeom>
          <a:ln w="11430">
            <a:solidFill>
              <a:srgbClr val="243845"/>
            </a:solidFill>
          </a:ln>
        </p:spPr>
        <p:txBody>
          <a:bodyPr wrap="square" lIns="0" tIns="0" rIns="0" bIns="0" rtlCol="0"/>
          <a:lstStyle/>
          <a:p>
            <a:endParaRPr/>
          </a:p>
        </p:txBody>
      </p:sp>
      <p:sp>
        <p:nvSpPr>
          <p:cNvPr id="62" name="object 62"/>
          <p:cNvSpPr/>
          <p:nvPr/>
        </p:nvSpPr>
        <p:spPr>
          <a:xfrm>
            <a:off x="5320998" y="3275277"/>
            <a:ext cx="70485" cy="162560"/>
          </a:xfrm>
          <a:custGeom>
            <a:avLst/>
            <a:gdLst/>
            <a:ahLst/>
            <a:cxnLst/>
            <a:rect l="l" t="t" r="r" b="b"/>
            <a:pathLst>
              <a:path w="70485" h="162560">
                <a:moveTo>
                  <a:pt x="60807" y="5079"/>
                </a:moveTo>
                <a:lnTo>
                  <a:pt x="61099" y="3378"/>
                </a:lnTo>
                <a:lnTo>
                  <a:pt x="61404" y="1689"/>
                </a:lnTo>
                <a:lnTo>
                  <a:pt x="61709" y="0"/>
                </a:lnTo>
                <a:lnTo>
                  <a:pt x="65980" y="11300"/>
                </a:lnTo>
                <a:lnTo>
                  <a:pt x="69159" y="22945"/>
                </a:lnTo>
                <a:lnTo>
                  <a:pt x="70169" y="34615"/>
                </a:lnTo>
                <a:lnTo>
                  <a:pt x="67932" y="45986"/>
                </a:lnTo>
                <a:lnTo>
                  <a:pt x="63537" y="54286"/>
                </a:lnTo>
                <a:lnTo>
                  <a:pt x="57831" y="61874"/>
                </a:lnTo>
                <a:lnTo>
                  <a:pt x="51946" y="69386"/>
                </a:lnTo>
                <a:lnTo>
                  <a:pt x="47015" y="77457"/>
                </a:lnTo>
                <a:lnTo>
                  <a:pt x="43358" y="88505"/>
                </a:lnTo>
                <a:lnTo>
                  <a:pt x="41062" y="100083"/>
                </a:lnTo>
                <a:lnTo>
                  <a:pt x="38189" y="111302"/>
                </a:lnTo>
                <a:lnTo>
                  <a:pt x="32804" y="121272"/>
                </a:lnTo>
                <a:lnTo>
                  <a:pt x="29044" y="125945"/>
                </a:lnTo>
                <a:lnTo>
                  <a:pt x="23863" y="129209"/>
                </a:lnTo>
                <a:lnTo>
                  <a:pt x="19291" y="133095"/>
                </a:lnTo>
                <a:lnTo>
                  <a:pt x="13008" y="139225"/>
                </a:lnTo>
                <a:lnTo>
                  <a:pt x="7635" y="146169"/>
                </a:lnTo>
                <a:lnTo>
                  <a:pt x="3267" y="153786"/>
                </a:lnTo>
                <a:lnTo>
                  <a:pt x="0" y="161937"/>
                </a:lnTo>
              </a:path>
            </a:pathLst>
          </a:custGeom>
          <a:ln w="11430">
            <a:solidFill>
              <a:srgbClr val="243845"/>
            </a:solidFill>
          </a:ln>
        </p:spPr>
        <p:txBody>
          <a:bodyPr wrap="square" lIns="0" tIns="0" rIns="0" bIns="0" rtlCol="0"/>
          <a:lstStyle/>
          <a:p>
            <a:endParaRPr/>
          </a:p>
        </p:txBody>
      </p:sp>
      <p:sp>
        <p:nvSpPr>
          <p:cNvPr id="63" name="object 63"/>
          <p:cNvSpPr txBox="1"/>
          <p:nvPr/>
        </p:nvSpPr>
        <p:spPr>
          <a:xfrm>
            <a:off x="6894907" y="3744952"/>
            <a:ext cx="377190" cy="223520"/>
          </a:xfrm>
          <a:prstGeom prst="rect">
            <a:avLst/>
          </a:prstGeom>
        </p:spPr>
        <p:txBody>
          <a:bodyPr vert="horz" wrap="square" lIns="0" tIns="12700" rIns="0" bIns="0" rtlCol="0">
            <a:spAutoFit/>
          </a:bodyPr>
          <a:lstStyle/>
          <a:p>
            <a:pPr marL="12700">
              <a:lnSpc>
                <a:spcPct val="100000"/>
              </a:lnSpc>
              <a:spcBef>
                <a:spcPts val="100"/>
              </a:spcBef>
            </a:pPr>
            <a:r>
              <a:rPr sz="1300" b="1" i="1" spc="-10" dirty="0">
                <a:solidFill>
                  <a:srgbClr val="002E46"/>
                </a:solidFill>
                <a:latin typeface="Gill Sans MT"/>
                <a:cs typeface="Gill Sans MT"/>
              </a:rPr>
              <a:t>Li</a:t>
            </a:r>
            <a:r>
              <a:rPr sz="1300" b="1" i="1" spc="-25" dirty="0">
                <a:solidFill>
                  <a:srgbClr val="002E46"/>
                </a:solidFill>
                <a:latin typeface="Gill Sans MT"/>
                <a:cs typeface="Gill Sans MT"/>
              </a:rPr>
              <a:t>v</a:t>
            </a:r>
            <a:r>
              <a:rPr sz="1300" b="1" i="1" spc="15" dirty="0">
                <a:solidFill>
                  <a:srgbClr val="002E46"/>
                </a:solidFill>
                <a:latin typeface="Gill Sans MT"/>
                <a:cs typeface="Gill Sans MT"/>
              </a:rPr>
              <a:t>er</a:t>
            </a:r>
            <a:endParaRPr sz="1300">
              <a:latin typeface="Gill Sans MT"/>
              <a:cs typeface="Gill Sans MT"/>
            </a:endParaRPr>
          </a:p>
        </p:txBody>
      </p:sp>
      <p:sp>
        <p:nvSpPr>
          <p:cNvPr id="64" name="object 64"/>
          <p:cNvSpPr txBox="1"/>
          <p:nvPr/>
        </p:nvSpPr>
        <p:spPr>
          <a:xfrm>
            <a:off x="10150349" y="3738677"/>
            <a:ext cx="678815" cy="223520"/>
          </a:xfrm>
          <a:prstGeom prst="rect">
            <a:avLst/>
          </a:prstGeom>
        </p:spPr>
        <p:txBody>
          <a:bodyPr vert="horz" wrap="square" lIns="0" tIns="12700" rIns="0" bIns="0" rtlCol="0">
            <a:spAutoFit/>
          </a:bodyPr>
          <a:lstStyle/>
          <a:p>
            <a:pPr marL="12700">
              <a:lnSpc>
                <a:spcPct val="100000"/>
              </a:lnSpc>
              <a:spcBef>
                <a:spcPts val="100"/>
              </a:spcBef>
            </a:pPr>
            <a:r>
              <a:rPr sz="1300" b="1" i="1" spc="-5" dirty="0">
                <a:solidFill>
                  <a:srgbClr val="002E46"/>
                </a:solidFill>
                <a:latin typeface="Gill Sans MT"/>
                <a:cs typeface="Gill Sans MT"/>
              </a:rPr>
              <a:t>Pancreas</a:t>
            </a:r>
            <a:endParaRPr sz="1300">
              <a:latin typeface="Gill Sans MT"/>
              <a:cs typeface="Gill Sans MT"/>
            </a:endParaRPr>
          </a:p>
        </p:txBody>
      </p:sp>
      <p:sp>
        <p:nvSpPr>
          <p:cNvPr id="65" name="object 65"/>
          <p:cNvSpPr txBox="1"/>
          <p:nvPr/>
        </p:nvSpPr>
        <p:spPr>
          <a:xfrm>
            <a:off x="8346301" y="3744952"/>
            <a:ext cx="727075" cy="223520"/>
          </a:xfrm>
          <a:prstGeom prst="rect">
            <a:avLst/>
          </a:prstGeom>
        </p:spPr>
        <p:txBody>
          <a:bodyPr vert="horz" wrap="square" lIns="0" tIns="12700" rIns="0" bIns="0" rtlCol="0">
            <a:spAutoFit/>
          </a:bodyPr>
          <a:lstStyle/>
          <a:p>
            <a:pPr marL="12700">
              <a:lnSpc>
                <a:spcPct val="100000"/>
              </a:lnSpc>
              <a:spcBef>
                <a:spcPts val="100"/>
              </a:spcBef>
            </a:pPr>
            <a:r>
              <a:rPr sz="1300" b="1" i="1" spc="10" dirty="0">
                <a:solidFill>
                  <a:srgbClr val="002E46"/>
                </a:solidFill>
                <a:latin typeface="Gill Sans MT"/>
                <a:cs typeface="Gill Sans MT"/>
              </a:rPr>
              <a:t>Intestines</a:t>
            </a:r>
            <a:endParaRPr sz="1300">
              <a:latin typeface="Gill Sans MT"/>
              <a:cs typeface="Gill Sans MT"/>
            </a:endParaRPr>
          </a:p>
        </p:txBody>
      </p:sp>
      <p:sp>
        <p:nvSpPr>
          <p:cNvPr id="66" name="object 66"/>
          <p:cNvSpPr/>
          <p:nvPr/>
        </p:nvSpPr>
        <p:spPr>
          <a:xfrm>
            <a:off x="8514101" y="2942532"/>
            <a:ext cx="401955" cy="357505"/>
          </a:xfrm>
          <a:custGeom>
            <a:avLst/>
            <a:gdLst/>
            <a:ahLst/>
            <a:cxnLst/>
            <a:rect l="l" t="t" r="r" b="b"/>
            <a:pathLst>
              <a:path w="401954" h="357504">
                <a:moveTo>
                  <a:pt x="401586" y="0"/>
                </a:moveTo>
                <a:lnTo>
                  <a:pt x="0" y="0"/>
                </a:lnTo>
                <a:lnTo>
                  <a:pt x="0" y="309499"/>
                </a:lnTo>
                <a:lnTo>
                  <a:pt x="99567" y="356971"/>
                </a:lnTo>
                <a:lnTo>
                  <a:pt x="401586" y="356971"/>
                </a:lnTo>
                <a:lnTo>
                  <a:pt x="401586" y="0"/>
                </a:lnTo>
                <a:close/>
              </a:path>
            </a:pathLst>
          </a:custGeom>
          <a:solidFill>
            <a:srgbClr val="FF9E19"/>
          </a:solidFill>
        </p:spPr>
        <p:txBody>
          <a:bodyPr wrap="square" lIns="0" tIns="0" rIns="0" bIns="0" rtlCol="0"/>
          <a:lstStyle/>
          <a:p>
            <a:endParaRPr/>
          </a:p>
        </p:txBody>
      </p:sp>
      <p:sp>
        <p:nvSpPr>
          <p:cNvPr id="67" name="object 67"/>
          <p:cNvSpPr/>
          <p:nvPr/>
        </p:nvSpPr>
        <p:spPr>
          <a:xfrm>
            <a:off x="8429662" y="2891488"/>
            <a:ext cx="560705" cy="598170"/>
          </a:xfrm>
          <a:custGeom>
            <a:avLst/>
            <a:gdLst/>
            <a:ahLst/>
            <a:cxnLst/>
            <a:rect l="l" t="t" r="r" b="b"/>
            <a:pathLst>
              <a:path w="560704" h="598170">
                <a:moveTo>
                  <a:pt x="274408" y="378724"/>
                </a:moveTo>
                <a:lnTo>
                  <a:pt x="227721" y="409833"/>
                </a:lnTo>
                <a:lnTo>
                  <a:pt x="215474" y="446788"/>
                </a:lnTo>
                <a:lnTo>
                  <a:pt x="219811" y="464640"/>
                </a:lnTo>
                <a:lnTo>
                  <a:pt x="221449" y="467853"/>
                </a:lnTo>
                <a:lnTo>
                  <a:pt x="223583" y="471168"/>
                </a:lnTo>
                <a:lnTo>
                  <a:pt x="222745" y="478102"/>
                </a:lnTo>
                <a:lnTo>
                  <a:pt x="220192" y="480731"/>
                </a:lnTo>
                <a:lnTo>
                  <a:pt x="218020" y="483321"/>
                </a:lnTo>
                <a:lnTo>
                  <a:pt x="209521" y="498752"/>
                </a:lnTo>
                <a:lnTo>
                  <a:pt x="206878" y="516238"/>
                </a:lnTo>
                <a:lnTo>
                  <a:pt x="210057" y="533637"/>
                </a:lnTo>
                <a:lnTo>
                  <a:pt x="219024" y="548803"/>
                </a:lnTo>
                <a:lnTo>
                  <a:pt x="232424" y="560566"/>
                </a:lnTo>
                <a:lnTo>
                  <a:pt x="247100" y="571247"/>
                </a:lnTo>
                <a:lnTo>
                  <a:pt x="259457" y="582989"/>
                </a:lnTo>
                <a:lnTo>
                  <a:pt x="265899" y="597939"/>
                </a:lnTo>
                <a:lnTo>
                  <a:pt x="272126" y="586890"/>
                </a:lnTo>
                <a:lnTo>
                  <a:pt x="280063" y="576995"/>
                </a:lnTo>
                <a:lnTo>
                  <a:pt x="289481" y="568498"/>
                </a:lnTo>
                <a:lnTo>
                  <a:pt x="300151" y="561642"/>
                </a:lnTo>
                <a:lnTo>
                  <a:pt x="307082" y="558145"/>
                </a:lnTo>
                <a:lnTo>
                  <a:pt x="313899" y="554400"/>
                </a:lnTo>
                <a:lnTo>
                  <a:pt x="319811" y="549812"/>
                </a:lnTo>
                <a:lnTo>
                  <a:pt x="324027" y="543786"/>
                </a:lnTo>
                <a:lnTo>
                  <a:pt x="326897" y="537360"/>
                </a:lnTo>
                <a:lnTo>
                  <a:pt x="325742" y="529930"/>
                </a:lnTo>
                <a:lnTo>
                  <a:pt x="314337" y="464932"/>
                </a:lnTo>
                <a:lnTo>
                  <a:pt x="370747" y="464932"/>
                </a:lnTo>
                <a:lnTo>
                  <a:pt x="373515" y="463331"/>
                </a:lnTo>
                <a:lnTo>
                  <a:pt x="382560" y="454570"/>
                </a:lnTo>
                <a:lnTo>
                  <a:pt x="389288" y="443926"/>
                </a:lnTo>
                <a:lnTo>
                  <a:pt x="393230" y="431975"/>
                </a:lnTo>
                <a:lnTo>
                  <a:pt x="471718" y="431975"/>
                </a:lnTo>
                <a:lnTo>
                  <a:pt x="478894" y="423385"/>
                </a:lnTo>
                <a:lnTo>
                  <a:pt x="484114" y="408448"/>
                </a:lnTo>
                <a:lnTo>
                  <a:pt x="482884" y="395793"/>
                </a:lnTo>
                <a:lnTo>
                  <a:pt x="305358" y="395793"/>
                </a:lnTo>
                <a:lnTo>
                  <a:pt x="300308" y="388052"/>
                </a:lnTo>
                <a:lnTo>
                  <a:pt x="292836" y="382510"/>
                </a:lnTo>
                <a:lnTo>
                  <a:pt x="283888" y="379343"/>
                </a:lnTo>
                <a:lnTo>
                  <a:pt x="274408" y="378724"/>
                </a:lnTo>
                <a:close/>
              </a:path>
              <a:path w="560704" h="598170">
                <a:moveTo>
                  <a:pt x="370747" y="464932"/>
                </a:moveTo>
                <a:lnTo>
                  <a:pt x="314337" y="464932"/>
                </a:lnTo>
                <a:lnTo>
                  <a:pt x="325600" y="470533"/>
                </a:lnTo>
                <a:lnTo>
                  <a:pt x="337899" y="473230"/>
                </a:lnTo>
                <a:lnTo>
                  <a:pt x="350488" y="472952"/>
                </a:lnTo>
                <a:lnTo>
                  <a:pt x="362623" y="469631"/>
                </a:lnTo>
                <a:lnTo>
                  <a:pt x="370747" y="464932"/>
                </a:lnTo>
                <a:close/>
              </a:path>
              <a:path w="560704" h="598170">
                <a:moveTo>
                  <a:pt x="471718" y="431975"/>
                </a:moveTo>
                <a:lnTo>
                  <a:pt x="393230" y="431975"/>
                </a:lnTo>
                <a:lnTo>
                  <a:pt x="407387" y="440072"/>
                </a:lnTo>
                <a:lnTo>
                  <a:pt x="422827" y="445256"/>
                </a:lnTo>
                <a:lnTo>
                  <a:pt x="438782" y="446788"/>
                </a:lnTo>
                <a:lnTo>
                  <a:pt x="454482" y="443926"/>
                </a:lnTo>
                <a:lnTo>
                  <a:pt x="468498" y="435829"/>
                </a:lnTo>
                <a:lnTo>
                  <a:pt x="471718" y="431975"/>
                </a:lnTo>
                <a:close/>
              </a:path>
              <a:path w="560704" h="598170">
                <a:moveTo>
                  <a:pt x="66176" y="939"/>
                </a:moveTo>
                <a:lnTo>
                  <a:pt x="45875" y="1369"/>
                </a:lnTo>
                <a:lnTo>
                  <a:pt x="27457" y="9611"/>
                </a:lnTo>
                <a:lnTo>
                  <a:pt x="14355" y="24969"/>
                </a:lnTo>
                <a:lnTo>
                  <a:pt x="8223" y="44330"/>
                </a:lnTo>
                <a:lnTo>
                  <a:pt x="9444" y="64600"/>
                </a:lnTo>
                <a:lnTo>
                  <a:pt x="18402" y="82687"/>
                </a:lnTo>
                <a:lnTo>
                  <a:pt x="7131" y="100432"/>
                </a:lnTo>
                <a:lnTo>
                  <a:pt x="5541" y="121679"/>
                </a:lnTo>
                <a:lnTo>
                  <a:pt x="12960" y="141655"/>
                </a:lnTo>
                <a:lnTo>
                  <a:pt x="28714" y="155585"/>
                </a:lnTo>
                <a:lnTo>
                  <a:pt x="17946" y="162032"/>
                </a:lnTo>
                <a:lnTo>
                  <a:pt x="9228" y="171081"/>
                </a:lnTo>
                <a:lnTo>
                  <a:pt x="3073" y="182037"/>
                </a:lnTo>
                <a:lnTo>
                  <a:pt x="0" y="194206"/>
                </a:lnTo>
                <a:lnTo>
                  <a:pt x="390" y="206745"/>
                </a:lnTo>
                <a:lnTo>
                  <a:pt x="4051" y="218765"/>
                </a:lnTo>
                <a:lnTo>
                  <a:pt x="10626" y="229475"/>
                </a:lnTo>
                <a:lnTo>
                  <a:pt x="19761" y="238084"/>
                </a:lnTo>
                <a:lnTo>
                  <a:pt x="6995" y="258427"/>
                </a:lnTo>
                <a:lnTo>
                  <a:pt x="4768" y="282612"/>
                </a:lnTo>
                <a:lnTo>
                  <a:pt x="12496" y="305638"/>
                </a:lnTo>
                <a:lnTo>
                  <a:pt x="29590" y="322501"/>
                </a:lnTo>
                <a:lnTo>
                  <a:pt x="19894" y="333149"/>
                </a:lnTo>
                <a:lnTo>
                  <a:pt x="13358" y="346007"/>
                </a:lnTo>
                <a:lnTo>
                  <a:pt x="10326" y="360111"/>
                </a:lnTo>
                <a:lnTo>
                  <a:pt x="11137" y="374495"/>
                </a:lnTo>
                <a:lnTo>
                  <a:pt x="35183" y="409246"/>
                </a:lnTo>
                <a:lnTo>
                  <a:pt x="73904" y="425030"/>
                </a:lnTo>
                <a:lnTo>
                  <a:pt x="88816" y="427558"/>
                </a:lnTo>
                <a:lnTo>
                  <a:pt x="101561" y="423543"/>
                </a:lnTo>
                <a:lnTo>
                  <a:pt x="112515" y="413833"/>
                </a:lnTo>
                <a:lnTo>
                  <a:pt x="120626" y="401629"/>
                </a:lnTo>
                <a:lnTo>
                  <a:pt x="125463" y="387795"/>
                </a:lnTo>
                <a:lnTo>
                  <a:pt x="126593" y="373200"/>
                </a:lnTo>
                <a:lnTo>
                  <a:pt x="123762" y="358845"/>
                </a:lnTo>
                <a:lnTo>
                  <a:pt x="117338" y="345679"/>
                </a:lnTo>
                <a:lnTo>
                  <a:pt x="107851" y="334513"/>
                </a:lnTo>
                <a:lnTo>
                  <a:pt x="95834" y="326159"/>
                </a:lnTo>
                <a:lnTo>
                  <a:pt x="105947" y="316382"/>
                </a:lnTo>
                <a:lnTo>
                  <a:pt x="114171" y="304991"/>
                </a:lnTo>
                <a:lnTo>
                  <a:pt x="119792" y="292319"/>
                </a:lnTo>
                <a:lnTo>
                  <a:pt x="122097" y="278699"/>
                </a:lnTo>
                <a:lnTo>
                  <a:pt x="120136" y="264840"/>
                </a:lnTo>
                <a:lnTo>
                  <a:pt x="113922" y="252285"/>
                </a:lnTo>
                <a:lnTo>
                  <a:pt x="104159" y="242646"/>
                </a:lnTo>
                <a:lnTo>
                  <a:pt x="91554" y="237538"/>
                </a:lnTo>
                <a:lnTo>
                  <a:pt x="102737" y="228489"/>
                </a:lnTo>
                <a:lnTo>
                  <a:pt x="110837" y="216567"/>
                </a:lnTo>
                <a:lnTo>
                  <a:pt x="115316" y="202870"/>
                </a:lnTo>
                <a:lnTo>
                  <a:pt x="115633" y="188491"/>
                </a:lnTo>
                <a:lnTo>
                  <a:pt x="111505" y="174706"/>
                </a:lnTo>
                <a:lnTo>
                  <a:pt x="103549" y="162686"/>
                </a:lnTo>
                <a:lnTo>
                  <a:pt x="92573" y="153345"/>
                </a:lnTo>
                <a:lnTo>
                  <a:pt x="79387" y="147597"/>
                </a:lnTo>
                <a:lnTo>
                  <a:pt x="92676" y="132317"/>
                </a:lnTo>
                <a:lnTo>
                  <a:pt x="100172" y="113436"/>
                </a:lnTo>
                <a:lnTo>
                  <a:pt x="101292" y="94701"/>
                </a:lnTo>
                <a:lnTo>
                  <a:pt x="101282" y="92796"/>
                </a:lnTo>
                <a:lnTo>
                  <a:pt x="95821" y="73683"/>
                </a:lnTo>
                <a:lnTo>
                  <a:pt x="531615" y="73683"/>
                </a:lnTo>
                <a:lnTo>
                  <a:pt x="539755" y="59968"/>
                </a:lnTo>
                <a:lnTo>
                  <a:pt x="540796" y="39904"/>
                </a:lnTo>
                <a:lnTo>
                  <a:pt x="539240" y="35723"/>
                </a:lnTo>
                <a:lnTo>
                  <a:pt x="392988" y="35723"/>
                </a:lnTo>
                <a:lnTo>
                  <a:pt x="320547" y="35659"/>
                </a:lnTo>
                <a:lnTo>
                  <a:pt x="317351" y="30922"/>
                </a:lnTo>
                <a:lnTo>
                  <a:pt x="239814" y="30922"/>
                </a:lnTo>
                <a:lnTo>
                  <a:pt x="236960" y="28471"/>
                </a:lnTo>
                <a:lnTo>
                  <a:pt x="171373" y="28471"/>
                </a:lnTo>
                <a:lnTo>
                  <a:pt x="167138" y="21499"/>
                </a:lnTo>
                <a:lnTo>
                  <a:pt x="100114" y="21499"/>
                </a:lnTo>
                <a:lnTo>
                  <a:pt x="85282" y="7817"/>
                </a:lnTo>
                <a:lnTo>
                  <a:pt x="66176" y="939"/>
                </a:lnTo>
                <a:close/>
              </a:path>
              <a:path w="560704" h="598170">
                <a:moveTo>
                  <a:pt x="345985" y="378536"/>
                </a:moveTo>
                <a:lnTo>
                  <a:pt x="330447" y="378773"/>
                </a:lnTo>
                <a:lnTo>
                  <a:pt x="316081" y="384695"/>
                </a:lnTo>
                <a:lnTo>
                  <a:pt x="305358" y="395793"/>
                </a:lnTo>
                <a:lnTo>
                  <a:pt x="482884" y="395793"/>
                </a:lnTo>
                <a:lnTo>
                  <a:pt x="482599" y="392872"/>
                </a:lnTo>
                <a:lnTo>
                  <a:pt x="494616" y="390865"/>
                </a:lnTo>
                <a:lnTo>
                  <a:pt x="506477" y="388122"/>
                </a:lnTo>
                <a:lnTo>
                  <a:pt x="516460" y="384490"/>
                </a:lnTo>
                <a:lnTo>
                  <a:pt x="360222" y="384490"/>
                </a:lnTo>
                <a:lnTo>
                  <a:pt x="345985" y="378536"/>
                </a:lnTo>
                <a:close/>
              </a:path>
              <a:path w="560704" h="598170">
                <a:moveTo>
                  <a:pt x="400785" y="348580"/>
                </a:moveTo>
                <a:lnTo>
                  <a:pt x="382609" y="354659"/>
                </a:lnTo>
                <a:lnTo>
                  <a:pt x="368106" y="367189"/>
                </a:lnTo>
                <a:lnTo>
                  <a:pt x="360222" y="384490"/>
                </a:lnTo>
                <a:lnTo>
                  <a:pt x="516460" y="384490"/>
                </a:lnTo>
                <a:lnTo>
                  <a:pt x="542790" y="350632"/>
                </a:lnTo>
                <a:lnTo>
                  <a:pt x="419684" y="350632"/>
                </a:lnTo>
                <a:lnTo>
                  <a:pt x="400785" y="348580"/>
                </a:lnTo>
                <a:close/>
              </a:path>
              <a:path w="560704" h="598170">
                <a:moveTo>
                  <a:pt x="547511" y="91742"/>
                </a:moveTo>
                <a:lnTo>
                  <a:pt x="465658" y="91742"/>
                </a:lnTo>
                <a:lnTo>
                  <a:pt x="458131" y="105705"/>
                </a:lnTo>
                <a:lnTo>
                  <a:pt x="455920" y="121473"/>
                </a:lnTo>
                <a:lnTo>
                  <a:pt x="458971" y="137098"/>
                </a:lnTo>
                <a:lnTo>
                  <a:pt x="467232" y="150632"/>
                </a:lnTo>
                <a:lnTo>
                  <a:pt x="457189" y="157992"/>
                </a:lnTo>
                <a:lnTo>
                  <a:pt x="449368" y="167695"/>
                </a:lnTo>
                <a:lnTo>
                  <a:pt x="444203" y="179036"/>
                </a:lnTo>
                <a:lnTo>
                  <a:pt x="442125" y="191310"/>
                </a:lnTo>
                <a:lnTo>
                  <a:pt x="443445" y="203697"/>
                </a:lnTo>
                <a:lnTo>
                  <a:pt x="447908" y="215339"/>
                </a:lnTo>
                <a:lnTo>
                  <a:pt x="455121" y="225504"/>
                </a:lnTo>
                <a:lnTo>
                  <a:pt x="464692" y="233462"/>
                </a:lnTo>
                <a:lnTo>
                  <a:pt x="450821" y="247339"/>
                </a:lnTo>
                <a:lnTo>
                  <a:pt x="443350" y="265607"/>
                </a:lnTo>
                <a:lnTo>
                  <a:pt x="442896" y="285349"/>
                </a:lnTo>
                <a:lnTo>
                  <a:pt x="450049" y="303591"/>
                </a:lnTo>
                <a:lnTo>
                  <a:pt x="436936" y="310798"/>
                </a:lnTo>
                <a:lnTo>
                  <a:pt x="426904" y="321968"/>
                </a:lnTo>
                <a:lnTo>
                  <a:pt x="420853" y="335709"/>
                </a:lnTo>
                <a:lnTo>
                  <a:pt x="419684" y="350632"/>
                </a:lnTo>
                <a:lnTo>
                  <a:pt x="542790" y="350632"/>
                </a:lnTo>
                <a:lnTo>
                  <a:pt x="543281" y="346501"/>
                </a:lnTo>
                <a:lnTo>
                  <a:pt x="539765" y="335709"/>
                </a:lnTo>
                <a:lnTo>
                  <a:pt x="539863" y="333149"/>
                </a:lnTo>
                <a:lnTo>
                  <a:pt x="540514" y="324602"/>
                </a:lnTo>
                <a:lnTo>
                  <a:pt x="546255" y="305638"/>
                </a:lnTo>
                <a:lnTo>
                  <a:pt x="552922" y="285334"/>
                </a:lnTo>
                <a:lnTo>
                  <a:pt x="556653" y="270076"/>
                </a:lnTo>
                <a:lnTo>
                  <a:pt x="556169" y="259472"/>
                </a:lnTo>
                <a:lnTo>
                  <a:pt x="552924" y="249367"/>
                </a:lnTo>
                <a:lnTo>
                  <a:pt x="547086" y="240688"/>
                </a:lnTo>
                <a:lnTo>
                  <a:pt x="538822" y="234363"/>
                </a:lnTo>
                <a:lnTo>
                  <a:pt x="548022" y="226797"/>
                </a:lnTo>
                <a:lnTo>
                  <a:pt x="554985" y="217114"/>
                </a:lnTo>
                <a:lnTo>
                  <a:pt x="559330" y="206006"/>
                </a:lnTo>
                <a:lnTo>
                  <a:pt x="560679" y="194168"/>
                </a:lnTo>
                <a:lnTo>
                  <a:pt x="558797" y="182410"/>
                </a:lnTo>
                <a:lnTo>
                  <a:pt x="553958" y="171513"/>
                </a:lnTo>
                <a:lnTo>
                  <a:pt x="546570" y="162151"/>
                </a:lnTo>
                <a:lnTo>
                  <a:pt x="537044" y="155001"/>
                </a:lnTo>
                <a:lnTo>
                  <a:pt x="545694" y="146957"/>
                </a:lnTo>
                <a:lnTo>
                  <a:pt x="551968" y="136932"/>
                </a:lnTo>
                <a:lnTo>
                  <a:pt x="555531" y="125654"/>
                </a:lnTo>
                <a:lnTo>
                  <a:pt x="555851" y="118278"/>
                </a:lnTo>
                <a:lnTo>
                  <a:pt x="555945" y="113436"/>
                </a:lnTo>
                <a:lnTo>
                  <a:pt x="553324" y="102358"/>
                </a:lnTo>
                <a:lnTo>
                  <a:pt x="547704" y="91950"/>
                </a:lnTo>
                <a:lnTo>
                  <a:pt x="547511" y="91742"/>
                </a:lnTo>
                <a:close/>
              </a:path>
              <a:path w="560704" h="598170">
                <a:moveTo>
                  <a:pt x="462018" y="94701"/>
                </a:moveTo>
                <a:lnTo>
                  <a:pt x="239801" y="94701"/>
                </a:lnTo>
                <a:lnTo>
                  <a:pt x="255960" y="110360"/>
                </a:lnTo>
                <a:lnTo>
                  <a:pt x="277121" y="118430"/>
                </a:lnTo>
                <a:lnTo>
                  <a:pt x="299771" y="118278"/>
                </a:lnTo>
                <a:lnTo>
                  <a:pt x="320395" y="109268"/>
                </a:lnTo>
                <a:lnTo>
                  <a:pt x="324637" y="106131"/>
                </a:lnTo>
                <a:lnTo>
                  <a:pt x="329018" y="102182"/>
                </a:lnTo>
                <a:lnTo>
                  <a:pt x="398119" y="102170"/>
                </a:lnTo>
                <a:lnTo>
                  <a:pt x="404545" y="96810"/>
                </a:lnTo>
                <a:lnTo>
                  <a:pt x="459425" y="96810"/>
                </a:lnTo>
                <a:lnTo>
                  <a:pt x="462018" y="94701"/>
                </a:lnTo>
                <a:close/>
              </a:path>
              <a:path w="560704" h="598170">
                <a:moveTo>
                  <a:pt x="398106" y="102182"/>
                </a:moveTo>
                <a:lnTo>
                  <a:pt x="329018" y="102182"/>
                </a:lnTo>
                <a:lnTo>
                  <a:pt x="338226" y="102652"/>
                </a:lnTo>
                <a:lnTo>
                  <a:pt x="341579" y="105204"/>
                </a:lnTo>
                <a:lnTo>
                  <a:pt x="344977" y="107243"/>
                </a:lnTo>
                <a:lnTo>
                  <a:pt x="360265" y="112804"/>
                </a:lnTo>
                <a:lnTo>
                  <a:pt x="376618" y="112691"/>
                </a:lnTo>
                <a:lnTo>
                  <a:pt x="392046" y="107236"/>
                </a:lnTo>
                <a:lnTo>
                  <a:pt x="398106" y="102182"/>
                </a:lnTo>
                <a:close/>
              </a:path>
              <a:path w="560704" h="598170">
                <a:moveTo>
                  <a:pt x="459425" y="96810"/>
                </a:moveTo>
                <a:lnTo>
                  <a:pt x="404545" y="96810"/>
                </a:lnTo>
                <a:lnTo>
                  <a:pt x="419230" y="105165"/>
                </a:lnTo>
                <a:lnTo>
                  <a:pt x="436149" y="106954"/>
                </a:lnTo>
                <a:lnTo>
                  <a:pt x="452544" y="102403"/>
                </a:lnTo>
                <a:lnTo>
                  <a:pt x="459425" y="96810"/>
                </a:lnTo>
                <a:close/>
              </a:path>
              <a:path w="560704" h="598170">
                <a:moveTo>
                  <a:pt x="541861" y="85659"/>
                </a:moveTo>
                <a:lnTo>
                  <a:pt x="164071" y="85659"/>
                </a:lnTo>
                <a:lnTo>
                  <a:pt x="176098" y="88250"/>
                </a:lnTo>
                <a:lnTo>
                  <a:pt x="179819" y="92149"/>
                </a:lnTo>
                <a:lnTo>
                  <a:pt x="183794" y="95248"/>
                </a:lnTo>
                <a:lnTo>
                  <a:pt x="197051" y="102170"/>
                </a:lnTo>
                <a:lnTo>
                  <a:pt x="211888" y="104376"/>
                </a:lnTo>
                <a:lnTo>
                  <a:pt x="226680" y="101880"/>
                </a:lnTo>
                <a:lnTo>
                  <a:pt x="239801" y="94701"/>
                </a:lnTo>
                <a:lnTo>
                  <a:pt x="462018" y="94701"/>
                </a:lnTo>
                <a:lnTo>
                  <a:pt x="465658" y="91742"/>
                </a:lnTo>
                <a:lnTo>
                  <a:pt x="547511" y="91742"/>
                </a:lnTo>
                <a:lnTo>
                  <a:pt x="541861" y="85659"/>
                </a:lnTo>
                <a:close/>
              </a:path>
              <a:path w="560704" h="598170">
                <a:moveTo>
                  <a:pt x="531615" y="73683"/>
                </a:moveTo>
                <a:lnTo>
                  <a:pt x="95821" y="73683"/>
                </a:lnTo>
                <a:lnTo>
                  <a:pt x="108382" y="82799"/>
                </a:lnTo>
                <a:lnTo>
                  <a:pt x="121946" y="90288"/>
                </a:lnTo>
                <a:lnTo>
                  <a:pt x="136114" y="94253"/>
                </a:lnTo>
                <a:lnTo>
                  <a:pt x="150482" y="92796"/>
                </a:lnTo>
                <a:lnTo>
                  <a:pt x="157365" y="90485"/>
                </a:lnTo>
                <a:lnTo>
                  <a:pt x="164071" y="85659"/>
                </a:lnTo>
                <a:lnTo>
                  <a:pt x="541861" y="85659"/>
                </a:lnTo>
                <a:lnTo>
                  <a:pt x="539654" y="83283"/>
                </a:lnTo>
                <a:lnTo>
                  <a:pt x="529640" y="77010"/>
                </a:lnTo>
                <a:lnTo>
                  <a:pt x="531615" y="73683"/>
                </a:lnTo>
                <a:close/>
              </a:path>
              <a:path w="560704" h="598170">
                <a:moveTo>
                  <a:pt x="431725" y="16502"/>
                </a:moveTo>
                <a:lnTo>
                  <a:pt x="416296" y="17019"/>
                </a:lnTo>
                <a:lnTo>
                  <a:pt x="402367" y="23674"/>
                </a:lnTo>
                <a:lnTo>
                  <a:pt x="392988" y="35723"/>
                </a:lnTo>
                <a:lnTo>
                  <a:pt x="539240" y="35723"/>
                </a:lnTo>
                <a:lnTo>
                  <a:pt x="534460" y="22870"/>
                </a:lnTo>
                <a:lnTo>
                  <a:pt x="445604" y="22870"/>
                </a:lnTo>
                <a:lnTo>
                  <a:pt x="431725" y="16502"/>
                </a:lnTo>
                <a:close/>
              </a:path>
              <a:path w="560704" h="598170">
                <a:moveTo>
                  <a:pt x="356782" y="18451"/>
                </a:moveTo>
                <a:lnTo>
                  <a:pt x="336479" y="22742"/>
                </a:lnTo>
                <a:lnTo>
                  <a:pt x="320547" y="35659"/>
                </a:lnTo>
                <a:lnTo>
                  <a:pt x="392910" y="35659"/>
                </a:lnTo>
                <a:lnTo>
                  <a:pt x="377078" y="22779"/>
                </a:lnTo>
                <a:lnTo>
                  <a:pt x="356782" y="18451"/>
                </a:lnTo>
                <a:close/>
              </a:path>
              <a:path w="560704" h="598170">
                <a:moveTo>
                  <a:pt x="281558" y="9713"/>
                </a:moveTo>
                <a:lnTo>
                  <a:pt x="269391" y="10686"/>
                </a:lnTo>
                <a:lnTo>
                  <a:pt x="257881" y="14798"/>
                </a:lnTo>
                <a:lnTo>
                  <a:pt x="247774" y="21670"/>
                </a:lnTo>
                <a:lnTo>
                  <a:pt x="239814" y="30922"/>
                </a:lnTo>
                <a:lnTo>
                  <a:pt x="317351" y="30922"/>
                </a:lnTo>
                <a:lnTo>
                  <a:pt x="313720" y="25540"/>
                </a:lnTo>
                <a:lnTo>
                  <a:pt x="304482" y="17533"/>
                </a:lnTo>
                <a:lnTo>
                  <a:pt x="293530" y="12103"/>
                </a:lnTo>
                <a:lnTo>
                  <a:pt x="281558" y="9713"/>
                </a:lnTo>
                <a:close/>
              </a:path>
              <a:path w="560704" h="598170">
                <a:moveTo>
                  <a:pt x="206170" y="13618"/>
                </a:moveTo>
                <a:lnTo>
                  <a:pt x="186905" y="16952"/>
                </a:lnTo>
                <a:lnTo>
                  <a:pt x="171373" y="28471"/>
                </a:lnTo>
                <a:lnTo>
                  <a:pt x="236960" y="28471"/>
                </a:lnTo>
                <a:lnTo>
                  <a:pt x="225146" y="18323"/>
                </a:lnTo>
                <a:lnTo>
                  <a:pt x="206170" y="13618"/>
                </a:lnTo>
                <a:close/>
              </a:path>
              <a:path w="560704" h="598170">
                <a:moveTo>
                  <a:pt x="500186" y="0"/>
                </a:moveTo>
                <a:lnTo>
                  <a:pt x="479923" y="1223"/>
                </a:lnTo>
                <a:lnTo>
                  <a:pt x="460922" y="9162"/>
                </a:lnTo>
                <a:lnTo>
                  <a:pt x="445604" y="22870"/>
                </a:lnTo>
                <a:lnTo>
                  <a:pt x="534460" y="22870"/>
                </a:lnTo>
                <a:lnTo>
                  <a:pt x="533671" y="20750"/>
                </a:lnTo>
                <a:lnTo>
                  <a:pt x="519290" y="6436"/>
                </a:lnTo>
                <a:lnTo>
                  <a:pt x="500186" y="0"/>
                </a:lnTo>
                <a:close/>
              </a:path>
              <a:path w="560704" h="598170">
                <a:moveTo>
                  <a:pt x="137794" y="3922"/>
                </a:moveTo>
                <a:lnTo>
                  <a:pt x="126962" y="4388"/>
                </a:lnTo>
                <a:lnTo>
                  <a:pt x="116616" y="7686"/>
                </a:lnTo>
                <a:lnTo>
                  <a:pt x="107439" y="13496"/>
                </a:lnTo>
                <a:lnTo>
                  <a:pt x="100114" y="21499"/>
                </a:lnTo>
                <a:lnTo>
                  <a:pt x="167138" y="21499"/>
                </a:lnTo>
                <a:lnTo>
                  <a:pt x="165741" y="19199"/>
                </a:lnTo>
                <a:lnTo>
                  <a:pt x="157860" y="11720"/>
                </a:lnTo>
                <a:lnTo>
                  <a:pt x="148342" y="6479"/>
                </a:lnTo>
                <a:lnTo>
                  <a:pt x="137794" y="3922"/>
                </a:lnTo>
                <a:close/>
              </a:path>
            </a:pathLst>
          </a:custGeom>
          <a:solidFill>
            <a:srgbClr val="FF9E19"/>
          </a:solidFill>
        </p:spPr>
        <p:txBody>
          <a:bodyPr wrap="square" lIns="0" tIns="0" rIns="0" bIns="0" rtlCol="0"/>
          <a:lstStyle/>
          <a:p>
            <a:endParaRPr/>
          </a:p>
        </p:txBody>
      </p:sp>
      <p:sp>
        <p:nvSpPr>
          <p:cNvPr id="68" name="object 68"/>
          <p:cNvSpPr/>
          <p:nvPr/>
        </p:nvSpPr>
        <p:spPr>
          <a:xfrm>
            <a:off x="8728540" y="3009761"/>
            <a:ext cx="3810" cy="39370"/>
          </a:xfrm>
          <a:custGeom>
            <a:avLst/>
            <a:gdLst/>
            <a:ahLst/>
            <a:cxnLst/>
            <a:rect l="l" t="t" r="r" b="b"/>
            <a:pathLst>
              <a:path w="3809" h="39369">
                <a:moveTo>
                  <a:pt x="3465" y="876"/>
                </a:moveTo>
                <a:lnTo>
                  <a:pt x="1839" y="0"/>
                </a:lnTo>
                <a:lnTo>
                  <a:pt x="887" y="5295"/>
                </a:lnTo>
                <a:lnTo>
                  <a:pt x="645" y="7124"/>
                </a:lnTo>
                <a:lnTo>
                  <a:pt x="0" y="15062"/>
                </a:lnTo>
                <a:lnTo>
                  <a:pt x="61" y="23025"/>
                </a:lnTo>
                <a:lnTo>
                  <a:pt x="827" y="30949"/>
                </a:lnTo>
                <a:lnTo>
                  <a:pt x="2296" y="38773"/>
                </a:lnTo>
              </a:path>
            </a:pathLst>
          </a:custGeom>
          <a:ln w="14706">
            <a:solidFill>
              <a:srgbClr val="243845"/>
            </a:solidFill>
          </a:ln>
        </p:spPr>
        <p:txBody>
          <a:bodyPr wrap="square" lIns="0" tIns="0" rIns="0" bIns="0" rtlCol="0"/>
          <a:lstStyle/>
          <a:p>
            <a:endParaRPr/>
          </a:p>
        </p:txBody>
      </p:sp>
      <p:sp>
        <p:nvSpPr>
          <p:cNvPr id="69" name="object 69"/>
          <p:cNvSpPr/>
          <p:nvPr/>
        </p:nvSpPr>
        <p:spPr>
          <a:xfrm>
            <a:off x="8844705" y="3037853"/>
            <a:ext cx="48260" cy="7620"/>
          </a:xfrm>
          <a:custGeom>
            <a:avLst/>
            <a:gdLst/>
            <a:ahLst/>
            <a:cxnLst/>
            <a:rect l="l" t="t" r="r" b="b"/>
            <a:pathLst>
              <a:path w="48259" h="7619">
                <a:moveTo>
                  <a:pt x="47777" y="4267"/>
                </a:moveTo>
                <a:lnTo>
                  <a:pt x="35761" y="6961"/>
                </a:lnTo>
                <a:lnTo>
                  <a:pt x="23441" y="7115"/>
                </a:lnTo>
                <a:lnTo>
                  <a:pt x="11344" y="4777"/>
                </a:lnTo>
                <a:lnTo>
                  <a:pt x="0" y="0"/>
                </a:lnTo>
              </a:path>
            </a:pathLst>
          </a:custGeom>
          <a:ln w="14706">
            <a:solidFill>
              <a:srgbClr val="243845"/>
            </a:solidFill>
          </a:ln>
        </p:spPr>
        <p:txBody>
          <a:bodyPr wrap="square" lIns="0" tIns="0" rIns="0" bIns="0" rtlCol="0"/>
          <a:lstStyle/>
          <a:p>
            <a:endParaRPr/>
          </a:p>
        </p:txBody>
      </p:sp>
      <p:sp>
        <p:nvSpPr>
          <p:cNvPr id="70" name="object 70"/>
          <p:cNvSpPr/>
          <p:nvPr/>
        </p:nvSpPr>
        <p:spPr>
          <a:xfrm>
            <a:off x="8595445" y="3044356"/>
            <a:ext cx="271780" cy="105410"/>
          </a:xfrm>
          <a:custGeom>
            <a:avLst/>
            <a:gdLst/>
            <a:ahLst/>
            <a:cxnLst/>
            <a:rect l="l" t="t" r="r" b="b"/>
            <a:pathLst>
              <a:path w="271779" h="105410">
                <a:moveTo>
                  <a:pt x="3476" y="0"/>
                </a:moveTo>
                <a:lnTo>
                  <a:pt x="0" y="12058"/>
                </a:lnTo>
                <a:lnTo>
                  <a:pt x="1055" y="24647"/>
                </a:lnTo>
                <a:lnTo>
                  <a:pt x="6014" y="36508"/>
                </a:lnTo>
                <a:lnTo>
                  <a:pt x="14246" y="46380"/>
                </a:lnTo>
                <a:lnTo>
                  <a:pt x="24805" y="53427"/>
                </a:lnTo>
                <a:lnTo>
                  <a:pt x="36768" y="57797"/>
                </a:lnTo>
                <a:lnTo>
                  <a:pt x="49509" y="59710"/>
                </a:lnTo>
                <a:lnTo>
                  <a:pt x="62404" y="59385"/>
                </a:lnTo>
                <a:lnTo>
                  <a:pt x="68348" y="58750"/>
                </a:lnTo>
                <a:lnTo>
                  <a:pt x="74368" y="57531"/>
                </a:lnTo>
                <a:lnTo>
                  <a:pt x="80235" y="58648"/>
                </a:lnTo>
                <a:lnTo>
                  <a:pt x="86979" y="59944"/>
                </a:lnTo>
                <a:lnTo>
                  <a:pt x="92707" y="64173"/>
                </a:lnTo>
                <a:lnTo>
                  <a:pt x="98612" y="67678"/>
                </a:lnTo>
                <a:lnTo>
                  <a:pt x="113673" y="74827"/>
                </a:lnTo>
                <a:lnTo>
                  <a:pt x="129765" y="79201"/>
                </a:lnTo>
                <a:lnTo>
                  <a:pt x="146372" y="80706"/>
                </a:lnTo>
                <a:lnTo>
                  <a:pt x="162976" y="79248"/>
                </a:lnTo>
                <a:lnTo>
                  <a:pt x="175142" y="76384"/>
                </a:lnTo>
                <a:lnTo>
                  <a:pt x="187180" y="72910"/>
                </a:lnTo>
                <a:lnTo>
                  <a:pt x="199264" y="69846"/>
                </a:lnTo>
                <a:lnTo>
                  <a:pt x="211566" y="68211"/>
                </a:lnTo>
                <a:lnTo>
                  <a:pt x="229937" y="70265"/>
                </a:lnTo>
                <a:lnTo>
                  <a:pt x="246942" y="77606"/>
                </a:lnTo>
                <a:lnTo>
                  <a:pt x="261222" y="89400"/>
                </a:lnTo>
                <a:lnTo>
                  <a:pt x="271421" y="104813"/>
                </a:lnTo>
              </a:path>
            </a:pathLst>
          </a:custGeom>
          <a:ln w="14706">
            <a:solidFill>
              <a:srgbClr val="243845"/>
            </a:solidFill>
          </a:ln>
        </p:spPr>
        <p:txBody>
          <a:bodyPr wrap="square" lIns="0" tIns="0" rIns="0" bIns="0" rtlCol="0"/>
          <a:lstStyle/>
          <a:p>
            <a:endParaRPr/>
          </a:p>
        </p:txBody>
      </p:sp>
      <p:sp>
        <p:nvSpPr>
          <p:cNvPr id="71" name="object 71"/>
          <p:cNvSpPr/>
          <p:nvPr/>
        </p:nvSpPr>
        <p:spPr>
          <a:xfrm>
            <a:off x="8764517" y="3054694"/>
            <a:ext cx="19685" cy="64769"/>
          </a:xfrm>
          <a:custGeom>
            <a:avLst/>
            <a:gdLst/>
            <a:ahLst/>
            <a:cxnLst/>
            <a:rect l="l" t="t" r="r" b="b"/>
            <a:pathLst>
              <a:path w="19684" h="64769">
                <a:moveTo>
                  <a:pt x="13855" y="0"/>
                </a:moveTo>
                <a:lnTo>
                  <a:pt x="16983" y="10411"/>
                </a:lnTo>
                <a:lnTo>
                  <a:pt x="19142" y="21055"/>
                </a:lnTo>
                <a:lnTo>
                  <a:pt x="19381" y="31591"/>
                </a:lnTo>
                <a:lnTo>
                  <a:pt x="16751" y="41681"/>
                </a:lnTo>
                <a:lnTo>
                  <a:pt x="14732" y="46202"/>
                </a:lnTo>
                <a:lnTo>
                  <a:pt x="11595" y="50101"/>
                </a:lnTo>
                <a:lnTo>
                  <a:pt x="8496" y="53962"/>
                </a:lnTo>
                <a:lnTo>
                  <a:pt x="5664" y="57492"/>
                </a:lnTo>
                <a:lnTo>
                  <a:pt x="2832" y="61023"/>
                </a:lnTo>
                <a:lnTo>
                  <a:pt x="0" y="64541"/>
                </a:lnTo>
              </a:path>
            </a:pathLst>
          </a:custGeom>
          <a:ln w="14706">
            <a:solidFill>
              <a:srgbClr val="243845"/>
            </a:solidFill>
          </a:ln>
        </p:spPr>
        <p:txBody>
          <a:bodyPr wrap="square" lIns="0" tIns="0" rIns="0" bIns="0" rtlCol="0"/>
          <a:lstStyle/>
          <a:p>
            <a:endParaRPr/>
          </a:p>
        </p:txBody>
      </p:sp>
      <p:sp>
        <p:nvSpPr>
          <p:cNvPr id="72" name="object 72"/>
          <p:cNvSpPr/>
          <p:nvPr/>
        </p:nvSpPr>
        <p:spPr>
          <a:xfrm>
            <a:off x="8672886" y="3069222"/>
            <a:ext cx="8890" cy="29209"/>
          </a:xfrm>
          <a:custGeom>
            <a:avLst/>
            <a:gdLst/>
            <a:ahLst/>
            <a:cxnLst/>
            <a:rect l="l" t="t" r="r" b="b"/>
            <a:pathLst>
              <a:path w="8890" h="29210">
                <a:moveTo>
                  <a:pt x="7950" y="0"/>
                </a:moveTo>
                <a:lnTo>
                  <a:pt x="8540" y="7674"/>
                </a:lnTo>
                <a:lnTo>
                  <a:pt x="7337" y="15284"/>
                </a:lnTo>
                <a:lnTo>
                  <a:pt x="4453" y="22427"/>
                </a:lnTo>
                <a:lnTo>
                  <a:pt x="0" y="28702"/>
                </a:lnTo>
              </a:path>
            </a:pathLst>
          </a:custGeom>
          <a:ln w="14706">
            <a:solidFill>
              <a:srgbClr val="243845"/>
            </a:solidFill>
          </a:ln>
        </p:spPr>
        <p:txBody>
          <a:bodyPr wrap="square" lIns="0" tIns="0" rIns="0" bIns="0" rtlCol="0"/>
          <a:lstStyle/>
          <a:p>
            <a:endParaRPr/>
          </a:p>
        </p:txBody>
      </p:sp>
      <p:sp>
        <p:nvSpPr>
          <p:cNvPr id="73" name="object 73"/>
          <p:cNvSpPr/>
          <p:nvPr/>
        </p:nvSpPr>
        <p:spPr>
          <a:xfrm>
            <a:off x="8536958" y="3163042"/>
            <a:ext cx="276860" cy="48895"/>
          </a:xfrm>
          <a:custGeom>
            <a:avLst/>
            <a:gdLst/>
            <a:ahLst/>
            <a:cxnLst/>
            <a:rect l="l" t="t" r="r" b="b"/>
            <a:pathLst>
              <a:path w="276859" h="48894">
                <a:moveTo>
                  <a:pt x="276542" y="19349"/>
                </a:moveTo>
                <a:lnTo>
                  <a:pt x="258035" y="12219"/>
                </a:lnTo>
                <a:lnTo>
                  <a:pt x="238299" y="10039"/>
                </a:lnTo>
                <a:lnTo>
                  <a:pt x="218635" y="12790"/>
                </a:lnTo>
                <a:lnTo>
                  <a:pt x="200342" y="20454"/>
                </a:lnTo>
                <a:lnTo>
                  <a:pt x="198437" y="21572"/>
                </a:lnTo>
                <a:lnTo>
                  <a:pt x="196456" y="22816"/>
                </a:lnTo>
                <a:lnTo>
                  <a:pt x="194259" y="22855"/>
                </a:lnTo>
                <a:lnTo>
                  <a:pt x="191998" y="22893"/>
                </a:lnTo>
                <a:lnTo>
                  <a:pt x="189941" y="21686"/>
                </a:lnTo>
                <a:lnTo>
                  <a:pt x="187998" y="20543"/>
                </a:lnTo>
                <a:lnTo>
                  <a:pt x="164809" y="9598"/>
                </a:lnTo>
                <a:lnTo>
                  <a:pt x="140106" y="2704"/>
                </a:lnTo>
                <a:lnTo>
                  <a:pt x="114603" y="0"/>
                </a:lnTo>
                <a:lnTo>
                  <a:pt x="89014" y="1620"/>
                </a:lnTo>
                <a:lnTo>
                  <a:pt x="64077" y="7609"/>
                </a:lnTo>
                <a:lnTo>
                  <a:pt x="40501" y="17708"/>
                </a:lnTo>
                <a:lnTo>
                  <a:pt x="18928" y="31574"/>
                </a:lnTo>
                <a:lnTo>
                  <a:pt x="0" y="48864"/>
                </a:lnTo>
              </a:path>
            </a:pathLst>
          </a:custGeom>
          <a:ln w="14706">
            <a:solidFill>
              <a:srgbClr val="243845"/>
            </a:solidFill>
          </a:ln>
        </p:spPr>
        <p:txBody>
          <a:bodyPr wrap="square" lIns="0" tIns="0" rIns="0" bIns="0" rtlCol="0"/>
          <a:lstStyle/>
          <a:p>
            <a:endParaRPr/>
          </a:p>
        </p:txBody>
      </p:sp>
      <p:sp>
        <p:nvSpPr>
          <p:cNvPr id="74" name="object 74"/>
          <p:cNvSpPr/>
          <p:nvPr/>
        </p:nvSpPr>
        <p:spPr>
          <a:xfrm>
            <a:off x="8624576" y="3226169"/>
            <a:ext cx="77470" cy="38735"/>
          </a:xfrm>
          <a:custGeom>
            <a:avLst/>
            <a:gdLst/>
            <a:ahLst/>
            <a:cxnLst/>
            <a:rect l="l" t="t" r="r" b="b"/>
            <a:pathLst>
              <a:path w="77470" h="38735">
                <a:moveTo>
                  <a:pt x="0" y="1854"/>
                </a:moveTo>
                <a:lnTo>
                  <a:pt x="12083" y="510"/>
                </a:lnTo>
                <a:lnTo>
                  <a:pt x="24223" y="0"/>
                </a:lnTo>
                <a:lnTo>
                  <a:pt x="36227" y="861"/>
                </a:lnTo>
                <a:lnTo>
                  <a:pt x="47904" y="3632"/>
                </a:lnTo>
                <a:lnTo>
                  <a:pt x="58862" y="8966"/>
                </a:lnTo>
                <a:lnTo>
                  <a:pt x="68140" y="16846"/>
                </a:lnTo>
                <a:lnTo>
                  <a:pt x="74691" y="26774"/>
                </a:lnTo>
                <a:lnTo>
                  <a:pt x="77469" y="38252"/>
                </a:lnTo>
              </a:path>
            </a:pathLst>
          </a:custGeom>
          <a:ln w="14706">
            <a:solidFill>
              <a:srgbClr val="243845"/>
            </a:solidFill>
          </a:ln>
        </p:spPr>
        <p:txBody>
          <a:bodyPr wrap="square" lIns="0" tIns="0" rIns="0" bIns="0" rtlCol="0"/>
          <a:lstStyle/>
          <a:p>
            <a:endParaRPr/>
          </a:p>
        </p:txBody>
      </p:sp>
      <p:sp>
        <p:nvSpPr>
          <p:cNvPr id="75" name="object 75"/>
          <p:cNvSpPr/>
          <p:nvPr/>
        </p:nvSpPr>
        <p:spPr>
          <a:xfrm>
            <a:off x="8768912" y="3230576"/>
            <a:ext cx="21590" cy="29845"/>
          </a:xfrm>
          <a:custGeom>
            <a:avLst/>
            <a:gdLst/>
            <a:ahLst/>
            <a:cxnLst/>
            <a:rect l="l" t="t" r="r" b="b"/>
            <a:pathLst>
              <a:path w="21590" h="29845">
                <a:moveTo>
                  <a:pt x="0" y="0"/>
                </a:moveTo>
                <a:lnTo>
                  <a:pt x="8699" y="4292"/>
                </a:lnTo>
                <a:lnTo>
                  <a:pt x="15576" y="11172"/>
                </a:lnTo>
                <a:lnTo>
                  <a:pt x="20034" y="19820"/>
                </a:lnTo>
                <a:lnTo>
                  <a:pt x="21475" y="29413"/>
                </a:lnTo>
              </a:path>
            </a:pathLst>
          </a:custGeom>
          <a:ln w="14706">
            <a:solidFill>
              <a:srgbClr val="243845"/>
            </a:solidFill>
          </a:ln>
        </p:spPr>
        <p:txBody>
          <a:bodyPr wrap="square" lIns="0" tIns="0" rIns="0" bIns="0" rtlCol="0"/>
          <a:lstStyle/>
          <a:p>
            <a:endParaRPr/>
          </a:p>
        </p:txBody>
      </p:sp>
      <p:sp>
        <p:nvSpPr>
          <p:cNvPr id="76" name="object 76"/>
          <p:cNvSpPr/>
          <p:nvPr/>
        </p:nvSpPr>
        <p:spPr>
          <a:xfrm>
            <a:off x="8509044" y="2965171"/>
            <a:ext cx="387985" cy="524510"/>
          </a:xfrm>
          <a:custGeom>
            <a:avLst/>
            <a:gdLst/>
            <a:ahLst/>
            <a:cxnLst/>
            <a:rect l="l" t="t" r="r" b="b"/>
            <a:pathLst>
              <a:path w="387984" h="524510">
                <a:moveTo>
                  <a:pt x="186512" y="524255"/>
                </a:moveTo>
                <a:lnTo>
                  <a:pt x="180077" y="509306"/>
                </a:lnTo>
                <a:lnTo>
                  <a:pt x="167722" y="497563"/>
                </a:lnTo>
                <a:lnTo>
                  <a:pt x="153043" y="486883"/>
                </a:lnTo>
                <a:lnTo>
                  <a:pt x="139636" y="475119"/>
                </a:lnTo>
                <a:lnTo>
                  <a:pt x="130671" y="459953"/>
                </a:lnTo>
                <a:lnTo>
                  <a:pt x="127496" y="442555"/>
                </a:lnTo>
                <a:lnTo>
                  <a:pt x="130144" y="425068"/>
                </a:lnTo>
                <a:lnTo>
                  <a:pt x="138645" y="409638"/>
                </a:lnTo>
                <a:lnTo>
                  <a:pt x="140804" y="407047"/>
                </a:lnTo>
                <a:lnTo>
                  <a:pt x="143357" y="404418"/>
                </a:lnTo>
                <a:lnTo>
                  <a:pt x="143764" y="401065"/>
                </a:lnTo>
                <a:lnTo>
                  <a:pt x="144195" y="397484"/>
                </a:lnTo>
                <a:lnTo>
                  <a:pt x="142062" y="394169"/>
                </a:lnTo>
                <a:lnTo>
                  <a:pt x="140423" y="390956"/>
                </a:lnTo>
                <a:lnTo>
                  <a:pt x="135978" y="372654"/>
                </a:lnTo>
                <a:lnTo>
                  <a:pt x="139211" y="353837"/>
                </a:lnTo>
                <a:lnTo>
                  <a:pt x="148339" y="336149"/>
                </a:lnTo>
                <a:lnTo>
                  <a:pt x="177134" y="310361"/>
                </a:lnTo>
                <a:lnTo>
                  <a:pt x="195021" y="305041"/>
                </a:lnTo>
                <a:lnTo>
                  <a:pt x="204502" y="305659"/>
                </a:lnTo>
                <a:lnTo>
                  <a:pt x="213453" y="308827"/>
                </a:lnTo>
                <a:lnTo>
                  <a:pt x="220926" y="314369"/>
                </a:lnTo>
                <a:lnTo>
                  <a:pt x="225971" y="322110"/>
                </a:lnTo>
                <a:lnTo>
                  <a:pt x="236699" y="311012"/>
                </a:lnTo>
                <a:lnTo>
                  <a:pt x="251066" y="305090"/>
                </a:lnTo>
                <a:lnTo>
                  <a:pt x="266604" y="304852"/>
                </a:lnTo>
                <a:lnTo>
                  <a:pt x="280847" y="310807"/>
                </a:lnTo>
                <a:lnTo>
                  <a:pt x="288724" y="293506"/>
                </a:lnTo>
                <a:lnTo>
                  <a:pt x="303225" y="280976"/>
                </a:lnTo>
                <a:lnTo>
                  <a:pt x="321402" y="274897"/>
                </a:lnTo>
                <a:lnTo>
                  <a:pt x="340309" y="276948"/>
                </a:lnTo>
                <a:lnTo>
                  <a:pt x="341471" y="262026"/>
                </a:lnTo>
                <a:lnTo>
                  <a:pt x="347519" y="248284"/>
                </a:lnTo>
                <a:lnTo>
                  <a:pt x="357554" y="237115"/>
                </a:lnTo>
                <a:lnTo>
                  <a:pt x="370674" y="229908"/>
                </a:lnTo>
                <a:lnTo>
                  <a:pt x="363509" y="211651"/>
                </a:lnTo>
                <a:lnTo>
                  <a:pt x="363969" y="191923"/>
                </a:lnTo>
                <a:lnTo>
                  <a:pt x="371439" y="173656"/>
                </a:lnTo>
                <a:lnTo>
                  <a:pt x="385305" y="159778"/>
                </a:lnTo>
                <a:lnTo>
                  <a:pt x="375733" y="151820"/>
                </a:lnTo>
                <a:lnTo>
                  <a:pt x="368522" y="141655"/>
                </a:lnTo>
                <a:lnTo>
                  <a:pt x="364063" y="130014"/>
                </a:lnTo>
                <a:lnTo>
                  <a:pt x="362750" y="117627"/>
                </a:lnTo>
                <a:lnTo>
                  <a:pt x="364822" y="105352"/>
                </a:lnTo>
                <a:lnTo>
                  <a:pt x="369987" y="94011"/>
                </a:lnTo>
                <a:lnTo>
                  <a:pt x="377807" y="84308"/>
                </a:lnTo>
                <a:lnTo>
                  <a:pt x="387845" y="76949"/>
                </a:lnTo>
                <a:lnTo>
                  <a:pt x="379585" y="63415"/>
                </a:lnTo>
                <a:lnTo>
                  <a:pt x="376539" y="47790"/>
                </a:lnTo>
                <a:lnTo>
                  <a:pt x="378754" y="32022"/>
                </a:lnTo>
                <a:lnTo>
                  <a:pt x="386283" y="18059"/>
                </a:lnTo>
                <a:lnTo>
                  <a:pt x="373167" y="28720"/>
                </a:lnTo>
                <a:lnTo>
                  <a:pt x="356768" y="33270"/>
                </a:lnTo>
                <a:lnTo>
                  <a:pt x="339845" y="31482"/>
                </a:lnTo>
                <a:lnTo>
                  <a:pt x="325158" y="23126"/>
                </a:lnTo>
                <a:lnTo>
                  <a:pt x="312652" y="33560"/>
                </a:lnTo>
                <a:lnTo>
                  <a:pt x="297235" y="39009"/>
                </a:lnTo>
                <a:lnTo>
                  <a:pt x="280882" y="39126"/>
                </a:lnTo>
                <a:lnTo>
                  <a:pt x="265569" y="33566"/>
                </a:lnTo>
                <a:lnTo>
                  <a:pt x="262204" y="31521"/>
                </a:lnTo>
                <a:lnTo>
                  <a:pt x="258851" y="28968"/>
                </a:lnTo>
                <a:lnTo>
                  <a:pt x="254914" y="28778"/>
                </a:lnTo>
                <a:lnTo>
                  <a:pt x="249643" y="28498"/>
                </a:lnTo>
                <a:lnTo>
                  <a:pt x="245249" y="32448"/>
                </a:lnTo>
                <a:lnTo>
                  <a:pt x="241007" y="35585"/>
                </a:lnTo>
                <a:lnTo>
                  <a:pt x="220390" y="44594"/>
                </a:lnTo>
                <a:lnTo>
                  <a:pt x="197743" y="44746"/>
                </a:lnTo>
                <a:lnTo>
                  <a:pt x="176580" y="36676"/>
                </a:lnTo>
                <a:lnTo>
                  <a:pt x="160413" y="21018"/>
                </a:lnTo>
                <a:lnTo>
                  <a:pt x="147297" y="28197"/>
                </a:lnTo>
                <a:lnTo>
                  <a:pt x="132507" y="30692"/>
                </a:lnTo>
                <a:lnTo>
                  <a:pt x="117670" y="28487"/>
                </a:lnTo>
                <a:lnTo>
                  <a:pt x="104419" y="21564"/>
                </a:lnTo>
                <a:lnTo>
                  <a:pt x="100431" y="18465"/>
                </a:lnTo>
                <a:lnTo>
                  <a:pt x="96710" y="14566"/>
                </a:lnTo>
                <a:lnTo>
                  <a:pt x="91782" y="13500"/>
                </a:lnTo>
                <a:lnTo>
                  <a:pt x="84683" y="11976"/>
                </a:lnTo>
                <a:lnTo>
                  <a:pt x="77978" y="16802"/>
                </a:lnTo>
                <a:lnTo>
                  <a:pt x="71094" y="19113"/>
                </a:lnTo>
                <a:lnTo>
                  <a:pt x="56731" y="20570"/>
                </a:lnTo>
                <a:lnTo>
                  <a:pt x="42564" y="16605"/>
                </a:lnTo>
                <a:lnTo>
                  <a:pt x="28996" y="9115"/>
                </a:lnTo>
                <a:lnTo>
                  <a:pt x="16433" y="0"/>
                </a:lnTo>
                <a:lnTo>
                  <a:pt x="21997" y="19473"/>
                </a:lnTo>
                <a:lnTo>
                  <a:pt x="20785" y="39752"/>
                </a:lnTo>
                <a:lnTo>
                  <a:pt x="13288" y="58634"/>
                </a:lnTo>
                <a:lnTo>
                  <a:pt x="0" y="73913"/>
                </a:lnTo>
                <a:lnTo>
                  <a:pt x="13185" y="79662"/>
                </a:lnTo>
                <a:lnTo>
                  <a:pt x="24161" y="89003"/>
                </a:lnTo>
                <a:lnTo>
                  <a:pt x="32118" y="101022"/>
                </a:lnTo>
                <a:lnTo>
                  <a:pt x="36245" y="114807"/>
                </a:lnTo>
                <a:lnTo>
                  <a:pt x="35930" y="129186"/>
                </a:lnTo>
                <a:lnTo>
                  <a:pt x="31454" y="142884"/>
                </a:lnTo>
                <a:lnTo>
                  <a:pt x="23354" y="154805"/>
                </a:lnTo>
                <a:lnTo>
                  <a:pt x="12166" y="163855"/>
                </a:lnTo>
                <a:lnTo>
                  <a:pt x="24777" y="168963"/>
                </a:lnTo>
                <a:lnTo>
                  <a:pt x="34539" y="178601"/>
                </a:lnTo>
                <a:lnTo>
                  <a:pt x="40750" y="191157"/>
                </a:lnTo>
                <a:lnTo>
                  <a:pt x="42710" y="205016"/>
                </a:lnTo>
                <a:lnTo>
                  <a:pt x="40410" y="218636"/>
                </a:lnTo>
                <a:lnTo>
                  <a:pt x="34788" y="231308"/>
                </a:lnTo>
                <a:lnTo>
                  <a:pt x="26561" y="242699"/>
                </a:lnTo>
                <a:lnTo>
                  <a:pt x="16446" y="252475"/>
                </a:lnTo>
                <a:lnTo>
                  <a:pt x="28464" y="260830"/>
                </a:lnTo>
                <a:lnTo>
                  <a:pt x="37952" y="271997"/>
                </a:lnTo>
                <a:lnTo>
                  <a:pt x="44380" y="285167"/>
                </a:lnTo>
                <a:lnTo>
                  <a:pt x="47218" y="299529"/>
                </a:lnTo>
                <a:lnTo>
                  <a:pt x="46086" y="314117"/>
                </a:lnTo>
                <a:lnTo>
                  <a:pt x="41244" y="327947"/>
                </a:lnTo>
                <a:lnTo>
                  <a:pt x="33129" y="340150"/>
                </a:lnTo>
                <a:lnTo>
                  <a:pt x="22174" y="349859"/>
                </a:lnTo>
              </a:path>
            </a:pathLst>
          </a:custGeom>
          <a:ln w="14706">
            <a:solidFill>
              <a:srgbClr val="243845"/>
            </a:solidFill>
          </a:ln>
        </p:spPr>
        <p:txBody>
          <a:bodyPr wrap="square" lIns="0" tIns="0" rIns="0" bIns="0" rtlCol="0"/>
          <a:lstStyle/>
          <a:p>
            <a:endParaRPr/>
          </a:p>
        </p:txBody>
      </p:sp>
      <p:sp>
        <p:nvSpPr>
          <p:cNvPr id="77" name="object 77"/>
          <p:cNvSpPr/>
          <p:nvPr/>
        </p:nvSpPr>
        <p:spPr>
          <a:xfrm>
            <a:off x="6746470" y="2983901"/>
            <a:ext cx="674370" cy="420370"/>
          </a:xfrm>
          <a:custGeom>
            <a:avLst/>
            <a:gdLst/>
            <a:ahLst/>
            <a:cxnLst/>
            <a:rect l="l" t="t" r="r" b="b"/>
            <a:pathLst>
              <a:path w="674370" h="420370">
                <a:moveTo>
                  <a:pt x="205543" y="66090"/>
                </a:moveTo>
                <a:lnTo>
                  <a:pt x="161820" y="70026"/>
                </a:lnTo>
                <a:lnTo>
                  <a:pt x="119251" y="80440"/>
                </a:lnTo>
                <a:lnTo>
                  <a:pt x="80376" y="98728"/>
                </a:lnTo>
                <a:lnTo>
                  <a:pt x="47733" y="126288"/>
                </a:lnTo>
                <a:lnTo>
                  <a:pt x="17394" y="178660"/>
                </a:lnTo>
                <a:lnTo>
                  <a:pt x="2534" y="238290"/>
                </a:lnTo>
                <a:lnTo>
                  <a:pt x="0" y="275348"/>
                </a:lnTo>
                <a:lnTo>
                  <a:pt x="510" y="292011"/>
                </a:lnTo>
                <a:lnTo>
                  <a:pt x="19068" y="356798"/>
                </a:lnTo>
                <a:lnTo>
                  <a:pt x="47204" y="389651"/>
                </a:lnTo>
                <a:lnTo>
                  <a:pt x="83918" y="411205"/>
                </a:lnTo>
                <a:lnTo>
                  <a:pt x="125453" y="419948"/>
                </a:lnTo>
                <a:lnTo>
                  <a:pt x="168047" y="414367"/>
                </a:lnTo>
                <a:lnTo>
                  <a:pt x="207943" y="392950"/>
                </a:lnTo>
                <a:lnTo>
                  <a:pt x="248531" y="341593"/>
                </a:lnTo>
                <a:lnTo>
                  <a:pt x="266021" y="275348"/>
                </a:lnTo>
                <a:lnTo>
                  <a:pt x="279049" y="271198"/>
                </a:lnTo>
                <a:lnTo>
                  <a:pt x="292498" y="268049"/>
                </a:lnTo>
                <a:lnTo>
                  <a:pt x="306345" y="265876"/>
                </a:lnTo>
                <a:lnTo>
                  <a:pt x="320567" y="264655"/>
                </a:lnTo>
                <a:lnTo>
                  <a:pt x="382827" y="263129"/>
                </a:lnTo>
                <a:lnTo>
                  <a:pt x="413752" y="261006"/>
                </a:lnTo>
                <a:lnTo>
                  <a:pt x="472205" y="246484"/>
                </a:lnTo>
                <a:lnTo>
                  <a:pt x="524915" y="219621"/>
                </a:lnTo>
                <a:lnTo>
                  <a:pt x="576289" y="187615"/>
                </a:lnTo>
                <a:lnTo>
                  <a:pt x="624217" y="149465"/>
                </a:lnTo>
                <a:lnTo>
                  <a:pt x="658320" y="96963"/>
                </a:lnTo>
                <a:lnTo>
                  <a:pt x="666131" y="70625"/>
                </a:lnTo>
                <a:lnTo>
                  <a:pt x="335890" y="70625"/>
                </a:lnTo>
                <a:lnTo>
                  <a:pt x="292460" y="68921"/>
                </a:lnTo>
                <a:lnTo>
                  <a:pt x="249000" y="66614"/>
                </a:lnTo>
                <a:lnTo>
                  <a:pt x="205543" y="66090"/>
                </a:lnTo>
                <a:close/>
              </a:path>
              <a:path w="674370" h="420370">
                <a:moveTo>
                  <a:pt x="673894" y="0"/>
                </a:moveTo>
                <a:lnTo>
                  <a:pt x="467793" y="53373"/>
                </a:lnTo>
                <a:lnTo>
                  <a:pt x="409023" y="65709"/>
                </a:lnTo>
                <a:lnTo>
                  <a:pt x="335890" y="70625"/>
                </a:lnTo>
                <a:lnTo>
                  <a:pt x="666131" y="70625"/>
                </a:lnTo>
                <a:lnTo>
                  <a:pt x="667601" y="65670"/>
                </a:lnTo>
                <a:lnTo>
                  <a:pt x="672405" y="33011"/>
                </a:lnTo>
                <a:lnTo>
                  <a:pt x="673894" y="0"/>
                </a:lnTo>
                <a:close/>
              </a:path>
            </a:pathLst>
          </a:custGeom>
          <a:solidFill>
            <a:srgbClr val="FF9E19"/>
          </a:solidFill>
        </p:spPr>
        <p:txBody>
          <a:bodyPr wrap="square" lIns="0" tIns="0" rIns="0" bIns="0" rtlCol="0"/>
          <a:lstStyle/>
          <a:p>
            <a:endParaRPr/>
          </a:p>
        </p:txBody>
      </p:sp>
      <p:sp>
        <p:nvSpPr>
          <p:cNvPr id="78" name="object 78"/>
          <p:cNvSpPr/>
          <p:nvPr/>
        </p:nvSpPr>
        <p:spPr>
          <a:xfrm>
            <a:off x="6794430" y="3070221"/>
            <a:ext cx="564515" cy="222885"/>
          </a:xfrm>
          <a:custGeom>
            <a:avLst/>
            <a:gdLst/>
            <a:ahLst/>
            <a:cxnLst/>
            <a:rect l="l" t="t" r="r" b="b"/>
            <a:pathLst>
              <a:path w="564515" h="222885">
                <a:moveTo>
                  <a:pt x="0" y="199834"/>
                </a:moveTo>
                <a:lnTo>
                  <a:pt x="5060" y="211268"/>
                </a:lnTo>
                <a:lnTo>
                  <a:pt x="15024" y="219157"/>
                </a:lnTo>
                <a:lnTo>
                  <a:pt x="27664" y="222855"/>
                </a:lnTo>
                <a:lnTo>
                  <a:pt x="40754" y="221716"/>
                </a:lnTo>
                <a:lnTo>
                  <a:pt x="70200" y="197134"/>
                </a:lnTo>
                <a:lnTo>
                  <a:pt x="85391" y="160758"/>
                </a:lnTo>
                <a:lnTo>
                  <a:pt x="89551" y="148294"/>
                </a:lnTo>
                <a:lnTo>
                  <a:pt x="110858" y="109564"/>
                </a:lnTo>
                <a:lnTo>
                  <a:pt x="160848" y="72794"/>
                </a:lnTo>
                <a:lnTo>
                  <a:pt x="204537" y="64052"/>
                </a:lnTo>
                <a:lnTo>
                  <a:pt x="218032" y="64257"/>
                </a:lnTo>
                <a:lnTo>
                  <a:pt x="231533" y="65198"/>
                </a:lnTo>
                <a:lnTo>
                  <a:pt x="245008" y="66497"/>
                </a:lnTo>
                <a:lnTo>
                  <a:pt x="287452" y="70397"/>
                </a:lnTo>
                <a:lnTo>
                  <a:pt x="330006" y="72747"/>
                </a:lnTo>
                <a:lnTo>
                  <a:pt x="372460" y="72231"/>
                </a:lnTo>
                <a:lnTo>
                  <a:pt x="414604" y="67538"/>
                </a:lnTo>
                <a:lnTo>
                  <a:pt x="454956" y="57901"/>
                </a:lnTo>
                <a:lnTo>
                  <a:pt x="493772" y="43251"/>
                </a:lnTo>
                <a:lnTo>
                  <a:pt x="530450" y="23859"/>
                </a:lnTo>
                <a:lnTo>
                  <a:pt x="564388" y="0"/>
                </a:lnTo>
              </a:path>
            </a:pathLst>
          </a:custGeom>
          <a:ln w="14998">
            <a:solidFill>
              <a:srgbClr val="243845"/>
            </a:solidFill>
          </a:ln>
        </p:spPr>
        <p:txBody>
          <a:bodyPr wrap="square" lIns="0" tIns="0" rIns="0" bIns="0" rtlCol="0"/>
          <a:lstStyle/>
          <a:p>
            <a:endParaRPr/>
          </a:p>
        </p:txBody>
      </p:sp>
      <p:sp>
        <p:nvSpPr>
          <p:cNvPr id="79" name="object 79"/>
          <p:cNvSpPr/>
          <p:nvPr/>
        </p:nvSpPr>
        <p:spPr>
          <a:xfrm>
            <a:off x="7277169" y="3065839"/>
            <a:ext cx="23495" cy="50165"/>
          </a:xfrm>
          <a:custGeom>
            <a:avLst/>
            <a:gdLst/>
            <a:ahLst/>
            <a:cxnLst/>
            <a:rect l="l" t="t" r="r" b="b"/>
            <a:pathLst>
              <a:path w="23495" h="50164">
                <a:moveTo>
                  <a:pt x="0" y="50152"/>
                </a:moveTo>
                <a:lnTo>
                  <a:pt x="8845" y="39244"/>
                </a:lnTo>
                <a:lnTo>
                  <a:pt x="15746" y="27009"/>
                </a:lnTo>
                <a:lnTo>
                  <a:pt x="20540" y="13808"/>
                </a:lnTo>
                <a:lnTo>
                  <a:pt x="23063" y="0"/>
                </a:lnTo>
              </a:path>
            </a:pathLst>
          </a:custGeom>
          <a:ln w="14998">
            <a:solidFill>
              <a:srgbClr val="243845"/>
            </a:solidFill>
          </a:ln>
        </p:spPr>
        <p:txBody>
          <a:bodyPr wrap="square" lIns="0" tIns="0" rIns="0" bIns="0" rtlCol="0"/>
          <a:lstStyle/>
          <a:p>
            <a:endParaRPr/>
          </a:p>
        </p:txBody>
      </p:sp>
      <p:sp>
        <p:nvSpPr>
          <p:cNvPr id="80" name="object 80"/>
          <p:cNvSpPr/>
          <p:nvPr/>
        </p:nvSpPr>
        <p:spPr>
          <a:xfrm>
            <a:off x="7165105" y="3146129"/>
            <a:ext cx="22860" cy="37465"/>
          </a:xfrm>
          <a:custGeom>
            <a:avLst/>
            <a:gdLst/>
            <a:ahLst/>
            <a:cxnLst/>
            <a:rect l="l" t="t" r="r" b="b"/>
            <a:pathLst>
              <a:path w="22859" h="37464">
                <a:moveTo>
                  <a:pt x="0" y="0"/>
                </a:moveTo>
                <a:lnTo>
                  <a:pt x="21234" y="32550"/>
                </a:lnTo>
                <a:lnTo>
                  <a:pt x="22732" y="37007"/>
                </a:lnTo>
              </a:path>
            </a:pathLst>
          </a:custGeom>
          <a:ln w="14998">
            <a:solidFill>
              <a:srgbClr val="243845"/>
            </a:solidFill>
          </a:ln>
        </p:spPr>
        <p:txBody>
          <a:bodyPr wrap="square" lIns="0" tIns="0" rIns="0" bIns="0" rtlCol="0"/>
          <a:lstStyle/>
          <a:p>
            <a:endParaRPr/>
          </a:p>
        </p:txBody>
      </p:sp>
      <p:sp>
        <p:nvSpPr>
          <p:cNvPr id="81" name="object 81"/>
          <p:cNvSpPr/>
          <p:nvPr/>
        </p:nvSpPr>
        <p:spPr>
          <a:xfrm>
            <a:off x="6941007" y="3087270"/>
            <a:ext cx="138569" cy="115671"/>
          </a:xfrm>
          <a:prstGeom prst="rect">
            <a:avLst/>
          </a:prstGeom>
          <a:blipFill>
            <a:blip r:embed="rId7" cstate="print"/>
            <a:stretch>
              <a:fillRect/>
            </a:stretch>
          </a:blipFill>
        </p:spPr>
        <p:txBody>
          <a:bodyPr wrap="square" lIns="0" tIns="0" rIns="0" bIns="0" rtlCol="0"/>
          <a:lstStyle/>
          <a:p>
            <a:endParaRPr/>
          </a:p>
        </p:txBody>
      </p:sp>
      <p:sp>
        <p:nvSpPr>
          <p:cNvPr id="82" name="object 82"/>
          <p:cNvSpPr/>
          <p:nvPr/>
        </p:nvSpPr>
        <p:spPr>
          <a:xfrm>
            <a:off x="6865931" y="3270144"/>
            <a:ext cx="57150" cy="8890"/>
          </a:xfrm>
          <a:custGeom>
            <a:avLst/>
            <a:gdLst/>
            <a:ahLst/>
            <a:cxnLst/>
            <a:rect l="l" t="t" r="r" b="b"/>
            <a:pathLst>
              <a:path w="57150" h="8889">
                <a:moveTo>
                  <a:pt x="0" y="279"/>
                </a:moveTo>
                <a:lnTo>
                  <a:pt x="2578" y="1600"/>
                </a:lnTo>
                <a:lnTo>
                  <a:pt x="5156" y="2933"/>
                </a:lnTo>
                <a:lnTo>
                  <a:pt x="7734" y="4254"/>
                </a:lnTo>
                <a:lnTo>
                  <a:pt x="9994" y="5410"/>
                </a:lnTo>
                <a:lnTo>
                  <a:pt x="12268" y="6578"/>
                </a:lnTo>
                <a:lnTo>
                  <a:pt x="14693" y="7365"/>
                </a:lnTo>
                <a:lnTo>
                  <a:pt x="19189" y="8801"/>
                </a:lnTo>
                <a:lnTo>
                  <a:pt x="24028" y="8851"/>
                </a:lnTo>
                <a:lnTo>
                  <a:pt x="28714" y="8305"/>
                </a:lnTo>
                <a:lnTo>
                  <a:pt x="35897" y="7027"/>
                </a:lnTo>
                <a:lnTo>
                  <a:pt x="42932" y="5062"/>
                </a:lnTo>
                <a:lnTo>
                  <a:pt x="49853" y="2642"/>
                </a:lnTo>
                <a:lnTo>
                  <a:pt x="56692" y="0"/>
                </a:lnTo>
              </a:path>
            </a:pathLst>
          </a:custGeom>
          <a:ln w="14998">
            <a:solidFill>
              <a:srgbClr val="243845"/>
            </a:solidFill>
          </a:ln>
        </p:spPr>
        <p:txBody>
          <a:bodyPr wrap="square" lIns="0" tIns="0" rIns="0" bIns="0" rtlCol="0"/>
          <a:lstStyle/>
          <a:p>
            <a:endParaRPr/>
          </a:p>
        </p:txBody>
      </p:sp>
      <p:sp>
        <p:nvSpPr>
          <p:cNvPr id="83" name="object 83"/>
          <p:cNvSpPr/>
          <p:nvPr/>
        </p:nvSpPr>
        <p:spPr>
          <a:xfrm>
            <a:off x="6855034" y="3159095"/>
            <a:ext cx="28575" cy="61594"/>
          </a:xfrm>
          <a:custGeom>
            <a:avLst/>
            <a:gdLst/>
            <a:ahLst/>
            <a:cxnLst/>
            <a:rect l="l" t="t" r="r" b="b"/>
            <a:pathLst>
              <a:path w="28575" h="61594">
                <a:moveTo>
                  <a:pt x="27965" y="61569"/>
                </a:moveTo>
                <a:lnTo>
                  <a:pt x="17255" y="24327"/>
                </a:lnTo>
                <a:lnTo>
                  <a:pt x="2692" y="5194"/>
                </a:lnTo>
                <a:lnTo>
                  <a:pt x="0" y="0"/>
                </a:lnTo>
              </a:path>
            </a:pathLst>
          </a:custGeom>
          <a:ln w="14998">
            <a:solidFill>
              <a:srgbClr val="243845"/>
            </a:solidFill>
          </a:ln>
        </p:spPr>
        <p:txBody>
          <a:bodyPr wrap="square" lIns="0" tIns="0" rIns="0" bIns="0" rtlCol="0"/>
          <a:lstStyle/>
          <a:p>
            <a:endParaRPr/>
          </a:p>
        </p:txBody>
      </p:sp>
      <p:sp>
        <p:nvSpPr>
          <p:cNvPr id="84" name="object 84"/>
          <p:cNvSpPr/>
          <p:nvPr/>
        </p:nvSpPr>
        <p:spPr>
          <a:xfrm>
            <a:off x="10438755" y="2998174"/>
            <a:ext cx="334010" cy="271780"/>
          </a:xfrm>
          <a:custGeom>
            <a:avLst/>
            <a:gdLst/>
            <a:ahLst/>
            <a:cxnLst/>
            <a:rect l="l" t="t" r="r" b="b"/>
            <a:pathLst>
              <a:path w="334009" h="271779">
                <a:moveTo>
                  <a:pt x="89674" y="220978"/>
                </a:moveTo>
                <a:lnTo>
                  <a:pt x="86715" y="222045"/>
                </a:lnTo>
                <a:lnTo>
                  <a:pt x="81724" y="228966"/>
                </a:lnTo>
                <a:lnTo>
                  <a:pt x="85432" y="233195"/>
                </a:lnTo>
                <a:lnTo>
                  <a:pt x="88773" y="236294"/>
                </a:lnTo>
                <a:lnTo>
                  <a:pt x="95184" y="243263"/>
                </a:lnTo>
                <a:lnTo>
                  <a:pt x="127669" y="271359"/>
                </a:lnTo>
                <a:lnTo>
                  <a:pt x="133875" y="270484"/>
                </a:lnTo>
                <a:lnTo>
                  <a:pt x="139611" y="267612"/>
                </a:lnTo>
                <a:lnTo>
                  <a:pt x="145200" y="263338"/>
                </a:lnTo>
                <a:lnTo>
                  <a:pt x="150531" y="258418"/>
                </a:lnTo>
                <a:lnTo>
                  <a:pt x="153993" y="253450"/>
                </a:lnTo>
                <a:lnTo>
                  <a:pt x="153974" y="249032"/>
                </a:lnTo>
                <a:lnTo>
                  <a:pt x="125510" y="226779"/>
                </a:lnTo>
                <a:lnTo>
                  <a:pt x="95011" y="221434"/>
                </a:lnTo>
                <a:lnTo>
                  <a:pt x="92544" y="221245"/>
                </a:lnTo>
                <a:lnTo>
                  <a:pt x="89674" y="220978"/>
                </a:lnTo>
                <a:close/>
              </a:path>
              <a:path w="334009" h="271779">
                <a:moveTo>
                  <a:pt x="199717" y="0"/>
                </a:moveTo>
                <a:lnTo>
                  <a:pt x="124040" y="6272"/>
                </a:lnTo>
                <a:lnTo>
                  <a:pt x="59167" y="44630"/>
                </a:lnTo>
                <a:lnTo>
                  <a:pt x="19068" y="72317"/>
                </a:lnTo>
                <a:lnTo>
                  <a:pt x="0" y="89304"/>
                </a:lnTo>
                <a:lnTo>
                  <a:pt x="40005" y="223747"/>
                </a:lnTo>
                <a:lnTo>
                  <a:pt x="54260" y="221597"/>
                </a:lnTo>
                <a:lnTo>
                  <a:pt x="87517" y="220121"/>
                </a:lnTo>
                <a:lnTo>
                  <a:pt x="134288" y="220121"/>
                </a:lnTo>
                <a:lnTo>
                  <a:pt x="146241" y="216636"/>
                </a:lnTo>
                <a:lnTo>
                  <a:pt x="181165" y="197318"/>
                </a:lnTo>
                <a:lnTo>
                  <a:pt x="231650" y="156318"/>
                </a:lnTo>
                <a:lnTo>
                  <a:pt x="284755" y="109598"/>
                </a:lnTo>
                <a:lnTo>
                  <a:pt x="315079" y="79767"/>
                </a:lnTo>
                <a:lnTo>
                  <a:pt x="333505" y="42019"/>
                </a:lnTo>
                <a:lnTo>
                  <a:pt x="332587" y="34961"/>
                </a:lnTo>
                <a:lnTo>
                  <a:pt x="301502" y="7359"/>
                </a:lnTo>
                <a:lnTo>
                  <a:pt x="237755" y="594"/>
                </a:lnTo>
                <a:lnTo>
                  <a:pt x="199717" y="0"/>
                </a:lnTo>
                <a:close/>
              </a:path>
              <a:path w="334009" h="271779">
                <a:moveTo>
                  <a:pt x="134288" y="220121"/>
                </a:moveTo>
                <a:lnTo>
                  <a:pt x="87517" y="220121"/>
                </a:lnTo>
                <a:lnTo>
                  <a:pt x="95011" y="221434"/>
                </a:lnTo>
                <a:lnTo>
                  <a:pt x="102783" y="222031"/>
                </a:lnTo>
                <a:lnTo>
                  <a:pt x="113063" y="222326"/>
                </a:lnTo>
                <a:lnTo>
                  <a:pt x="123307" y="221861"/>
                </a:lnTo>
                <a:lnTo>
                  <a:pt x="133438" y="220368"/>
                </a:lnTo>
                <a:lnTo>
                  <a:pt x="134288" y="220121"/>
                </a:lnTo>
                <a:close/>
              </a:path>
            </a:pathLst>
          </a:custGeom>
          <a:solidFill>
            <a:srgbClr val="FF9E19"/>
          </a:solidFill>
        </p:spPr>
        <p:txBody>
          <a:bodyPr wrap="square" lIns="0" tIns="0" rIns="0" bIns="0" rtlCol="0"/>
          <a:lstStyle/>
          <a:p>
            <a:endParaRPr/>
          </a:p>
        </p:txBody>
      </p:sp>
      <p:sp>
        <p:nvSpPr>
          <p:cNvPr id="85" name="object 85"/>
          <p:cNvSpPr/>
          <p:nvPr/>
        </p:nvSpPr>
        <p:spPr>
          <a:xfrm>
            <a:off x="10199539" y="2984274"/>
            <a:ext cx="337185" cy="419734"/>
          </a:xfrm>
          <a:custGeom>
            <a:avLst/>
            <a:gdLst/>
            <a:ahLst/>
            <a:cxnLst/>
            <a:rect l="l" t="t" r="r" b="b"/>
            <a:pathLst>
              <a:path w="337184" h="419735">
                <a:moveTo>
                  <a:pt x="182859" y="0"/>
                </a:moveTo>
                <a:lnTo>
                  <a:pt x="114028" y="14825"/>
                </a:lnTo>
                <a:lnTo>
                  <a:pt x="79751" y="35606"/>
                </a:lnTo>
                <a:lnTo>
                  <a:pt x="50577" y="63461"/>
                </a:lnTo>
                <a:lnTo>
                  <a:pt x="27733" y="96726"/>
                </a:lnTo>
                <a:lnTo>
                  <a:pt x="11956" y="133625"/>
                </a:lnTo>
                <a:lnTo>
                  <a:pt x="2862" y="172756"/>
                </a:lnTo>
                <a:lnTo>
                  <a:pt x="0" y="213014"/>
                </a:lnTo>
                <a:lnTo>
                  <a:pt x="2918" y="253291"/>
                </a:lnTo>
                <a:lnTo>
                  <a:pt x="7186" y="278884"/>
                </a:lnTo>
                <a:lnTo>
                  <a:pt x="11212" y="304552"/>
                </a:lnTo>
                <a:lnTo>
                  <a:pt x="12688" y="330072"/>
                </a:lnTo>
                <a:lnTo>
                  <a:pt x="9306" y="355222"/>
                </a:lnTo>
                <a:lnTo>
                  <a:pt x="5487" y="367846"/>
                </a:lnTo>
                <a:lnTo>
                  <a:pt x="2138" y="380549"/>
                </a:lnTo>
                <a:lnTo>
                  <a:pt x="23393" y="417984"/>
                </a:lnTo>
                <a:lnTo>
                  <a:pt x="30756" y="419255"/>
                </a:lnTo>
                <a:lnTo>
                  <a:pt x="45006" y="417827"/>
                </a:lnTo>
                <a:lnTo>
                  <a:pt x="78991" y="393487"/>
                </a:lnTo>
                <a:lnTo>
                  <a:pt x="97136" y="369333"/>
                </a:lnTo>
                <a:lnTo>
                  <a:pt x="107112" y="358363"/>
                </a:lnTo>
                <a:lnTo>
                  <a:pt x="119034" y="349799"/>
                </a:lnTo>
                <a:lnTo>
                  <a:pt x="125625" y="346332"/>
                </a:lnTo>
                <a:lnTo>
                  <a:pt x="133194" y="344312"/>
                </a:lnTo>
                <a:lnTo>
                  <a:pt x="138452" y="339067"/>
                </a:lnTo>
                <a:lnTo>
                  <a:pt x="197747" y="339067"/>
                </a:lnTo>
                <a:lnTo>
                  <a:pt x="203222" y="336515"/>
                </a:lnTo>
                <a:lnTo>
                  <a:pt x="208573" y="331706"/>
                </a:lnTo>
                <a:lnTo>
                  <a:pt x="212052" y="325880"/>
                </a:lnTo>
                <a:lnTo>
                  <a:pt x="214859" y="318103"/>
                </a:lnTo>
                <a:lnTo>
                  <a:pt x="218195" y="307444"/>
                </a:lnTo>
                <a:lnTo>
                  <a:pt x="223700" y="298281"/>
                </a:lnTo>
                <a:lnTo>
                  <a:pt x="232421" y="291106"/>
                </a:lnTo>
                <a:lnTo>
                  <a:pt x="242725" y="285274"/>
                </a:lnTo>
                <a:lnTo>
                  <a:pt x="252981" y="280139"/>
                </a:lnTo>
                <a:lnTo>
                  <a:pt x="312582" y="249418"/>
                </a:lnTo>
                <a:lnTo>
                  <a:pt x="315553" y="246002"/>
                </a:lnTo>
                <a:lnTo>
                  <a:pt x="319682" y="238049"/>
                </a:lnTo>
                <a:lnTo>
                  <a:pt x="320451" y="228922"/>
                </a:lnTo>
                <a:lnTo>
                  <a:pt x="319013" y="219311"/>
                </a:lnTo>
                <a:lnTo>
                  <a:pt x="316519" y="209908"/>
                </a:lnTo>
                <a:lnTo>
                  <a:pt x="308498" y="172747"/>
                </a:lnTo>
                <a:lnTo>
                  <a:pt x="306482" y="134837"/>
                </a:lnTo>
                <a:lnTo>
                  <a:pt x="311911" y="97867"/>
                </a:lnTo>
                <a:lnTo>
                  <a:pt x="326262" y="63461"/>
                </a:lnTo>
                <a:lnTo>
                  <a:pt x="329709" y="57757"/>
                </a:lnTo>
                <a:lnTo>
                  <a:pt x="332983" y="51862"/>
                </a:lnTo>
                <a:lnTo>
                  <a:pt x="335464" y="45735"/>
                </a:lnTo>
                <a:lnTo>
                  <a:pt x="336572" y="39271"/>
                </a:lnTo>
                <a:lnTo>
                  <a:pt x="327424" y="30226"/>
                </a:lnTo>
                <a:lnTo>
                  <a:pt x="293481" y="12830"/>
                </a:lnTo>
                <a:lnTo>
                  <a:pt x="254847" y="5489"/>
                </a:lnTo>
                <a:lnTo>
                  <a:pt x="213738" y="1196"/>
                </a:lnTo>
                <a:lnTo>
                  <a:pt x="198310" y="227"/>
                </a:lnTo>
                <a:lnTo>
                  <a:pt x="182859" y="0"/>
                </a:lnTo>
                <a:close/>
              </a:path>
              <a:path w="337184" h="419735">
                <a:moveTo>
                  <a:pt x="197747" y="339067"/>
                </a:moveTo>
                <a:lnTo>
                  <a:pt x="138452" y="339067"/>
                </a:lnTo>
                <a:lnTo>
                  <a:pt x="144863" y="339191"/>
                </a:lnTo>
                <a:lnTo>
                  <a:pt x="160448" y="351630"/>
                </a:lnTo>
                <a:lnTo>
                  <a:pt x="166201" y="351196"/>
                </a:lnTo>
                <a:lnTo>
                  <a:pt x="172841" y="346450"/>
                </a:lnTo>
                <a:lnTo>
                  <a:pt x="182240" y="343908"/>
                </a:lnTo>
                <a:lnTo>
                  <a:pt x="192874" y="341339"/>
                </a:lnTo>
                <a:lnTo>
                  <a:pt x="197747" y="339067"/>
                </a:lnTo>
                <a:close/>
              </a:path>
            </a:pathLst>
          </a:custGeom>
          <a:solidFill>
            <a:srgbClr val="FF9E19"/>
          </a:solidFill>
        </p:spPr>
        <p:txBody>
          <a:bodyPr wrap="square" lIns="0" tIns="0" rIns="0" bIns="0" rtlCol="0"/>
          <a:lstStyle/>
          <a:p>
            <a:endParaRPr/>
          </a:p>
        </p:txBody>
      </p:sp>
      <p:sp>
        <p:nvSpPr>
          <p:cNvPr id="86" name="object 86"/>
          <p:cNvSpPr/>
          <p:nvPr/>
        </p:nvSpPr>
        <p:spPr>
          <a:xfrm>
            <a:off x="10520480" y="2998178"/>
            <a:ext cx="252095" cy="271780"/>
          </a:xfrm>
          <a:custGeom>
            <a:avLst/>
            <a:gdLst/>
            <a:ahLst/>
            <a:cxnLst/>
            <a:rect l="l" t="t" r="r" b="b"/>
            <a:pathLst>
              <a:path w="252095" h="271779">
                <a:moveTo>
                  <a:pt x="17170" y="21639"/>
                </a:moveTo>
                <a:lnTo>
                  <a:pt x="80035" y="1769"/>
                </a:lnTo>
                <a:lnTo>
                  <a:pt x="117992" y="0"/>
                </a:lnTo>
                <a:lnTo>
                  <a:pt x="156030" y="594"/>
                </a:lnTo>
                <a:lnTo>
                  <a:pt x="202684" y="4085"/>
                </a:lnTo>
                <a:lnTo>
                  <a:pt x="242300" y="20188"/>
                </a:lnTo>
                <a:lnTo>
                  <a:pt x="251780" y="42014"/>
                </a:lnTo>
                <a:lnTo>
                  <a:pt x="251166" y="49120"/>
                </a:lnTo>
                <a:lnTo>
                  <a:pt x="228371" y="84948"/>
                </a:lnTo>
                <a:lnTo>
                  <a:pt x="176761" y="133257"/>
                </a:lnTo>
                <a:lnTo>
                  <a:pt x="122885" y="179119"/>
                </a:lnTo>
                <a:lnTo>
                  <a:pt x="88388" y="204623"/>
                </a:lnTo>
                <a:lnTo>
                  <a:pt x="51714" y="220368"/>
                </a:lnTo>
                <a:lnTo>
                  <a:pt x="31338" y="222326"/>
                </a:lnTo>
                <a:lnTo>
                  <a:pt x="21058" y="222031"/>
                </a:lnTo>
                <a:lnTo>
                  <a:pt x="10820" y="221245"/>
                </a:lnTo>
                <a:lnTo>
                  <a:pt x="7950" y="220978"/>
                </a:lnTo>
                <a:lnTo>
                  <a:pt x="4991" y="222045"/>
                </a:lnTo>
                <a:lnTo>
                  <a:pt x="3301" y="224382"/>
                </a:lnTo>
                <a:lnTo>
                  <a:pt x="0" y="228966"/>
                </a:lnTo>
                <a:lnTo>
                  <a:pt x="3708" y="233195"/>
                </a:lnTo>
                <a:lnTo>
                  <a:pt x="7048" y="236294"/>
                </a:lnTo>
                <a:lnTo>
                  <a:pt x="13460" y="243258"/>
                </a:lnTo>
                <a:lnTo>
                  <a:pt x="45945" y="271359"/>
                </a:lnTo>
                <a:lnTo>
                  <a:pt x="52150" y="270484"/>
                </a:lnTo>
                <a:lnTo>
                  <a:pt x="57886" y="267612"/>
                </a:lnTo>
                <a:lnTo>
                  <a:pt x="64795" y="262596"/>
                </a:lnTo>
                <a:lnTo>
                  <a:pt x="73444" y="255001"/>
                </a:lnTo>
                <a:lnTo>
                  <a:pt x="72250" y="249032"/>
                </a:lnTo>
                <a:lnTo>
                  <a:pt x="66849" y="240945"/>
                </a:lnTo>
                <a:lnTo>
                  <a:pt x="56873" y="232676"/>
                </a:lnTo>
                <a:lnTo>
                  <a:pt x="47265" y="226238"/>
                </a:lnTo>
                <a:lnTo>
                  <a:pt x="42964" y="223645"/>
                </a:lnTo>
              </a:path>
            </a:pathLst>
          </a:custGeom>
          <a:ln w="14846">
            <a:solidFill>
              <a:srgbClr val="243845"/>
            </a:solidFill>
          </a:ln>
        </p:spPr>
        <p:txBody>
          <a:bodyPr wrap="square" lIns="0" tIns="0" rIns="0" bIns="0" rtlCol="0"/>
          <a:lstStyle/>
          <a:p>
            <a:endParaRPr/>
          </a:p>
        </p:txBody>
      </p:sp>
      <p:sp>
        <p:nvSpPr>
          <p:cNvPr id="87" name="object 87"/>
          <p:cNvSpPr/>
          <p:nvPr/>
        </p:nvSpPr>
        <p:spPr>
          <a:xfrm>
            <a:off x="10343594" y="3284802"/>
            <a:ext cx="75565" cy="51435"/>
          </a:xfrm>
          <a:custGeom>
            <a:avLst/>
            <a:gdLst/>
            <a:ahLst/>
            <a:cxnLst/>
            <a:rect l="l" t="t" r="r" b="b"/>
            <a:pathLst>
              <a:path w="75565" h="51435">
                <a:moveTo>
                  <a:pt x="75158" y="0"/>
                </a:moveTo>
                <a:lnTo>
                  <a:pt x="59169" y="35991"/>
                </a:lnTo>
                <a:lnTo>
                  <a:pt x="46240" y="44907"/>
                </a:lnTo>
                <a:lnTo>
                  <a:pt x="38785" y="48666"/>
                </a:lnTo>
                <a:lnTo>
                  <a:pt x="30492" y="51066"/>
                </a:lnTo>
                <a:lnTo>
                  <a:pt x="22148" y="50660"/>
                </a:lnTo>
                <a:lnTo>
                  <a:pt x="13804" y="50253"/>
                </a:lnTo>
                <a:lnTo>
                  <a:pt x="5435" y="46837"/>
                </a:lnTo>
                <a:lnTo>
                  <a:pt x="0" y="40512"/>
                </a:lnTo>
              </a:path>
            </a:pathLst>
          </a:custGeom>
          <a:ln w="14846">
            <a:solidFill>
              <a:srgbClr val="243845"/>
            </a:solidFill>
          </a:ln>
        </p:spPr>
        <p:txBody>
          <a:bodyPr wrap="square" lIns="0" tIns="0" rIns="0" bIns="0" rtlCol="0"/>
          <a:lstStyle/>
          <a:p>
            <a:endParaRPr/>
          </a:p>
        </p:txBody>
      </p:sp>
      <p:sp>
        <p:nvSpPr>
          <p:cNvPr id="88" name="object 88"/>
          <p:cNvSpPr/>
          <p:nvPr/>
        </p:nvSpPr>
        <p:spPr>
          <a:xfrm>
            <a:off x="10274258" y="3049198"/>
            <a:ext cx="91885" cy="135801"/>
          </a:xfrm>
          <a:prstGeom prst="rect">
            <a:avLst/>
          </a:prstGeom>
          <a:blipFill>
            <a:blip r:embed="rId8" cstate="print"/>
            <a:stretch>
              <a:fillRect/>
            </a:stretch>
          </a:blipFill>
        </p:spPr>
        <p:txBody>
          <a:bodyPr wrap="square" lIns="0" tIns="0" rIns="0" bIns="0" rtlCol="0"/>
          <a:lstStyle/>
          <a:p>
            <a:endParaRPr/>
          </a:p>
        </p:txBody>
      </p:sp>
      <p:sp>
        <p:nvSpPr>
          <p:cNvPr id="89" name="object 89"/>
          <p:cNvSpPr/>
          <p:nvPr/>
        </p:nvSpPr>
        <p:spPr>
          <a:xfrm>
            <a:off x="10483091" y="3047808"/>
            <a:ext cx="43180" cy="175260"/>
          </a:xfrm>
          <a:custGeom>
            <a:avLst/>
            <a:gdLst/>
            <a:ahLst/>
            <a:cxnLst/>
            <a:rect l="l" t="t" r="r" b="b"/>
            <a:pathLst>
              <a:path w="43179" h="175260">
                <a:moveTo>
                  <a:pt x="42672" y="0"/>
                </a:moveTo>
                <a:lnTo>
                  <a:pt x="10822" y="76711"/>
                </a:lnTo>
                <a:lnTo>
                  <a:pt x="0" y="120484"/>
                </a:lnTo>
                <a:lnTo>
                  <a:pt x="10017" y="147704"/>
                </a:lnTo>
                <a:lnTo>
                  <a:pt x="40690" y="174751"/>
                </a:lnTo>
              </a:path>
            </a:pathLst>
          </a:custGeom>
          <a:ln w="14846">
            <a:solidFill>
              <a:srgbClr val="243845"/>
            </a:solidFill>
          </a:ln>
        </p:spPr>
        <p:txBody>
          <a:bodyPr wrap="square" lIns="0" tIns="0" rIns="0" bIns="0" rtlCol="0"/>
          <a:lstStyle/>
          <a:p>
            <a:endParaRPr/>
          </a:p>
        </p:txBody>
      </p:sp>
      <p:sp>
        <p:nvSpPr>
          <p:cNvPr id="90" name="object 90"/>
          <p:cNvSpPr/>
          <p:nvPr/>
        </p:nvSpPr>
        <p:spPr>
          <a:xfrm>
            <a:off x="10343594" y="3273703"/>
            <a:ext cx="54610" cy="32384"/>
          </a:xfrm>
          <a:custGeom>
            <a:avLst/>
            <a:gdLst/>
            <a:ahLst/>
            <a:cxnLst/>
            <a:rect l="l" t="t" r="r" b="b"/>
            <a:pathLst>
              <a:path w="54609" h="32385">
                <a:moveTo>
                  <a:pt x="0" y="31991"/>
                </a:moveTo>
                <a:lnTo>
                  <a:pt x="54521" y="0"/>
                </a:lnTo>
              </a:path>
            </a:pathLst>
          </a:custGeom>
          <a:ln w="14846">
            <a:solidFill>
              <a:srgbClr val="243845"/>
            </a:solidFill>
          </a:ln>
        </p:spPr>
        <p:txBody>
          <a:bodyPr wrap="square" lIns="0" tIns="0" rIns="0" bIns="0" rtlCol="0"/>
          <a:lstStyle/>
          <a:p>
            <a:endParaRPr/>
          </a:p>
        </p:txBody>
      </p:sp>
      <p:sp>
        <p:nvSpPr>
          <p:cNvPr id="91" name="object 91"/>
          <p:cNvSpPr/>
          <p:nvPr/>
        </p:nvSpPr>
        <p:spPr>
          <a:xfrm>
            <a:off x="1588028" y="2957301"/>
            <a:ext cx="219710" cy="434975"/>
          </a:xfrm>
          <a:custGeom>
            <a:avLst/>
            <a:gdLst/>
            <a:ahLst/>
            <a:cxnLst/>
            <a:rect l="l" t="t" r="r" b="b"/>
            <a:pathLst>
              <a:path w="219710" h="434975">
                <a:moveTo>
                  <a:pt x="124972" y="0"/>
                </a:moveTo>
                <a:lnTo>
                  <a:pt x="79935" y="14651"/>
                </a:lnTo>
                <a:lnTo>
                  <a:pt x="45928" y="48056"/>
                </a:lnTo>
                <a:lnTo>
                  <a:pt x="29291" y="83299"/>
                </a:lnTo>
                <a:lnTo>
                  <a:pt x="14996" y="126618"/>
                </a:lnTo>
                <a:lnTo>
                  <a:pt x="4918" y="171089"/>
                </a:lnTo>
                <a:lnTo>
                  <a:pt x="0" y="216239"/>
                </a:lnTo>
                <a:lnTo>
                  <a:pt x="1186" y="261594"/>
                </a:lnTo>
                <a:lnTo>
                  <a:pt x="6934" y="299679"/>
                </a:lnTo>
                <a:lnTo>
                  <a:pt x="16394" y="345457"/>
                </a:lnTo>
                <a:lnTo>
                  <a:pt x="35204" y="392423"/>
                </a:lnTo>
                <a:lnTo>
                  <a:pt x="71467" y="426872"/>
                </a:lnTo>
                <a:lnTo>
                  <a:pt x="103328" y="434703"/>
                </a:lnTo>
                <a:lnTo>
                  <a:pt x="119895" y="433817"/>
                </a:lnTo>
                <a:lnTo>
                  <a:pt x="165378" y="414966"/>
                </a:lnTo>
                <a:lnTo>
                  <a:pt x="195457" y="386245"/>
                </a:lnTo>
                <a:lnTo>
                  <a:pt x="210789" y="348397"/>
                </a:lnTo>
                <a:lnTo>
                  <a:pt x="210366" y="322810"/>
                </a:lnTo>
                <a:lnTo>
                  <a:pt x="204015" y="297282"/>
                </a:lnTo>
                <a:lnTo>
                  <a:pt x="192778" y="274129"/>
                </a:lnTo>
                <a:lnTo>
                  <a:pt x="193593" y="261594"/>
                </a:lnTo>
                <a:lnTo>
                  <a:pt x="196223" y="234376"/>
                </a:lnTo>
                <a:lnTo>
                  <a:pt x="197046" y="199954"/>
                </a:lnTo>
                <a:lnTo>
                  <a:pt x="192371" y="166535"/>
                </a:lnTo>
                <a:lnTo>
                  <a:pt x="204409" y="153747"/>
                </a:lnTo>
                <a:lnTo>
                  <a:pt x="213072" y="137442"/>
                </a:lnTo>
                <a:lnTo>
                  <a:pt x="218221" y="119447"/>
                </a:lnTo>
                <a:lnTo>
                  <a:pt x="219714" y="101587"/>
                </a:lnTo>
                <a:lnTo>
                  <a:pt x="218811" y="86089"/>
                </a:lnTo>
                <a:lnTo>
                  <a:pt x="205897" y="41986"/>
                </a:lnTo>
                <a:lnTo>
                  <a:pt x="171421" y="9858"/>
                </a:lnTo>
                <a:lnTo>
                  <a:pt x="148849" y="1831"/>
                </a:lnTo>
                <a:lnTo>
                  <a:pt x="124972" y="0"/>
                </a:lnTo>
                <a:close/>
              </a:path>
            </a:pathLst>
          </a:custGeom>
          <a:solidFill>
            <a:srgbClr val="FF9E19"/>
          </a:solidFill>
        </p:spPr>
        <p:txBody>
          <a:bodyPr wrap="square" lIns="0" tIns="0" rIns="0" bIns="0" rtlCol="0"/>
          <a:lstStyle/>
          <a:p>
            <a:endParaRPr/>
          </a:p>
        </p:txBody>
      </p:sp>
      <p:sp>
        <p:nvSpPr>
          <p:cNvPr id="92" name="object 92"/>
          <p:cNvSpPr/>
          <p:nvPr/>
        </p:nvSpPr>
        <p:spPr>
          <a:xfrm>
            <a:off x="1826037" y="2989553"/>
            <a:ext cx="73025" cy="433705"/>
          </a:xfrm>
          <a:custGeom>
            <a:avLst/>
            <a:gdLst/>
            <a:ahLst/>
            <a:cxnLst/>
            <a:rect l="l" t="t" r="r" b="b"/>
            <a:pathLst>
              <a:path w="73025" h="433704">
                <a:moveTo>
                  <a:pt x="0" y="433679"/>
                </a:moveTo>
                <a:lnTo>
                  <a:pt x="43687" y="414645"/>
                </a:lnTo>
                <a:lnTo>
                  <a:pt x="62137" y="375615"/>
                </a:lnTo>
                <a:lnTo>
                  <a:pt x="65307" y="297723"/>
                </a:lnTo>
                <a:lnTo>
                  <a:pt x="66542" y="248102"/>
                </a:lnTo>
                <a:lnTo>
                  <a:pt x="67778" y="198482"/>
                </a:lnTo>
                <a:lnTo>
                  <a:pt x="69013" y="148862"/>
                </a:lnTo>
                <a:lnTo>
                  <a:pt x="70249" y="99242"/>
                </a:lnTo>
                <a:lnTo>
                  <a:pt x="71484" y="49621"/>
                </a:lnTo>
                <a:lnTo>
                  <a:pt x="72720" y="0"/>
                </a:lnTo>
              </a:path>
            </a:pathLst>
          </a:custGeom>
          <a:ln w="15011">
            <a:solidFill>
              <a:srgbClr val="243845"/>
            </a:solidFill>
          </a:ln>
        </p:spPr>
        <p:txBody>
          <a:bodyPr wrap="square" lIns="0" tIns="0" rIns="0" bIns="0" rtlCol="0"/>
          <a:lstStyle/>
          <a:p>
            <a:endParaRPr/>
          </a:p>
        </p:txBody>
      </p:sp>
      <p:sp>
        <p:nvSpPr>
          <p:cNvPr id="93" name="object 93"/>
          <p:cNvSpPr/>
          <p:nvPr/>
        </p:nvSpPr>
        <p:spPr>
          <a:xfrm>
            <a:off x="1687645" y="3046512"/>
            <a:ext cx="216789" cy="253161"/>
          </a:xfrm>
          <a:prstGeom prst="rect">
            <a:avLst/>
          </a:prstGeom>
          <a:blipFill>
            <a:blip r:embed="rId9" cstate="print"/>
            <a:stretch>
              <a:fillRect/>
            </a:stretch>
          </a:blipFill>
        </p:spPr>
        <p:txBody>
          <a:bodyPr wrap="square" lIns="0" tIns="0" rIns="0" bIns="0" rtlCol="0"/>
          <a:lstStyle/>
          <a:p>
            <a:endParaRPr/>
          </a:p>
        </p:txBody>
      </p:sp>
      <p:sp>
        <p:nvSpPr>
          <p:cNvPr id="94" name="object 94"/>
          <p:cNvSpPr/>
          <p:nvPr/>
        </p:nvSpPr>
        <p:spPr>
          <a:xfrm>
            <a:off x="2025215" y="2957301"/>
            <a:ext cx="220345" cy="434975"/>
          </a:xfrm>
          <a:custGeom>
            <a:avLst/>
            <a:gdLst/>
            <a:ahLst/>
            <a:cxnLst/>
            <a:rect l="l" t="t" r="r" b="b"/>
            <a:pathLst>
              <a:path w="220344" h="434975">
                <a:moveTo>
                  <a:pt x="94729" y="0"/>
                </a:moveTo>
                <a:lnTo>
                  <a:pt x="48291" y="9858"/>
                </a:lnTo>
                <a:lnTo>
                  <a:pt x="13817" y="41986"/>
                </a:lnTo>
                <a:lnTo>
                  <a:pt x="903" y="86089"/>
                </a:lnTo>
                <a:lnTo>
                  <a:pt x="0" y="101587"/>
                </a:lnTo>
                <a:lnTo>
                  <a:pt x="1493" y="119447"/>
                </a:lnTo>
                <a:lnTo>
                  <a:pt x="6642" y="137442"/>
                </a:lnTo>
                <a:lnTo>
                  <a:pt x="15305" y="153747"/>
                </a:lnTo>
                <a:lnTo>
                  <a:pt x="27343" y="166535"/>
                </a:lnTo>
                <a:lnTo>
                  <a:pt x="22668" y="199954"/>
                </a:lnTo>
                <a:lnTo>
                  <a:pt x="23491" y="234376"/>
                </a:lnTo>
                <a:lnTo>
                  <a:pt x="26139" y="261777"/>
                </a:lnTo>
                <a:lnTo>
                  <a:pt x="26936" y="274129"/>
                </a:lnTo>
                <a:lnTo>
                  <a:pt x="15698" y="297282"/>
                </a:lnTo>
                <a:lnTo>
                  <a:pt x="9348" y="322810"/>
                </a:lnTo>
                <a:lnTo>
                  <a:pt x="8925" y="348397"/>
                </a:lnTo>
                <a:lnTo>
                  <a:pt x="15468" y="371729"/>
                </a:lnTo>
                <a:lnTo>
                  <a:pt x="41433" y="404531"/>
                </a:lnTo>
                <a:lnTo>
                  <a:pt x="83667" y="430009"/>
                </a:lnTo>
                <a:lnTo>
                  <a:pt x="116385" y="434703"/>
                </a:lnTo>
                <a:lnTo>
                  <a:pt x="132738" y="432457"/>
                </a:lnTo>
                <a:lnTo>
                  <a:pt x="174483" y="406122"/>
                </a:lnTo>
                <a:lnTo>
                  <a:pt x="198593" y="361681"/>
                </a:lnTo>
                <a:lnTo>
                  <a:pt x="210388" y="312305"/>
                </a:lnTo>
                <a:lnTo>
                  <a:pt x="217012" y="274129"/>
                </a:lnTo>
                <a:lnTo>
                  <a:pt x="219720" y="216239"/>
                </a:lnTo>
                <a:lnTo>
                  <a:pt x="214801" y="171089"/>
                </a:lnTo>
                <a:lnTo>
                  <a:pt x="204720" y="126618"/>
                </a:lnTo>
                <a:lnTo>
                  <a:pt x="190423" y="83299"/>
                </a:lnTo>
                <a:lnTo>
                  <a:pt x="173786" y="48056"/>
                </a:lnTo>
                <a:lnTo>
                  <a:pt x="139782" y="14651"/>
                </a:lnTo>
                <a:lnTo>
                  <a:pt x="118140" y="4546"/>
                </a:lnTo>
                <a:lnTo>
                  <a:pt x="94729" y="0"/>
                </a:lnTo>
                <a:close/>
              </a:path>
            </a:pathLst>
          </a:custGeom>
          <a:solidFill>
            <a:srgbClr val="FF9E19"/>
          </a:solidFill>
        </p:spPr>
        <p:txBody>
          <a:bodyPr wrap="square" lIns="0" tIns="0" rIns="0" bIns="0" rtlCol="0"/>
          <a:lstStyle/>
          <a:p>
            <a:endParaRPr/>
          </a:p>
        </p:txBody>
      </p:sp>
      <p:sp>
        <p:nvSpPr>
          <p:cNvPr id="95" name="object 95"/>
          <p:cNvSpPr/>
          <p:nvPr/>
        </p:nvSpPr>
        <p:spPr>
          <a:xfrm>
            <a:off x="1934203" y="2989553"/>
            <a:ext cx="73025" cy="433705"/>
          </a:xfrm>
          <a:custGeom>
            <a:avLst/>
            <a:gdLst/>
            <a:ahLst/>
            <a:cxnLst/>
            <a:rect l="l" t="t" r="r" b="b"/>
            <a:pathLst>
              <a:path w="73025" h="433704">
                <a:moveTo>
                  <a:pt x="72720" y="433679"/>
                </a:moveTo>
                <a:lnTo>
                  <a:pt x="29032" y="414645"/>
                </a:lnTo>
                <a:lnTo>
                  <a:pt x="10577" y="375615"/>
                </a:lnTo>
                <a:lnTo>
                  <a:pt x="7413" y="297723"/>
                </a:lnTo>
                <a:lnTo>
                  <a:pt x="6177" y="248102"/>
                </a:lnTo>
                <a:lnTo>
                  <a:pt x="4942" y="198482"/>
                </a:lnTo>
                <a:lnTo>
                  <a:pt x="3706" y="148862"/>
                </a:lnTo>
                <a:lnTo>
                  <a:pt x="2471" y="99242"/>
                </a:lnTo>
                <a:lnTo>
                  <a:pt x="1235" y="49621"/>
                </a:lnTo>
                <a:lnTo>
                  <a:pt x="0" y="0"/>
                </a:lnTo>
              </a:path>
            </a:pathLst>
          </a:custGeom>
          <a:ln w="15011">
            <a:solidFill>
              <a:srgbClr val="243845"/>
            </a:solidFill>
          </a:ln>
        </p:spPr>
        <p:txBody>
          <a:bodyPr wrap="square" lIns="0" tIns="0" rIns="0" bIns="0" rtlCol="0"/>
          <a:lstStyle/>
          <a:p>
            <a:endParaRPr/>
          </a:p>
        </p:txBody>
      </p:sp>
      <p:sp>
        <p:nvSpPr>
          <p:cNvPr id="96" name="object 96"/>
          <p:cNvSpPr/>
          <p:nvPr/>
        </p:nvSpPr>
        <p:spPr>
          <a:xfrm>
            <a:off x="1928526" y="3046512"/>
            <a:ext cx="216789" cy="253161"/>
          </a:xfrm>
          <a:prstGeom prst="rect">
            <a:avLst/>
          </a:prstGeom>
          <a:blipFill>
            <a:blip r:embed="rId10" cstate="print"/>
            <a:stretch>
              <a:fillRect/>
            </a:stretch>
          </a:blipFill>
        </p:spPr>
        <p:txBody>
          <a:bodyPr wrap="square" lIns="0" tIns="0" rIns="0" bIns="0" rtlCol="0"/>
          <a:lstStyle/>
          <a:p>
            <a:endParaRPr/>
          </a:p>
        </p:txBody>
      </p:sp>
      <p:sp>
        <p:nvSpPr>
          <p:cNvPr id="97" name="object 97"/>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98" name="object 98"/>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8</a:t>
            </a:fld>
            <a:r>
              <a:rPr spc="-9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408175" y="5224271"/>
            <a:ext cx="251460" cy="197485"/>
          </a:xfrm>
          <a:custGeom>
            <a:avLst/>
            <a:gdLst/>
            <a:ahLst/>
            <a:cxnLst/>
            <a:rect l="l" t="t" r="r" b="b"/>
            <a:pathLst>
              <a:path w="251460" h="197485">
                <a:moveTo>
                  <a:pt x="0" y="197205"/>
                </a:moveTo>
                <a:lnTo>
                  <a:pt x="251460" y="197205"/>
                </a:lnTo>
                <a:lnTo>
                  <a:pt x="251460" y="0"/>
                </a:lnTo>
                <a:lnTo>
                  <a:pt x="0" y="0"/>
                </a:lnTo>
                <a:lnTo>
                  <a:pt x="0" y="197205"/>
                </a:lnTo>
                <a:close/>
              </a:path>
            </a:pathLst>
          </a:custGeom>
          <a:solidFill>
            <a:srgbClr val="F99D20"/>
          </a:solidFill>
        </p:spPr>
        <p:txBody>
          <a:bodyPr wrap="square" lIns="0" tIns="0" rIns="0" bIns="0" rtlCol="0"/>
          <a:lstStyle/>
          <a:p>
            <a:endParaRPr/>
          </a:p>
        </p:txBody>
      </p:sp>
      <p:sp>
        <p:nvSpPr>
          <p:cNvPr id="3" name="object 3"/>
          <p:cNvSpPr/>
          <p:nvPr/>
        </p:nvSpPr>
        <p:spPr>
          <a:xfrm>
            <a:off x="6592823" y="4175378"/>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4" name="object 4"/>
          <p:cNvSpPr/>
          <p:nvPr/>
        </p:nvSpPr>
        <p:spPr>
          <a:xfrm>
            <a:off x="6592823" y="4824603"/>
            <a:ext cx="190500" cy="197485"/>
          </a:xfrm>
          <a:custGeom>
            <a:avLst/>
            <a:gdLst/>
            <a:ahLst/>
            <a:cxnLst/>
            <a:rect l="l" t="t" r="r" b="b"/>
            <a:pathLst>
              <a:path w="190500" h="197485">
                <a:moveTo>
                  <a:pt x="0" y="197205"/>
                </a:moveTo>
                <a:lnTo>
                  <a:pt x="190271" y="197205"/>
                </a:lnTo>
                <a:lnTo>
                  <a:pt x="190271" y="0"/>
                </a:lnTo>
                <a:lnTo>
                  <a:pt x="0" y="0"/>
                </a:lnTo>
                <a:lnTo>
                  <a:pt x="0" y="197205"/>
                </a:lnTo>
                <a:close/>
              </a:path>
            </a:pathLst>
          </a:custGeom>
          <a:solidFill>
            <a:srgbClr val="F99D20"/>
          </a:solidFill>
        </p:spPr>
        <p:txBody>
          <a:bodyPr wrap="square" lIns="0" tIns="0" rIns="0" bIns="0" rtlCol="0"/>
          <a:lstStyle/>
          <a:p>
            <a:endParaRPr/>
          </a:p>
        </p:txBody>
      </p:sp>
      <p:sp>
        <p:nvSpPr>
          <p:cNvPr id="5" name="object 5"/>
          <p:cNvSpPr txBox="1"/>
          <p:nvPr/>
        </p:nvSpPr>
        <p:spPr>
          <a:xfrm>
            <a:off x="1421071" y="2261563"/>
            <a:ext cx="2559685" cy="238760"/>
          </a:xfrm>
          <a:prstGeom prst="rect">
            <a:avLst/>
          </a:prstGeom>
        </p:spPr>
        <p:txBody>
          <a:bodyPr vert="horz" wrap="square" lIns="0" tIns="12700" rIns="0" bIns="0" rtlCol="0">
            <a:spAutoFit/>
          </a:bodyPr>
          <a:lstStyle/>
          <a:p>
            <a:pPr marL="12700">
              <a:lnSpc>
                <a:spcPct val="100000"/>
              </a:lnSpc>
              <a:spcBef>
                <a:spcPts val="100"/>
              </a:spcBef>
            </a:pPr>
            <a:r>
              <a:rPr sz="1400" b="1" spc="40" dirty="0">
                <a:solidFill>
                  <a:srgbClr val="002E46"/>
                </a:solidFill>
                <a:latin typeface="Calibri"/>
                <a:cs typeface="Calibri"/>
              </a:rPr>
              <a:t>Organ Donation </a:t>
            </a:r>
            <a:r>
              <a:rPr sz="1400" b="1" spc="20" dirty="0">
                <a:solidFill>
                  <a:srgbClr val="002E46"/>
                </a:solidFill>
                <a:latin typeface="Calibri"/>
                <a:cs typeface="Calibri"/>
              </a:rPr>
              <a:t>by </a:t>
            </a:r>
            <a:r>
              <a:rPr sz="1400" b="1" spc="25" dirty="0">
                <a:solidFill>
                  <a:srgbClr val="002E46"/>
                </a:solidFill>
                <a:latin typeface="Calibri"/>
                <a:cs typeface="Calibri"/>
              </a:rPr>
              <a:t>the</a:t>
            </a:r>
            <a:r>
              <a:rPr sz="1400" b="1" spc="-95" dirty="0">
                <a:solidFill>
                  <a:srgbClr val="002E46"/>
                </a:solidFill>
                <a:latin typeface="Calibri"/>
                <a:cs typeface="Calibri"/>
              </a:rPr>
              <a:t> </a:t>
            </a:r>
            <a:r>
              <a:rPr sz="1400" b="1" spc="40" dirty="0">
                <a:solidFill>
                  <a:srgbClr val="002E46"/>
                </a:solidFill>
                <a:latin typeface="Calibri"/>
                <a:cs typeface="Calibri"/>
              </a:rPr>
              <a:t>Numbers</a:t>
            </a:r>
            <a:endParaRPr sz="1400">
              <a:latin typeface="Calibri"/>
              <a:cs typeface="Calibri"/>
            </a:endParaRPr>
          </a:p>
        </p:txBody>
      </p:sp>
      <p:sp>
        <p:nvSpPr>
          <p:cNvPr id="6" name="object 6"/>
          <p:cNvSpPr txBox="1"/>
          <p:nvPr/>
        </p:nvSpPr>
        <p:spPr>
          <a:xfrm>
            <a:off x="1408175" y="2674620"/>
            <a:ext cx="690880" cy="197485"/>
          </a:xfrm>
          <a:prstGeom prst="rect">
            <a:avLst/>
          </a:prstGeom>
          <a:solidFill>
            <a:srgbClr val="F99D20"/>
          </a:solidFill>
        </p:spPr>
        <p:txBody>
          <a:bodyPr vert="horz" wrap="square" lIns="0" tIns="0" rIns="0" bIns="0" rtlCol="0">
            <a:spAutoFit/>
          </a:bodyPr>
          <a:lstStyle/>
          <a:p>
            <a:pPr marL="25400">
              <a:lnSpc>
                <a:spcPts val="1555"/>
              </a:lnSpc>
            </a:pPr>
            <a:r>
              <a:rPr sz="1400" b="1" spc="20" dirty="0">
                <a:solidFill>
                  <a:srgbClr val="002E46"/>
                </a:solidFill>
                <a:latin typeface="Calibri"/>
                <a:cs typeface="Calibri"/>
              </a:rPr>
              <a:t>100,000</a:t>
            </a:r>
            <a:endParaRPr sz="1400">
              <a:latin typeface="Calibri"/>
              <a:cs typeface="Calibri"/>
            </a:endParaRPr>
          </a:p>
        </p:txBody>
      </p:sp>
      <p:sp>
        <p:nvSpPr>
          <p:cNvPr id="7" name="object 7"/>
          <p:cNvSpPr txBox="1"/>
          <p:nvPr/>
        </p:nvSpPr>
        <p:spPr>
          <a:xfrm>
            <a:off x="1421071" y="2857244"/>
            <a:ext cx="3855720" cy="431800"/>
          </a:xfrm>
          <a:prstGeom prst="rect">
            <a:avLst/>
          </a:prstGeom>
        </p:spPr>
        <p:txBody>
          <a:bodyPr vert="horz" wrap="square" lIns="0" tIns="12700" rIns="0" bIns="0" rtlCol="0">
            <a:spAutoFit/>
          </a:bodyPr>
          <a:lstStyle/>
          <a:p>
            <a:pPr marL="12700" marR="5080">
              <a:lnSpc>
                <a:spcPct val="111100"/>
              </a:lnSpc>
              <a:spcBef>
                <a:spcPts val="100"/>
              </a:spcBef>
            </a:pPr>
            <a:r>
              <a:rPr sz="1200" spc="-45" dirty="0">
                <a:solidFill>
                  <a:srgbClr val="002E46"/>
                </a:solidFill>
                <a:latin typeface="Lucida Sans"/>
                <a:cs typeface="Lucida Sans"/>
              </a:rPr>
              <a:t>In the </a:t>
            </a:r>
            <a:r>
              <a:rPr sz="1200" spc="-95" dirty="0">
                <a:solidFill>
                  <a:srgbClr val="002E46"/>
                </a:solidFill>
                <a:latin typeface="Lucida Sans"/>
                <a:cs typeface="Lucida Sans"/>
              </a:rPr>
              <a:t>U.S., </a:t>
            </a:r>
            <a:r>
              <a:rPr sz="1200" spc="-50" dirty="0">
                <a:solidFill>
                  <a:srgbClr val="002E46"/>
                </a:solidFill>
                <a:latin typeface="Lucida Sans"/>
                <a:cs typeface="Lucida Sans"/>
              </a:rPr>
              <a:t>over </a:t>
            </a:r>
            <a:r>
              <a:rPr sz="1200" spc="-125" dirty="0">
                <a:solidFill>
                  <a:srgbClr val="002E46"/>
                </a:solidFill>
                <a:latin typeface="Lucida Sans"/>
                <a:cs typeface="Lucida Sans"/>
              </a:rPr>
              <a:t>100,000 </a:t>
            </a:r>
            <a:r>
              <a:rPr sz="1200" spc="-50" dirty="0">
                <a:solidFill>
                  <a:srgbClr val="002E46"/>
                </a:solidFill>
                <a:latin typeface="Lucida Sans"/>
                <a:cs typeface="Lucida Sans"/>
              </a:rPr>
              <a:t>people </a:t>
            </a:r>
            <a:r>
              <a:rPr sz="1200" spc="-40" dirty="0">
                <a:solidFill>
                  <a:srgbClr val="002E46"/>
                </a:solidFill>
                <a:latin typeface="Lucida Sans"/>
                <a:cs typeface="Lucida Sans"/>
              </a:rPr>
              <a:t>are </a:t>
            </a:r>
            <a:r>
              <a:rPr sz="1200" spc="-50" dirty="0">
                <a:solidFill>
                  <a:srgbClr val="002E46"/>
                </a:solidFill>
                <a:latin typeface="Lucida Sans"/>
                <a:cs typeface="Lucida Sans"/>
              </a:rPr>
              <a:t>waiting</a:t>
            </a:r>
            <a:r>
              <a:rPr sz="1200" spc="-295" dirty="0">
                <a:solidFill>
                  <a:srgbClr val="002E46"/>
                </a:solidFill>
                <a:latin typeface="Lucida Sans"/>
                <a:cs typeface="Lucida Sans"/>
              </a:rPr>
              <a:t> </a:t>
            </a:r>
            <a:r>
              <a:rPr sz="1200" spc="-55" dirty="0">
                <a:solidFill>
                  <a:srgbClr val="002E46"/>
                </a:solidFill>
                <a:latin typeface="Lucida Sans"/>
                <a:cs typeface="Lucida Sans"/>
              </a:rPr>
              <a:t>for </a:t>
            </a:r>
            <a:r>
              <a:rPr sz="1200" spc="-45" dirty="0">
                <a:solidFill>
                  <a:srgbClr val="002E46"/>
                </a:solidFill>
                <a:latin typeface="Lucida Sans"/>
                <a:cs typeface="Lucida Sans"/>
              </a:rPr>
              <a:t>life-saving  </a:t>
            </a:r>
            <a:r>
              <a:rPr sz="1200" spc="-70" dirty="0">
                <a:solidFill>
                  <a:srgbClr val="002E46"/>
                </a:solidFill>
                <a:latin typeface="Lucida Sans"/>
                <a:cs typeface="Lucida Sans"/>
              </a:rPr>
              <a:t>organ</a:t>
            </a:r>
            <a:r>
              <a:rPr sz="1200" spc="-100" dirty="0">
                <a:solidFill>
                  <a:srgbClr val="002E46"/>
                </a:solidFill>
                <a:latin typeface="Lucida Sans"/>
                <a:cs typeface="Lucida Sans"/>
              </a:rPr>
              <a:t> </a:t>
            </a:r>
            <a:r>
              <a:rPr sz="1200" spc="-65" dirty="0">
                <a:solidFill>
                  <a:srgbClr val="002E46"/>
                </a:solidFill>
                <a:latin typeface="Lucida Sans"/>
                <a:cs typeface="Lucida Sans"/>
              </a:rPr>
              <a:t>transplants.</a:t>
            </a:r>
            <a:endParaRPr sz="1200">
              <a:latin typeface="Lucida Sans"/>
              <a:cs typeface="Lucida Sans"/>
            </a:endParaRPr>
          </a:p>
        </p:txBody>
      </p:sp>
      <p:sp>
        <p:nvSpPr>
          <p:cNvPr id="8" name="object 8"/>
          <p:cNvSpPr txBox="1"/>
          <p:nvPr/>
        </p:nvSpPr>
        <p:spPr>
          <a:xfrm>
            <a:off x="1408175" y="3529584"/>
            <a:ext cx="576580" cy="197485"/>
          </a:xfrm>
          <a:prstGeom prst="rect">
            <a:avLst/>
          </a:prstGeom>
          <a:solidFill>
            <a:srgbClr val="F99D20"/>
          </a:solidFill>
        </p:spPr>
        <p:txBody>
          <a:bodyPr vert="horz" wrap="square" lIns="0" tIns="0" rIns="0" bIns="0" rtlCol="0">
            <a:spAutoFit/>
          </a:bodyPr>
          <a:lstStyle/>
          <a:p>
            <a:pPr marL="25400">
              <a:lnSpc>
                <a:spcPts val="1545"/>
              </a:lnSpc>
            </a:pPr>
            <a:r>
              <a:rPr sz="1400" b="1" spc="15" dirty="0">
                <a:solidFill>
                  <a:srgbClr val="002E46"/>
                </a:solidFill>
                <a:latin typeface="Calibri"/>
                <a:cs typeface="Calibri"/>
              </a:rPr>
              <a:t>10,000</a:t>
            </a:r>
            <a:endParaRPr sz="1400">
              <a:latin typeface="Calibri"/>
              <a:cs typeface="Calibri"/>
            </a:endParaRPr>
          </a:p>
        </p:txBody>
      </p:sp>
      <p:sp>
        <p:nvSpPr>
          <p:cNvPr id="9" name="object 9"/>
          <p:cNvSpPr txBox="1"/>
          <p:nvPr/>
        </p:nvSpPr>
        <p:spPr>
          <a:xfrm>
            <a:off x="1421071" y="3708144"/>
            <a:ext cx="3966210" cy="431800"/>
          </a:xfrm>
          <a:prstGeom prst="rect">
            <a:avLst/>
          </a:prstGeom>
        </p:spPr>
        <p:txBody>
          <a:bodyPr vert="horz" wrap="square" lIns="0" tIns="12700" rIns="0" bIns="0" rtlCol="0">
            <a:spAutoFit/>
          </a:bodyPr>
          <a:lstStyle/>
          <a:p>
            <a:pPr marL="12700" marR="5080">
              <a:lnSpc>
                <a:spcPct val="111100"/>
              </a:lnSpc>
              <a:spcBef>
                <a:spcPts val="100"/>
              </a:spcBef>
            </a:pPr>
            <a:r>
              <a:rPr sz="1200" spc="-35" dirty="0">
                <a:solidFill>
                  <a:srgbClr val="002E46"/>
                </a:solidFill>
                <a:latin typeface="Lucida Sans"/>
                <a:cs typeface="Lucida Sans"/>
              </a:rPr>
              <a:t>Every </a:t>
            </a:r>
            <a:r>
              <a:rPr sz="1200" spc="-75" dirty="0">
                <a:solidFill>
                  <a:srgbClr val="002E46"/>
                </a:solidFill>
                <a:latin typeface="Lucida Sans"/>
                <a:cs typeface="Lucida Sans"/>
              </a:rPr>
              <a:t>year, </a:t>
            </a:r>
            <a:r>
              <a:rPr sz="1200" spc="-65" dirty="0">
                <a:solidFill>
                  <a:srgbClr val="002E46"/>
                </a:solidFill>
                <a:latin typeface="Lucida Sans"/>
                <a:cs typeface="Lucida Sans"/>
              </a:rPr>
              <a:t>roughly </a:t>
            </a:r>
            <a:r>
              <a:rPr sz="1200" spc="-125" dirty="0">
                <a:solidFill>
                  <a:srgbClr val="002E46"/>
                </a:solidFill>
                <a:latin typeface="Lucida Sans"/>
                <a:cs typeface="Lucida Sans"/>
              </a:rPr>
              <a:t>10,000 </a:t>
            </a:r>
            <a:r>
              <a:rPr sz="1200" spc="-50" dirty="0">
                <a:solidFill>
                  <a:srgbClr val="002E46"/>
                </a:solidFill>
                <a:latin typeface="Lucida Sans"/>
                <a:cs typeface="Lucida Sans"/>
              </a:rPr>
              <a:t>people </a:t>
            </a:r>
            <a:r>
              <a:rPr sz="1200" spc="-60" dirty="0">
                <a:solidFill>
                  <a:srgbClr val="002E46"/>
                </a:solidFill>
                <a:latin typeface="Lucida Sans"/>
                <a:cs typeface="Lucida Sans"/>
              </a:rPr>
              <a:t>end </a:t>
            </a:r>
            <a:r>
              <a:rPr sz="1200" spc="-75" dirty="0">
                <a:solidFill>
                  <a:srgbClr val="002E46"/>
                </a:solidFill>
                <a:latin typeface="Lucida Sans"/>
                <a:cs typeface="Lucida Sans"/>
              </a:rPr>
              <a:t>up </a:t>
            </a:r>
            <a:r>
              <a:rPr sz="1200" spc="-65" dirty="0">
                <a:solidFill>
                  <a:srgbClr val="002E46"/>
                </a:solidFill>
                <a:latin typeface="Lucida Sans"/>
                <a:cs typeface="Lucida Sans"/>
              </a:rPr>
              <a:t>becoming</a:t>
            </a:r>
            <a:r>
              <a:rPr sz="1200" spc="-235" dirty="0">
                <a:solidFill>
                  <a:srgbClr val="002E46"/>
                </a:solidFill>
                <a:latin typeface="Lucida Sans"/>
                <a:cs typeface="Lucida Sans"/>
              </a:rPr>
              <a:t> </a:t>
            </a:r>
            <a:r>
              <a:rPr sz="1200" spc="-75" dirty="0">
                <a:solidFill>
                  <a:srgbClr val="002E46"/>
                </a:solidFill>
                <a:latin typeface="Lucida Sans"/>
                <a:cs typeface="Lucida Sans"/>
              </a:rPr>
              <a:t>donors  </a:t>
            </a:r>
            <a:r>
              <a:rPr sz="1200" spc="-55" dirty="0">
                <a:solidFill>
                  <a:srgbClr val="002E46"/>
                </a:solidFill>
                <a:latin typeface="Lucida Sans"/>
                <a:cs typeface="Lucida Sans"/>
              </a:rPr>
              <a:t>in </a:t>
            </a:r>
            <a:r>
              <a:rPr sz="1200" spc="-45" dirty="0">
                <a:solidFill>
                  <a:srgbClr val="002E46"/>
                </a:solidFill>
                <a:latin typeface="Lucida Sans"/>
                <a:cs typeface="Lucida Sans"/>
              </a:rPr>
              <a:t>the</a:t>
            </a:r>
            <a:r>
              <a:rPr sz="1200" spc="-140" dirty="0">
                <a:solidFill>
                  <a:srgbClr val="002E46"/>
                </a:solidFill>
                <a:latin typeface="Lucida Sans"/>
                <a:cs typeface="Lucida Sans"/>
              </a:rPr>
              <a:t> </a:t>
            </a:r>
            <a:r>
              <a:rPr sz="1200" spc="-85" dirty="0">
                <a:solidFill>
                  <a:srgbClr val="002E46"/>
                </a:solidFill>
                <a:latin typeface="Lucida Sans"/>
                <a:cs typeface="Lucida Sans"/>
              </a:rPr>
              <a:t>U.S.</a:t>
            </a:r>
            <a:endParaRPr sz="1200">
              <a:latin typeface="Lucida Sans"/>
              <a:cs typeface="Lucida Sans"/>
            </a:endParaRPr>
          </a:p>
        </p:txBody>
      </p:sp>
      <p:sp>
        <p:nvSpPr>
          <p:cNvPr id="10" name="object 10"/>
          <p:cNvSpPr txBox="1"/>
          <p:nvPr/>
        </p:nvSpPr>
        <p:spPr>
          <a:xfrm>
            <a:off x="1408175" y="4371847"/>
            <a:ext cx="498475" cy="197485"/>
          </a:xfrm>
          <a:prstGeom prst="rect">
            <a:avLst/>
          </a:prstGeom>
          <a:solidFill>
            <a:srgbClr val="F99D20"/>
          </a:solidFill>
        </p:spPr>
        <p:txBody>
          <a:bodyPr vert="horz" wrap="square" lIns="0" tIns="0" rIns="0" bIns="0" rtlCol="0">
            <a:spAutoFit/>
          </a:bodyPr>
          <a:lstStyle/>
          <a:p>
            <a:pPr marL="25400">
              <a:lnSpc>
                <a:spcPts val="1555"/>
              </a:lnSpc>
            </a:pPr>
            <a:r>
              <a:rPr sz="1400" b="1" spc="10" dirty="0">
                <a:solidFill>
                  <a:srgbClr val="002E46"/>
                </a:solidFill>
                <a:latin typeface="Calibri"/>
                <a:cs typeface="Calibri"/>
              </a:rPr>
              <a:t>3,000</a:t>
            </a:r>
            <a:endParaRPr sz="1400">
              <a:latin typeface="Calibri"/>
              <a:cs typeface="Calibri"/>
            </a:endParaRPr>
          </a:p>
        </p:txBody>
      </p:sp>
      <p:sp>
        <p:nvSpPr>
          <p:cNvPr id="11" name="object 11"/>
          <p:cNvSpPr txBox="1"/>
          <p:nvPr/>
        </p:nvSpPr>
        <p:spPr>
          <a:xfrm>
            <a:off x="1421071" y="4559044"/>
            <a:ext cx="3884929" cy="431800"/>
          </a:xfrm>
          <a:prstGeom prst="rect">
            <a:avLst/>
          </a:prstGeom>
        </p:spPr>
        <p:txBody>
          <a:bodyPr vert="horz" wrap="square" lIns="0" tIns="12700" rIns="0" bIns="0" rtlCol="0">
            <a:spAutoFit/>
          </a:bodyPr>
          <a:lstStyle/>
          <a:p>
            <a:pPr marL="12700" marR="5080">
              <a:lnSpc>
                <a:spcPct val="111100"/>
              </a:lnSpc>
              <a:spcBef>
                <a:spcPts val="100"/>
              </a:spcBef>
            </a:pPr>
            <a:r>
              <a:rPr sz="1200" spc="-45" dirty="0">
                <a:solidFill>
                  <a:srgbClr val="002E46"/>
                </a:solidFill>
                <a:latin typeface="Lucida Sans"/>
                <a:cs typeface="Lucida Sans"/>
              </a:rPr>
              <a:t>In</a:t>
            </a:r>
            <a:r>
              <a:rPr sz="1200" spc="-95" dirty="0">
                <a:solidFill>
                  <a:srgbClr val="002E46"/>
                </a:solidFill>
                <a:latin typeface="Lucida Sans"/>
                <a:cs typeface="Lucida Sans"/>
              </a:rPr>
              <a:t> </a:t>
            </a:r>
            <a:r>
              <a:rPr sz="1200" spc="-45" dirty="0">
                <a:solidFill>
                  <a:srgbClr val="002E46"/>
                </a:solidFill>
                <a:latin typeface="Lucida Sans"/>
                <a:cs typeface="Lucida Sans"/>
              </a:rPr>
              <a:t>the</a:t>
            </a:r>
            <a:r>
              <a:rPr sz="1200" spc="-90" dirty="0">
                <a:solidFill>
                  <a:srgbClr val="002E46"/>
                </a:solidFill>
                <a:latin typeface="Lucida Sans"/>
                <a:cs typeface="Lucida Sans"/>
              </a:rPr>
              <a:t> </a:t>
            </a:r>
            <a:r>
              <a:rPr sz="1200" spc="-60" dirty="0">
                <a:solidFill>
                  <a:srgbClr val="002E46"/>
                </a:solidFill>
                <a:latin typeface="Lucida Sans"/>
                <a:cs typeface="Lucida Sans"/>
              </a:rPr>
              <a:t>upper</a:t>
            </a:r>
            <a:r>
              <a:rPr sz="1200" spc="-90" dirty="0">
                <a:solidFill>
                  <a:srgbClr val="002E46"/>
                </a:solidFill>
                <a:latin typeface="Lucida Sans"/>
                <a:cs typeface="Lucida Sans"/>
              </a:rPr>
              <a:t> </a:t>
            </a:r>
            <a:r>
              <a:rPr sz="1200" spc="-65" dirty="0">
                <a:solidFill>
                  <a:srgbClr val="002E46"/>
                </a:solidFill>
                <a:latin typeface="Lucida Sans"/>
                <a:cs typeface="Lucida Sans"/>
              </a:rPr>
              <a:t>Midwest,</a:t>
            </a:r>
            <a:r>
              <a:rPr sz="1200" spc="-90" dirty="0">
                <a:solidFill>
                  <a:srgbClr val="002E46"/>
                </a:solidFill>
                <a:latin typeface="Lucida Sans"/>
                <a:cs typeface="Lucida Sans"/>
              </a:rPr>
              <a:t> </a:t>
            </a:r>
            <a:r>
              <a:rPr sz="1200" spc="-65" dirty="0">
                <a:solidFill>
                  <a:srgbClr val="002E46"/>
                </a:solidFill>
                <a:latin typeface="Lucida Sans"/>
                <a:cs typeface="Lucida Sans"/>
              </a:rPr>
              <a:t>more</a:t>
            </a:r>
            <a:r>
              <a:rPr sz="1200" spc="-90" dirty="0">
                <a:solidFill>
                  <a:srgbClr val="002E46"/>
                </a:solidFill>
                <a:latin typeface="Lucida Sans"/>
                <a:cs typeface="Lucida Sans"/>
              </a:rPr>
              <a:t> </a:t>
            </a:r>
            <a:r>
              <a:rPr sz="1200" spc="-50" dirty="0">
                <a:solidFill>
                  <a:srgbClr val="002E46"/>
                </a:solidFill>
                <a:latin typeface="Lucida Sans"/>
                <a:cs typeface="Lucida Sans"/>
              </a:rPr>
              <a:t>than</a:t>
            </a:r>
            <a:r>
              <a:rPr sz="1200" spc="-90" dirty="0">
                <a:solidFill>
                  <a:srgbClr val="002E46"/>
                </a:solidFill>
                <a:latin typeface="Lucida Sans"/>
                <a:cs typeface="Lucida Sans"/>
              </a:rPr>
              <a:t> </a:t>
            </a:r>
            <a:r>
              <a:rPr sz="1200" spc="-125" dirty="0">
                <a:solidFill>
                  <a:srgbClr val="002E46"/>
                </a:solidFill>
                <a:latin typeface="Lucida Sans"/>
                <a:cs typeface="Lucida Sans"/>
              </a:rPr>
              <a:t>3,000</a:t>
            </a:r>
            <a:r>
              <a:rPr sz="1200" spc="-95" dirty="0">
                <a:solidFill>
                  <a:srgbClr val="002E46"/>
                </a:solidFill>
                <a:latin typeface="Lucida Sans"/>
                <a:cs typeface="Lucida Sans"/>
              </a:rPr>
              <a:t> </a:t>
            </a:r>
            <a:r>
              <a:rPr sz="1200" spc="-50" dirty="0">
                <a:solidFill>
                  <a:srgbClr val="002E46"/>
                </a:solidFill>
                <a:latin typeface="Lucida Sans"/>
                <a:cs typeface="Lucida Sans"/>
              </a:rPr>
              <a:t>people</a:t>
            </a:r>
            <a:r>
              <a:rPr sz="1200" spc="-90" dirty="0">
                <a:solidFill>
                  <a:srgbClr val="002E46"/>
                </a:solidFill>
                <a:latin typeface="Lucida Sans"/>
                <a:cs typeface="Lucida Sans"/>
              </a:rPr>
              <a:t> </a:t>
            </a:r>
            <a:r>
              <a:rPr sz="1200" spc="-40" dirty="0">
                <a:solidFill>
                  <a:srgbClr val="002E46"/>
                </a:solidFill>
                <a:latin typeface="Lucida Sans"/>
                <a:cs typeface="Lucida Sans"/>
              </a:rPr>
              <a:t>are</a:t>
            </a:r>
            <a:r>
              <a:rPr sz="1200" spc="-90" dirty="0">
                <a:solidFill>
                  <a:srgbClr val="002E46"/>
                </a:solidFill>
                <a:latin typeface="Lucida Sans"/>
                <a:cs typeface="Lucida Sans"/>
              </a:rPr>
              <a:t> </a:t>
            </a:r>
            <a:r>
              <a:rPr sz="1200" spc="-55" dirty="0">
                <a:solidFill>
                  <a:srgbClr val="002E46"/>
                </a:solidFill>
                <a:latin typeface="Lucida Sans"/>
                <a:cs typeface="Lucida Sans"/>
              </a:rPr>
              <a:t>in</a:t>
            </a:r>
            <a:r>
              <a:rPr sz="1200" spc="-90" dirty="0">
                <a:solidFill>
                  <a:srgbClr val="002E46"/>
                </a:solidFill>
                <a:latin typeface="Lucida Sans"/>
                <a:cs typeface="Lucida Sans"/>
              </a:rPr>
              <a:t> </a:t>
            </a:r>
            <a:r>
              <a:rPr sz="1200" spc="-60" dirty="0">
                <a:solidFill>
                  <a:srgbClr val="002E46"/>
                </a:solidFill>
                <a:latin typeface="Lucida Sans"/>
                <a:cs typeface="Lucida Sans"/>
              </a:rPr>
              <a:t>need  </a:t>
            </a:r>
            <a:r>
              <a:rPr sz="1200" spc="-55" dirty="0">
                <a:solidFill>
                  <a:srgbClr val="002E46"/>
                </a:solidFill>
                <a:latin typeface="Lucida Sans"/>
                <a:cs typeface="Lucida Sans"/>
              </a:rPr>
              <a:t>of </a:t>
            </a:r>
            <a:r>
              <a:rPr sz="1200" spc="-45" dirty="0">
                <a:solidFill>
                  <a:srgbClr val="002E46"/>
                </a:solidFill>
                <a:latin typeface="Lucida Sans"/>
                <a:cs typeface="Lucida Sans"/>
              </a:rPr>
              <a:t>life-saving</a:t>
            </a:r>
            <a:r>
              <a:rPr sz="1200" spc="-140" dirty="0">
                <a:solidFill>
                  <a:srgbClr val="002E46"/>
                </a:solidFill>
                <a:latin typeface="Lucida Sans"/>
                <a:cs typeface="Lucida Sans"/>
              </a:rPr>
              <a:t> </a:t>
            </a:r>
            <a:r>
              <a:rPr sz="1200" spc="-65" dirty="0">
                <a:solidFill>
                  <a:srgbClr val="002E46"/>
                </a:solidFill>
                <a:latin typeface="Lucida Sans"/>
                <a:cs typeface="Lucida Sans"/>
              </a:rPr>
              <a:t>transplants.</a:t>
            </a:r>
            <a:endParaRPr sz="1200">
              <a:latin typeface="Lucida Sans"/>
              <a:cs typeface="Lucida Sans"/>
            </a:endParaRPr>
          </a:p>
        </p:txBody>
      </p:sp>
      <p:sp>
        <p:nvSpPr>
          <p:cNvPr id="12" name="object 12"/>
          <p:cNvSpPr txBox="1"/>
          <p:nvPr/>
        </p:nvSpPr>
        <p:spPr>
          <a:xfrm>
            <a:off x="1421071" y="5183833"/>
            <a:ext cx="3695065"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48</a:t>
            </a:r>
            <a:endParaRPr sz="1400" dirty="0">
              <a:latin typeface="Calibri"/>
              <a:cs typeface="Calibri"/>
            </a:endParaRPr>
          </a:p>
          <a:p>
            <a:pPr marL="12700" marR="5080">
              <a:lnSpc>
                <a:spcPts val="1600"/>
              </a:lnSpc>
              <a:spcBef>
                <a:spcPts val="40"/>
              </a:spcBef>
            </a:pPr>
            <a:r>
              <a:rPr sz="1200" spc="-75" dirty="0">
                <a:solidFill>
                  <a:srgbClr val="002E46"/>
                </a:solidFill>
                <a:latin typeface="Lucida Sans"/>
                <a:cs typeface="Lucida Sans"/>
              </a:rPr>
              <a:t>The </a:t>
            </a:r>
            <a:r>
              <a:rPr sz="1200" spc="-45" dirty="0">
                <a:solidFill>
                  <a:srgbClr val="002E46"/>
                </a:solidFill>
                <a:latin typeface="Lucida Sans"/>
                <a:cs typeface="Lucida Sans"/>
              </a:rPr>
              <a:t>entire </a:t>
            </a:r>
            <a:r>
              <a:rPr sz="1200" spc="-70" dirty="0">
                <a:solidFill>
                  <a:srgbClr val="002E46"/>
                </a:solidFill>
                <a:latin typeface="Lucida Sans"/>
                <a:cs typeface="Lucida Sans"/>
              </a:rPr>
              <a:t>organ </a:t>
            </a:r>
            <a:r>
              <a:rPr sz="1200" spc="-50" dirty="0">
                <a:solidFill>
                  <a:srgbClr val="002E46"/>
                </a:solidFill>
                <a:latin typeface="Lucida Sans"/>
                <a:cs typeface="Lucida Sans"/>
              </a:rPr>
              <a:t>recovery </a:t>
            </a:r>
            <a:r>
              <a:rPr sz="1200" spc="-70" dirty="0">
                <a:solidFill>
                  <a:srgbClr val="002E46"/>
                </a:solidFill>
                <a:latin typeface="Lucida Sans"/>
                <a:cs typeface="Lucida Sans"/>
              </a:rPr>
              <a:t>process </a:t>
            </a:r>
            <a:r>
              <a:rPr sz="1200" spc="-35" dirty="0">
                <a:solidFill>
                  <a:srgbClr val="002E46"/>
                </a:solidFill>
                <a:latin typeface="Lucida Sans"/>
                <a:cs typeface="Lucida Sans"/>
              </a:rPr>
              <a:t>typically</a:t>
            </a:r>
            <a:r>
              <a:rPr sz="1200" spc="-290" dirty="0">
                <a:solidFill>
                  <a:srgbClr val="002E46"/>
                </a:solidFill>
                <a:latin typeface="Lucida Sans"/>
                <a:cs typeface="Lucida Sans"/>
              </a:rPr>
              <a:t> </a:t>
            </a:r>
            <a:r>
              <a:rPr sz="1200" spc="-65" dirty="0">
                <a:solidFill>
                  <a:srgbClr val="002E46"/>
                </a:solidFill>
                <a:latin typeface="Lucida Sans"/>
                <a:cs typeface="Lucida Sans"/>
              </a:rPr>
              <a:t>takes </a:t>
            </a:r>
            <a:r>
              <a:rPr sz="1200" spc="-25" dirty="0">
                <a:solidFill>
                  <a:srgbClr val="002E46"/>
                </a:solidFill>
                <a:latin typeface="Lucida Sans"/>
                <a:cs typeface="Lucida Sans"/>
              </a:rPr>
              <a:t>place  </a:t>
            </a:r>
            <a:r>
              <a:rPr sz="1200" spc="-55" dirty="0">
                <a:solidFill>
                  <a:srgbClr val="002E46"/>
                </a:solidFill>
                <a:latin typeface="Lucida Sans"/>
                <a:cs typeface="Lucida Sans"/>
              </a:rPr>
              <a:t>in </a:t>
            </a:r>
            <a:r>
              <a:rPr sz="1200" spc="-75" dirty="0">
                <a:solidFill>
                  <a:srgbClr val="002E46"/>
                </a:solidFill>
                <a:latin typeface="Lucida Sans"/>
                <a:cs typeface="Lucida Sans"/>
              </a:rPr>
              <a:t>less </a:t>
            </a:r>
            <a:r>
              <a:rPr sz="1200" spc="-50" dirty="0">
                <a:solidFill>
                  <a:srgbClr val="002E46"/>
                </a:solidFill>
                <a:latin typeface="Lucida Sans"/>
                <a:cs typeface="Lucida Sans"/>
              </a:rPr>
              <a:t>than </a:t>
            </a:r>
            <a:r>
              <a:rPr sz="1200" spc="-120" dirty="0">
                <a:solidFill>
                  <a:srgbClr val="002E46"/>
                </a:solidFill>
                <a:latin typeface="Lucida Sans"/>
                <a:cs typeface="Lucida Sans"/>
              </a:rPr>
              <a:t>48</a:t>
            </a:r>
            <a:r>
              <a:rPr sz="1200" spc="-204" dirty="0">
                <a:solidFill>
                  <a:srgbClr val="002E46"/>
                </a:solidFill>
                <a:latin typeface="Lucida Sans"/>
                <a:cs typeface="Lucida Sans"/>
              </a:rPr>
              <a:t> </a:t>
            </a:r>
            <a:r>
              <a:rPr sz="1200" spc="-85" dirty="0">
                <a:solidFill>
                  <a:srgbClr val="002E46"/>
                </a:solidFill>
                <a:latin typeface="Lucida Sans"/>
                <a:cs typeface="Lucida Sans"/>
              </a:rPr>
              <a:t>hours.</a:t>
            </a:r>
            <a:endParaRPr sz="1200" dirty="0">
              <a:latin typeface="Lucida Sans"/>
              <a:cs typeface="Lucida Sans"/>
            </a:endParaRPr>
          </a:p>
        </p:txBody>
      </p:sp>
      <p:sp>
        <p:nvSpPr>
          <p:cNvPr id="13" name="object 13"/>
          <p:cNvSpPr txBox="1"/>
          <p:nvPr/>
        </p:nvSpPr>
        <p:spPr>
          <a:xfrm>
            <a:off x="6592823" y="2679192"/>
            <a:ext cx="288290" cy="197485"/>
          </a:xfrm>
          <a:prstGeom prst="rect">
            <a:avLst/>
          </a:prstGeom>
          <a:solidFill>
            <a:srgbClr val="F99D20"/>
          </a:solidFill>
        </p:spPr>
        <p:txBody>
          <a:bodyPr vert="horz" wrap="square" lIns="0" tIns="0" rIns="0" bIns="0" rtlCol="0">
            <a:spAutoFit/>
          </a:bodyPr>
          <a:lstStyle/>
          <a:p>
            <a:pPr marL="44450">
              <a:lnSpc>
                <a:spcPts val="1540"/>
              </a:lnSpc>
            </a:pPr>
            <a:r>
              <a:rPr lang="en-US" sz="1400" b="1" spc="35" dirty="0">
                <a:solidFill>
                  <a:srgbClr val="002E46"/>
                </a:solidFill>
                <a:latin typeface="Calibri"/>
                <a:cs typeface="Calibri"/>
              </a:rPr>
              <a:t>17</a:t>
            </a:r>
            <a:endParaRPr sz="1400" dirty="0">
              <a:latin typeface="Calibri"/>
              <a:cs typeface="Calibri"/>
            </a:endParaRPr>
          </a:p>
        </p:txBody>
      </p:sp>
      <p:sp>
        <p:nvSpPr>
          <p:cNvPr id="14" name="object 14"/>
          <p:cNvSpPr txBox="1"/>
          <p:nvPr/>
        </p:nvSpPr>
        <p:spPr>
          <a:xfrm>
            <a:off x="6624681" y="2857244"/>
            <a:ext cx="3254375" cy="405752"/>
          </a:xfrm>
          <a:prstGeom prst="rect">
            <a:avLst/>
          </a:prstGeom>
        </p:spPr>
        <p:txBody>
          <a:bodyPr vert="horz" wrap="square" lIns="0" tIns="12700" rIns="0" bIns="0" rtlCol="0">
            <a:spAutoFit/>
          </a:bodyPr>
          <a:lstStyle/>
          <a:p>
            <a:pPr marL="12700" marR="5080">
              <a:lnSpc>
                <a:spcPct val="111100"/>
              </a:lnSpc>
              <a:spcBef>
                <a:spcPts val="100"/>
              </a:spcBef>
            </a:pPr>
            <a:r>
              <a:rPr sz="1200" spc="-35" dirty="0">
                <a:solidFill>
                  <a:srgbClr val="002E46"/>
                </a:solidFill>
                <a:latin typeface="Lucida Sans"/>
                <a:cs typeface="Lucida Sans"/>
              </a:rPr>
              <a:t>Every</a:t>
            </a:r>
            <a:r>
              <a:rPr sz="1200" spc="-95" dirty="0">
                <a:solidFill>
                  <a:srgbClr val="002E46"/>
                </a:solidFill>
                <a:latin typeface="Lucida Sans"/>
                <a:cs typeface="Lucida Sans"/>
              </a:rPr>
              <a:t> </a:t>
            </a:r>
            <a:r>
              <a:rPr sz="1200" spc="-50" dirty="0">
                <a:solidFill>
                  <a:srgbClr val="002E46"/>
                </a:solidFill>
                <a:latin typeface="Lucida Sans"/>
                <a:cs typeface="Lucida Sans"/>
              </a:rPr>
              <a:t>day</a:t>
            </a:r>
            <a:r>
              <a:rPr sz="1200" spc="-90" dirty="0">
                <a:solidFill>
                  <a:srgbClr val="002E46"/>
                </a:solidFill>
                <a:latin typeface="Lucida Sans"/>
                <a:cs typeface="Lucida Sans"/>
              </a:rPr>
              <a:t> </a:t>
            </a:r>
            <a:r>
              <a:rPr lang="en-US" sz="1200" spc="-120" dirty="0">
                <a:solidFill>
                  <a:srgbClr val="002E46"/>
                </a:solidFill>
                <a:latin typeface="Lucida Sans"/>
                <a:cs typeface="Lucida Sans"/>
              </a:rPr>
              <a:t>17</a:t>
            </a:r>
            <a:r>
              <a:rPr sz="1200" spc="-90" dirty="0">
                <a:solidFill>
                  <a:srgbClr val="002E46"/>
                </a:solidFill>
                <a:latin typeface="Lucida Sans"/>
                <a:cs typeface="Lucida Sans"/>
              </a:rPr>
              <a:t> </a:t>
            </a:r>
            <a:r>
              <a:rPr sz="1200" spc="-50" dirty="0">
                <a:solidFill>
                  <a:srgbClr val="002E46"/>
                </a:solidFill>
                <a:latin typeface="Lucida Sans"/>
                <a:cs typeface="Lucida Sans"/>
              </a:rPr>
              <a:t>people</a:t>
            </a:r>
            <a:r>
              <a:rPr sz="1200" spc="-95" dirty="0">
                <a:solidFill>
                  <a:srgbClr val="002E46"/>
                </a:solidFill>
                <a:latin typeface="Lucida Sans"/>
                <a:cs typeface="Lucida Sans"/>
              </a:rPr>
              <a:t> </a:t>
            </a:r>
            <a:r>
              <a:rPr sz="1200" spc="-80" dirty="0">
                <a:solidFill>
                  <a:srgbClr val="002E46"/>
                </a:solidFill>
                <a:latin typeface="Lucida Sans"/>
                <a:cs typeface="Lucida Sans"/>
              </a:rPr>
              <a:t>pass</a:t>
            </a:r>
            <a:r>
              <a:rPr sz="1200" spc="-90" dirty="0">
                <a:solidFill>
                  <a:srgbClr val="002E46"/>
                </a:solidFill>
                <a:latin typeface="Lucida Sans"/>
                <a:cs typeface="Lucida Sans"/>
              </a:rPr>
              <a:t> </a:t>
            </a:r>
            <a:r>
              <a:rPr sz="1200" spc="-30" dirty="0">
                <a:solidFill>
                  <a:srgbClr val="002E46"/>
                </a:solidFill>
                <a:latin typeface="Lucida Sans"/>
                <a:cs typeface="Lucida Sans"/>
              </a:rPr>
              <a:t>away</a:t>
            </a:r>
            <a:r>
              <a:rPr sz="1200" spc="-90" dirty="0">
                <a:solidFill>
                  <a:srgbClr val="002E46"/>
                </a:solidFill>
                <a:latin typeface="Lucida Sans"/>
                <a:cs typeface="Lucida Sans"/>
              </a:rPr>
              <a:t> </a:t>
            </a:r>
            <a:r>
              <a:rPr sz="1200" spc="-40" dirty="0">
                <a:solidFill>
                  <a:srgbClr val="002E46"/>
                </a:solidFill>
                <a:latin typeface="Lucida Sans"/>
                <a:cs typeface="Lucida Sans"/>
              </a:rPr>
              <a:t>while</a:t>
            </a:r>
            <a:r>
              <a:rPr sz="1200" spc="-90" dirty="0">
                <a:solidFill>
                  <a:srgbClr val="002E46"/>
                </a:solidFill>
                <a:latin typeface="Lucida Sans"/>
                <a:cs typeface="Lucida Sans"/>
              </a:rPr>
              <a:t> </a:t>
            </a:r>
            <a:r>
              <a:rPr sz="1200" spc="-50" dirty="0">
                <a:solidFill>
                  <a:srgbClr val="002E46"/>
                </a:solidFill>
                <a:latin typeface="Lucida Sans"/>
                <a:cs typeface="Lucida Sans"/>
              </a:rPr>
              <a:t>waiting</a:t>
            </a:r>
            <a:r>
              <a:rPr sz="1200" spc="-95" dirty="0">
                <a:solidFill>
                  <a:srgbClr val="002E46"/>
                </a:solidFill>
                <a:latin typeface="Lucida Sans"/>
                <a:cs typeface="Lucida Sans"/>
              </a:rPr>
              <a:t> </a:t>
            </a:r>
            <a:r>
              <a:rPr sz="1200" spc="-55" dirty="0">
                <a:solidFill>
                  <a:srgbClr val="002E46"/>
                </a:solidFill>
                <a:latin typeface="Lucida Sans"/>
                <a:cs typeface="Lucida Sans"/>
              </a:rPr>
              <a:t>for  </a:t>
            </a:r>
            <a:r>
              <a:rPr sz="1200" spc="-10" dirty="0">
                <a:solidFill>
                  <a:srgbClr val="002E46"/>
                </a:solidFill>
                <a:latin typeface="Lucida Sans"/>
                <a:cs typeface="Lucida Sans"/>
              </a:rPr>
              <a:t>a </a:t>
            </a:r>
            <a:r>
              <a:rPr sz="1200" spc="-50" dirty="0">
                <a:solidFill>
                  <a:srgbClr val="002E46"/>
                </a:solidFill>
                <a:latin typeface="Lucida Sans"/>
                <a:cs typeface="Lucida Sans"/>
              </a:rPr>
              <a:t>transplant</a:t>
            </a:r>
            <a:r>
              <a:rPr sz="1200" spc="-185" dirty="0">
                <a:solidFill>
                  <a:srgbClr val="002E46"/>
                </a:solidFill>
                <a:latin typeface="Lucida Sans"/>
                <a:cs typeface="Lucida Sans"/>
              </a:rPr>
              <a:t> </a:t>
            </a:r>
            <a:r>
              <a:rPr sz="1200" spc="-70" dirty="0">
                <a:solidFill>
                  <a:srgbClr val="002E46"/>
                </a:solidFill>
                <a:latin typeface="Lucida Sans"/>
                <a:cs typeface="Lucida Sans"/>
              </a:rPr>
              <a:t>match.</a:t>
            </a:r>
            <a:endParaRPr sz="1200" dirty="0">
              <a:latin typeface="Lucida Sans"/>
              <a:cs typeface="Lucida Sans"/>
            </a:endParaRPr>
          </a:p>
        </p:txBody>
      </p:sp>
      <p:sp>
        <p:nvSpPr>
          <p:cNvPr id="15" name="object 15"/>
          <p:cNvSpPr txBox="1"/>
          <p:nvPr/>
        </p:nvSpPr>
        <p:spPr>
          <a:xfrm>
            <a:off x="6592823" y="3526154"/>
            <a:ext cx="288290" cy="205184"/>
          </a:xfrm>
          <a:prstGeom prst="rect">
            <a:avLst/>
          </a:prstGeom>
          <a:solidFill>
            <a:srgbClr val="F99D20"/>
          </a:solidFill>
        </p:spPr>
        <p:txBody>
          <a:bodyPr vert="horz" wrap="square" lIns="0" tIns="0" rIns="0" bIns="0" rtlCol="0">
            <a:spAutoFit/>
          </a:bodyPr>
          <a:lstStyle/>
          <a:p>
            <a:pPr marL="44450">
              <a:lnSpc>
                <a:spcPts val="1555"/>
              </a:lnSpc>
            </a:pPr>
            <a:r>
              <a:rPr lang="en-US" sz="1400" b="1" spc="35" dirty="0">
                <a:solidFill>
                  <a:srgbClr val="002E46"/>
                </a:solidFill>
                <a:latin typeface="Calibri"/>
                <a:cs typeface="Calibri"/>
              </a:rPr>
              <a:t>9</a:t>
            </a:r>
            <a:endParaRPr sz="1400" dirty="0">
              <a:latin typeface="Calibri"/>
              <a:cs typeface="Calibri"/>
            </a:endParaRPr>
          </a:p>
        </p:txBody>
      </p:sp>
      <p:sp>
        <p:nvSpPr>
          <p:cNvPr id="16" name="object 16"/>
          <p:cNvSpPr txBox="1"/>
          <p:nvPr/>
        </p:nvSpPr>
        <p:spPr>
          <a:xfrm>
            <a:off x="6624681" y="3728413"/>
            <a:ext cx="3815079" cy="197490"/>
          </a:xfrm>
          <a:prstGeom prst="rect">
            <a:avLst/>
          </a:prstGeom>
        </p:spPr>
        <p:txBody>
          <a:bodyPr vert="horz" wrap="square" lIns="0" tIns="12700" rIns="0" bIns="0" rtlCol="0">
            <a:spAutoFit/>
          </a:bodyPr>
          <a:lstStyle/>
          <a:p>
            <a:pPr marL="12700">
              <a:lnSpc>
                <a:spcPct val="100000"/>
              </a:lnSpc>
              <a:spcBef>
                <a:spcPts val="100"/>
              </a:spcBef>
            </a:pPr>
            <a:r>
              <a:rPr sz="1200" spc="-35" dirty="0">
                <a:solidFill>
                  <a:srgbClr val="002E46"/>
                </a:solidFill>
                <a:latin typeface="Lucida Sans"/>
                <a:cs typeface="Lucida Sans"/>
              </a:rPr>
              <a:t>Every</a:t>
            </a:r>
            <a:r>
              <a:rPr sz="1200" spc="-100" dirty="0">
                <a:solidFill>
                  <a:srgbClr val="002E46"/>
                </a:solidFill>
                <a:latin typeface="Lucida Sans"/>
                <a:cs typeface="Lucida Sans"/>
              </a:rPr>
              <a:t> </a:t>
            </a:r>
            <a:r>
              <a:rPr lang="en-US" sz="1200" spc="-120" dirty="0">
                <a:solidFill>
                  <a:srgbClr val="002E46"/>
                </a:solidFill>
                <a:latin typeface="Lucida Sans"/>
                <a:cs typeface="Lucida Sans"/>
              </a:rPr>
              <a:t>9</a:t>
            </a:r>
            <a:r>
              <a:rPr sz="1200" spc="-95" dirty="0">
                <a:solidFill>
                  <a:srgbClr val="002E46"/>
                </a:solidFill>
                <a:latin typeface="Lucida Sans"/>
                <a:cs typeface="Lucida Sans"/>
              </a:rPr>
              <a:t> </a:t>
            </a:r>
            <a:r>
              <a:rPr sz="1200" spc="-70" dirty="0">
                <a:solidFill>
                  <a:srgbClr val="002E46"/>
                </a:solidFill>
                <a:latin typeface="Lucida Sans"/>
                <a:cs typeface="Lucida Sans"/>
              </a:rPr>
              <a:t>minutes</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50" dirty="0">
                <a:solidFill>
                  <a:srgbClr val="002E46"/>
                </a:solidFill>
                <a:latin typeface="Lucida Sans"/>
                <a:cs typeface="Lucida Sans"/>
              </a:rPr>
              <a:t>new</a:t>
            </a:r>
            <a:r>
              <a:rPr sz="1200" spc="-95" dirty="0">
                <a:solidFill>
                  <a:srgbClr val="002E46"/>
                </a:solidFill>
                <a:latin typeface="Lucida Sans"/>
                <a:cs typeface="Lucida Sans"/>
              </a:rPr>
              <a:t> </a:t>
            </a:r>
            <a:r>
              <a:rPr sz="1200" spc="-65" dirty="0">
                <a:solidFill>
                  <a:srgbClr val="002E46"/>
                </a:solidFill>
                <a:latin typeface="Lucida Sans"/>
                <a:cs typeface="Lucida Sans"/>
              </a:rPr>
              <a:t>person</a:t>
            </a:r>
            <a:r>
              <a:rPr sz="1200" spc="-95" dirty="0">
                <a:solidFill>
                  <a:srgbClr val="002E46"/>
                </a:solidFill>
                <a:latin typeface="Lucida Sans"/>
                <a:cs typeface="Lucida Sans"/>
              </a:rPr>
              <a:t> </a:t>
            </a:r>
            <a:r>
              <a:rPr sz="1200" spc="-75" dirty="0">
                <a:solidFill>
                  <a:srgbClr val="002E46"/>
                </a:solidFill>
                <a:latin typeface="Lucida Sans"/>
                <a:cs typeface="Lucida Sans"/>
              </a:rPr>
              <a:t>is</a:t>
            </a:r>
            <a:r>
              <a:rPr sz="1200" spc="-95" dirty="0">
                <a:solidFill>
                  <a:srgbClr val="002E46"/>
                </a:solidFill>
                <a:latin typeface="Lucida Sans"/>
                <a:cs typeface="Lucida Sans"/>
              </a:rPr>
              <a:t> </a:t>
            </a:r>
            <a:r>
              <a:rPr sz="1200" spc="-55" dirty="0">
                <a:solidFill>
                  <a:srgbClr val="002E46"/>
                </a:solidFill>
                <a:latin typeface="Lucida Sans"/>
                <a:cs typeface="Lucida Sans"/>
              </a:rPr>
              <a:t>in</a:t>
            </a:r>
            <a:r>
              <a:rPr sz="1200" spc="-95" dirty="0">
                <a:solidFill>
                  <a:srgbClr val="002E46"/>
                </a:solidFill>
                <a:latin typeface="Lucida Sans"/>
                <a:cs typeface="Lucida Sans"/>
              </a:rPr>
              <a:t> </a:t>
            </a:r>
            <a:r>
              <a:rPr sz="1200" spc="-60" dirty="0">
                <a:solidFill>
                  <a:srgbClr val="002E46"/>
                </a:solidFill>
                <a:latin typeface="Lucida Sans"/>
                <a:cs typeface="Lucida Sans"/>
              </a:rPr>
              <a:t>need</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5" dirty="0">
                <a:solidFill>
                  <a:srgbClr val="002E46"/>
                </a:solidFill>
                <a:latin typeface="Lucida Sans"/>
                <a:cs typeface="Lucida Sans"/>
              </a:rPr>
              <a:t> </a:t>
            </a:r>
            <a:r>
              <a:rPr sz="1200" spc="-10" dirty="0">
                <a:solidFill>
                  <a:srgbClr val="002E46"/>
                </a:solidFill>
                <a:latin typeface="Lucida Sans"/>
                <a:cs typeface="Lucida Sans"/>
              </a:rPr>
              <a:t>a</a:t>
            </a:r>
            <a:r>
              <a:rPr sz="1200" spc="-95" dirty="0">
                <a:solidFill>
                  <a:srgbClr val="002E46"/>
                </a:solidFill>
                <a:latin typeface="Lucida Sans"/>
                <a:cs typeface="Lucida Sans"/>
              </a:rPr>
              <a:t> </a:t>
            </a:r>
            <a:r>
              <a:rPr sz="1200" spc="-60" dirty="0">
                <a:solidFill>
                  <a:srgbClr val="002E46"/>
                </a:solidFill>
                <a:latin typeface="Lucida Sans"/>
                <a:cs typeface="Lucida Sans"/>
              </a:rPr>
              <a:t>transplant.</a:t>
            </a:r>
            <a:endParaRPr sz="1200" dirty="0">
              <a:latin typeface="Lucida Sans"/>
              <a:cs typeface="Lucida Sans"/>
            </a:endParaRPr>
          </a:p>
        </p:txBody>
      </p:sp>
      <p:sp>
        <p:nvSpPr>
          <p:cNvPr id="17" name="object 17"/>
          <p:cNvSpPr txBox="1"/>
          <p:nvPr/>
        </p:nvSpPr>
        <p:spPr>
          <a:xfrm>
            <a:off x="6624680" y="4129733"/>
            <a:ext cx="3860800" cy="454659"/>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8</a:t>
            </a:r>
            <a:endParaRPr sz="1400">
              <a:latin typeface="Calibri"/>
              <a:cs typeface="Calibri"/>
            </a:endParaRPr>
          </a:p>
          <a:p>
            <a:pPr marL="12700">
              <a:lnSpc>
                <a:spcPct val="100000"/>
              </a:lnSpc>
              <a:spcBef>
                <a:spcPts val="120"/>
              </a:spcBef>
            </a:pPr>
            <a:r>
              <a:rPr sz="1200" spc="-55" dirty="0">
                <a:solidFill>
                  <a:srgbClr val="002E46"/>
                </a:solidFill>
                <a:latin typeface="Lucida Sans"/>
                <a:cs typeface="Lucida Sans"/>
              </a:rPr>
              <a:t>One</a:t>
            </a:r>
            <a:r>
              <a:rPr sz="1200" spc="-95"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55" dirty="0">
                <a:solidFill>
                  <a:srgbClr val="002E46"/>
                </a:solidFill>
                <a:latin typeface="Lucida Sans"/>
                <a:cs typeface="Lucida Sans"/>
              </a:rPr>
              <a:t>save</a:t>
            </a:r>
            <a:r>
              <a:rPr sz="1200" spc="-95" dirty="0">
                <a:solidFill>
                  <a:srgbClr val="002E46"/>
                </a:solidFill>
                <a:latin typeface="Lucida Sans"/>
                <a:cs typeface="Lucida Sans"/>
              </a:rPr>
              <a:t> </a:t>
            </a:r>
            <a:r>
              <a:rPr sz="1200" spc="-75" dirty="0">
                <a:solidFill>
                  <a:srgbClr val="002E46"/>
                </a:solidFill>
                <a:latin typeface="Lucida Sans"/>
                <a:cs typeface="Lucida Sans"/>
              </a:rPr>
              <a:t>up</a:t>
            </a:r>
            <a:r>
              <a:rPr sz="1200" spc="-90"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120" dirty="0">
                <a:solidFill>
                  <a:srgbClr val="002E46"/>
                </a:solidFill>
                <a:latin typeface="Lucida Sans"/>
                <a:cs typeface="Lucida Sans"/>
              </a:rPr>
              <a:t>8</a:t>
            </a:r>
            <a:r>
              <a:rPr sz="1200" spc="-95" dirty="0">
                <a:solidFill>
                  <a:srgbClr val="002E46"/>
                </a:solidFill>
                <a:latin typeface="Lucida Sans"/>
                <a:cs typeface="Lucida Sans"/>
              </a:rPr>
              <a:t> </a:t>
            </a:r>
            <a:r>
              <a:rPr sz="1200" spc="-45" dirty="0">
                <a:solidFill>
                  <a:srgbClr val="002E46"/>
                </a:solidFill>
                <a:latin typeface="Lucida Sans"/>
                <a:cs typeface="Lucida Sans"/>
              </a:rPr>
              <a:t>lives</a:t>
            </a:r>
            <a:r>
              <a:rPr sz="1200" spc="-90" dirty="0">
                <a:solidFill>
                  <a:srgbClr val="002E46"/>
                </a:solidFill>
                <a:latin typeface="Lucida Sans"/>
                <a:cs typeface="Lucida Sans"/>
              </a:rPr>
              <a:t> </a:t>
            </a:r>
            <a:r>
              <a:rPr sz="1200" spc="-70" dirty="0">
                <a:solidFill>
                  <a:srgbClr val="002E46"/>
                </a:solidFill>
                <a:latin typeface="Lucida Sans"/>
                <a:cs typeface="Lucida Sans"/>
              </a:rPr>
              <a:t>through</a:t>
            </a:r>
            <a:r>
              <a:rPr sz="1200" spc="-95" dirty="0">
                <a:solidFill>
                  <a:srgbClr val="002E46"/>
                </a:solidFill>
                <a:latin typeface="Lucida Sans"/>
                <a:cs typeface="Lucida Sans"/>
              </a:rPr>
              <a:t> </a:t>
            </a:r>
            <a:r>
              <a:rPr sz="1200" spc="-70" dirty="0">
                <a:solidFill>
                  <a:srgbClr val="002E46"/>
                </a:solidFill>
                <a:latin typeface="Lucida Sans"/>
                <a:cs typeface="Lucida Sans"/>
              </a:rPr>
              <a:t>organ</a:t>
            </a:r>
            <a:r>
              <a:rPr sz="1200" spc="-90" dirty="0">
                <a:solidFill>
                  <a:srgbClr val="002E46"/>
                </a:solidFill>
                <a:latin typeface="Lucida Sans"/>
                <a:cs typeface="Lucida Sans"/>
              </a:rPr>
              <a:t> </a:t>
            </a:r>
            <a:r>
              <a:rPr sz="1200" spc="-65" dirty="0">
                <a:solidFill>
                  <a:srgbClr val="002E46"/>
                </a:solidFill>
                <a:latin typeface="Lucida Sans"/>
                <a:cs typeface="Lucida Sans"/>
              </a:rPr>
              <a:t>donation.</a:t>
            </a:r>
            <a:endParaRPr sz="1200">
              <a:latin typeface="Lucida Sans"/>
              <a:cs typeface="Lucida Sans"/>
            </a:endParaRPr>
          </a:p>
        </p:txBody>
      </p:sp>
      <p:sp>
        <p:nvSpPr>
          <p:cNvPr id="18" name="object 18"/>
          <p:cNvSpPr txBox="1"/>
          <p:nvPr/>
        </p:nvSpPr>
        <p:spPr>
          <a:xfrm>
            <a:off x="6624680" y="4777433"/>
            <a:ext cx="3867150" cy="657860"/>
          </a:xfrm>
          <a:prstGeom prst="rect">
            <a:avLst/>
          </a:prstGeom>
        </p:spPr>
        <p:txBody>
          <a:bodyPr vert="horz" wrap="square" lIns="0" tIns="30480" rIns="0" bIns="0" rtlCol="0">
            <a:spAutoFit/>
          </a:bodyPr>
          <a:lstStyle/>
          <a:p>
            <a:pPr marL="12700">
              <a:lnSpc>
                <a:spcPct val="100000"/>
              </a:lnSpc>
              <a:spcBef>
                <a:spcPts val="240"/>
              </a:spcBef>
            </a:pPr>
            <a:r>
              <a:rPr sz="1400" b="1" spc="35" dirty="0">
                <a:solidFill>
                  <a:srgbClr val="002E46"/>
                </a:solidFill>
                <a:latin typeface="Calibri"/>
                <a:cs typeface="Calibri"/>
              </a:rPr>
              <a:t>1</a:t>
            </a:r>
            <a:endParaRPr sz="1400" dirty="0">
              <a:latin typeface="Calibri"/>
              <a:cs typeface="Calibri"/>
            </a:endParaRPr>
          </a:p>
          <a:p>
            <a:pPr marL="12700" marR="5080" indent="36195">
              <a:lnSpc>
                <a:spcPts val="1600"/>
              </a:lnSpc>
              <a:spcBef>
                <a:spcPts val="40"/>
              </a:spcBef>
            </a:pPr>
            <a:r>
              <a:rPr sz="1200" spc="-60" dirty="0">
                <a:solidFill>
                  <a:srgbClr val="002E46"/>
                </a:solidFill>
                <a:latin typeface="Lucida Sans"/>
                <a:cs typeface="Lucida Sans"/>
              </a:rPr>
              <a:t>Although</a:t>
            </a:r>
            <a:r>
              <a:rPr sz="1200" spc="-95" dirty="0">
                <a:solidFill>
                  <a:srgbClr val="002E46"/>
                </a:solidFill>
                <a:latin typeface="Lucida Sans"/>
                <a:cs typeface="Lucida Sans"/>
              </a:rPr>
              <a:t> </a:t>
            </a:r>
            <a:r>
              <a:rPr sz="1200" spc="-55" dirty="0">
                <a:solidFill>
                  <a:srgbClr val="002E46"/>
                </a:solidFill>
                <a:latin typeface="Lucida Sans"/>
                <a:cs typeface="Lucida Sans"/>
              </a:rPr>
              <a:t>anyone</a:t>
            </a:r>
            <a:r>
              <a:rPr sz="1200" spc="-95" dirty="0">
                <a:solidFill>
                  <a:srgbClr val="002E46"/>
                </a:solidFill>
                <a:latin typeface="Lucida Sans"/>
                <a:cs typeface="Lucida Sans"/>
              </a:rPr>
              <a:t> </a:t>
            </a:r>
            <a:r>
              <a:rPr sz="1200" spc="-40" dirty="0">
                <a:solidFill>
                  <a:srgbClr val="002E46"/>
                </a:solidFill>
                <a:latin typeface="Lucida Sans"/>
                <a:cs typeface="Lucida Sans"/>
              </a:rPr>
              <a:t>can</a:t>
            </a:r>
            <a:r>
              <a:rPr sz="1200" spc="-90" dirty="0">
                <a:solidFill>
                  <a:srgbClr val="002E46"/>
                </a:solidFill>
                <a:latin typeface="Lucida Sans"/>
                <a:cs typeface="Lucida Sans"/>
              </a:rPr>
              <a:t> </a:t>
            </a:r>
            <a:r>
              <a:rPr sz="1200" spc="-75" dirty="0">
                <a:solidFill>
                  <a:srgbClr val="002E46"/>
                </a:solidFill>
                <a:latin typeface="Lucida Sans"/>
                <a:cs typeface="Lucida Sans"/>
              </a:rPr>
              <a:t>register,</a:t>
            </a:r>
            <a:r>
              <a:rPr sz="1200" spc="-95" dirty="0">
                <a:solidFill>
                  <a:srgbClr val="002E46"/>
                </a:solidFill>
                <a:latin typeface="Lucida Sans"/>
                <a:cs typeface="Lucida Sans"/>
              </a:rPr>
              <a:t> </a:t>
            </a:r>
            <a:r>
              <a:rPr sz="1200" spc="-50" dirty="0">
                <a:solidFill>
                  <a:srgbClr val="002E46"/>
                </a:solidFill>
                <a:latin typeface="Lucida Sans"/>
                <a:cs typeface="Lucida Sans"/>
              </a:rPr>
              <a:t>only</a:t>
            </a:r>
            <a:r>
              <a:rPr sz="1200" spc="-90" dirty="0">
                <a:solidFill>
                  <a:srgbClr val="002E46"/>
                </a:solidFill>
                <a:latin typeface="Lucida Sans"/>
                <a:cs typeface="Lucida Sans"/>
              </a:rPr>
              <a:t> </a:t>
            </a:r>
            <a:r>
              <a:rPr sz="1200" spc="-5" dirty="0">
                <a:solidFill>
                  <a:srgbClr val="002E46"/>
                </a:solidFill>
                <a:latin typeface="Lucida Sans"/>
                <a:cs typeface="Lucida Sans"/>
              </a:rPr>
              <a:t>1%</a:t>
            </a:r>
            <a:r>
              <a:rPr sz="1200" spc="-95" dirty="0">
                <a:solidFill>
                  <a:srgbClr val="002E46"/>
                </a:solidFill>
                <a:latin typeface="Lucida Sans"/>
                <a:cs typeface="Lucida Sans"/>
              </a:rPr>
              <a:t> </a:t>
            </a:r>
            <a:r>
              <a:rPr sz="1200" spc="-55" dirty="0">
                <a:solidFill>
                  <a:srgbClr val="002E46"/>
                </a:solidFill>
                <a:latin typeface="Lucida Sans"/>
                <a:cs typeface="Lucida Sans"/>
              </a:rPr>
              <a:t>of</a:t>
            </a:r>
            <a:r>
              <a:rPr sz="1200" spc="-90" dirty="0">
                <a:solidFill>
                  <a:srgbClr val="002E46"/>
                </a:solidFill>
                <a:latin typeface="Lucida Sans"/>
                <a:cs typeface="Lucida Sans"/>
              </a:rPr>
              <a:t> </a:t>
            </a:r>
            <a:r>
              <a:rPr sz="1200" spc="-50" dirty="0">
                <a:solidFill>
                  <a:srgbClr val="002E46"/>
                </a:solidFill>
                <a:latin typeface="Lucida Sans"/>
                <a:cs typeface="Lucida Sans"/>
              </a:rPr>
              <a:t>people</a:t>
            </a:r>
            <a:r>
              <a:rPr sz="1200" spc="-95" dirty="0">
                <a:solidFill>
                  <a:srgbClr val="002E46"/>
                </a:solidFill>
                <a:latin typeface="Lucida Sans"/>
                <a:cs typeface="Lucida Sans"/>
              </a:rPr>
              <a:t> </a:t>
            </a:r>
            <a:r>
              <a:rPr sz="1200" spc="-30" dirty="0">
                <a:solidFill>
                  <a:srgbClr val="002E46"/>
                </a:solidFill>
                <a:latin typeface="Lucida Sans"/>
                <a:cs typeface="Lucida Sans"/>
              </a:rPr>
              <a:t>actually  </a:t>
            </a:r>
            <a:r>
              <a:rPr sz="1200" spc="-45" dirty="0">
                <a:solidFill>
                  <a:srgbClr val="002E46"/>
                </a:solidFill>
                <a:latin typeface="Lucida Sans"/>
                <a:cs typeface="Lucida Sans"/>
              </a:rPr>
              <a:t>qualify</a:t>
            </a:r>
            <a:r>
              <a:rPr sz="1200" spc="-95" dirty="0">
                <a:solidFill>
                  <a:srgbClr val="002E46"/>
                </a:solidFill>
                <a:latin typeface="Lucida Sans"/>
                <a:cs typeface="Lucida Sans"/>
              </a:rPr>
              <a:t> </a:t>
            </a:r>
            <a:r>
              <a:rPr sz="1200" spc="-50" dirty="0">
                <a:solidFill>
                  <a:srgbClr val="002E46"/>
                </a:solidFill>
                <a:latin typeface="Lucida Sans"/>
                <a:cs typeface="Lucida Sans"/>
              </a:rPr>
              <a:t>to</a:t>
            </a:r>
            <a:r>
              <a:rPr sz="1200" spc="-95" dirty="0">
                <a:solidFill>
                  <a:srgbClr val="002E46"/>
                </a:solidFill>
                <a:latin typeface="Lucida Sans"/>
                <a:cs typeface="Lucida Sans"/>
              </a:rPr>
              <a:t> </a:t>
            </a:r>
            <a:r>
              <a:rPr sz="1200" spc="-55" dirty="0">
                <a:solidFill>
                  <a:srgbClr val="002E46"/>
                </a:solidFill>
                <a:latin typeface="Lucida Sans"/>
                <a:cs typeface="Lucida Sans"/>
              </a:rPr>
              <a:t>become</a:t>
            </a:r>
            <a:r>
              <a:rPr sz="1200" spc="-95" dirty="0">
                <a:solidFill>
                  <a:srgbClr val="002E46"/>
                </a:solidFill>
                <a:latin typeface="Lucida Sans"/>
                <a:cs typeface="Lucida Sans"/>
              </a:rPr>
              <a:t> </a:t>
            </a:r>
            <a:r>
              <a:rPr sz="1200" spc="-45" dirty="0">
                <a:solidFill>
                  <a:srgbClr val="002E46"/>
                </a:solidFill>
                <a:latin typeface="Lucida Sans"/>
                <a:cs typeface="Lucida Sans"/>
              </a:rPr>
              <a:t>an</a:t>
            </a:r>
            <a:r>
              <a:rPr sz="1200" spc="-95" dirty="0">
                <a:solidFill>
                  <a:srgbClr val="002E46"/>
                </a:solidFill>
                <a:latin typeface="Lucida Sans"/>
                <a:cs typeface="Lucida Sans"/>
              </a:rPr>
              <a:t> </a:t>
            </a:r>
            <a:r>
              <a:rPr sz="1200" spc="-70" dirty="0">
                <a:solidFill>
                  <a:srgbClr val="002E46"/>
                </a:solidFill>
                <a:latin typeface="Lucida Sans"/>
                <a:cs typeface="Lucida Sans"/>
              </a:rPr>
              <a:t>organ</a:t>
            </a:r>
            <a:r>
              <a:rPr sz="1200" spc="-95" dirty="0">
                <a:solidFill>
                  <a:srgbClr val="002E46"/>
                </a:solidFill>
                <a:latin typeface="Lucida Sans"/>
                <a:cs typeface="Lucida Sans"/>
              </a:rPr>
              <a:t> </a:t>
            </a:r>
            <a:r>
              <a:rPr sz="1200" spc="-65" dirty="0">
                <a:solidFill>
                  <a:srgbClr val="002E46"/>
                </a:solidFill>
                <a:latin typeface="Lucida Sans"/>
                <a:cs typeface="Lucida Sans"/>
              </a:rPr>
              <a:t>donor</a:t>
            </a:r>
            <a:r>
              <a:rPr sz="1200" spc="-95" dirty="0">
                <a:solidFill>
                  <a:srgbClr val="002E46"/>
                </a:solidFill>
                <a:latin typeface="Lucida Sans"/>
                <a:cs typeface="Lucida Sans"/>
              </a:rPr>
              <a:t> </a:t>
            </a:r>
            <a:r>
              <a:rPr sz="1200" spc="-40" dirty="0">
                <a:solidFill>
                  <a:srgbClr val="002E46"/>
                </a:solidFill>
                <a:latin typeface="Lucida Sans"/>
                <a:cs typeface="Lucida Sans"/>
              </a:rPr>
              <a:t>after</a:t>
            </a:r>
            <a:r>
              <a:rPr sz="1200" spc="-95" dirty="0">
                <a:solidFill>
                  <a:srgbClr val="002E46"/>
                </a:solidFill>
                <a:latin typeface="Lucida Sans"/>
                <a:cs typeface="Lucida Sans"/>
              </a:rPr>
              <a:t> </a:t>
            </a:r>
            <a:r>
              <a:rPr sz="1200" spc="-85" dirty="0">
                <a:solidFill>
                  <a:srgbClr val="002E46"/>
                </a:solidFill>
                <a:latin typeface="Lucida Sans"/>
                <a:cs typeface="Lucida Sans"/>
              </a:rPr>
              <a:t>passing.</a:t>
            </a:r>
            <a:endParaRPr sz="1200" dirty="0">
              <a:latin typeface="Lucida Sans"/>
              <a:cs typeface="Lucida Sans"/>
            </a:endParaRPr>
          </a:p>
        </p:txBody>
      </p:sp>
      <p:sp>
        <p:nvSpPr>
          <p:cNvPr id="19" name="object 19"/>
          <p:cNvSpPr/>
          <p:nvPr/>
        </p:nvSpPr>
        <p:spPr>
          <a:xfrm>
            <a:off x="0" y="0"/>
            <a:ext cx="12189460" cy="1600200"/>
          </a:xfrm>
          <a:custGeom>
            <a:avLst/>
            <a:gdLst/>
            <a:ahLst/>
            <a:cxnLst/>
            <a:rect l="l" t="t" r="r" b="b"/>
            <a:pathLst>
              <a:path w="12189460" h="1600200">
                <a:moveTo>
                  <a:pt x="0" y="1600200"/>
                </a:moveTo>
                <a:lnTo>
                  <a:pt x="12188952" y="1600200"/>
                </a:lnTo>
                <a:lnTo>
                  <a:pt x="12188952" y="0"/>
                </a:lnTo>
                <a:lnTo>
                  <a:pt x="0" y="0"/>
                </a:lnTo>
                <a:lnTo>
                  <a:pt x="0" y="1600200"/>
                </a:lnTo>
                <a:close/>
              </a:path>
            </a:pathLst>
          </a:custGeom>
          <a:solidFill>
            <a:srgbClr val="BCDA87"/>
          </a:solidFill>
        </p:spPr>
        <p:txBody>
          <a:bodyPr wrap="square" lIns="0" tIns="0" rIns="0" bIns="0" rtlCol="0"/>
          <a:lstStyle/>
          <a:p>
            <a:endParaRPr/>
          </a:p>
        </p:txBody>
      </p:sp>
      <p:sp>
        <p:nvSpPr>
          <p:cNvPr id="20" name="object 20"/>
          <p:cNvSpPr txBox="1"/>
          <p:nvPr/>
        </p:nvSpPr>
        <p:spPr>
          <a:xfrm>
            <a:off x="673100" y="487259"/>
            <a:ext cx="2798445" cy="694055"/>
          </a:xfrm>
          <a:prstGeom prst="rect">
            <a:avLst/>
          </a:prstGeom>
        </p:spPr>
        <p:txBody>
          <a:bodyPr vert="horz" wrap="square" lIns="0" tIns="77470" rIns="0" bIns="0" rtlCol="0">
            <a:spAutoFit/>
          </a:bodyPr>
          <a:lstStyle/>
          <a:p>
            <a:pPr marL="12700">
              <a:lnSpc>
                <a:spcPct val="100000"/>
              </a:lnSpc>
              <a:spcBef>
                <a:spcPts val="610"/>
              </a:spcBef>
            </a:pPr>
            <a:r>
              <a:rPr sz="1300" i="1" spc="10" dirty="0">
                <a:solidFill>
                  <a:srgbClr val="002E46"/>
                </a:solidFill>
                <a:latin typeface="Trebuchet MS"/>
                <a:cs typeface="Trebuchet MS"/>
              </a:rPr>
              <a:t>Donation </a:t>
            </a:r>
            <a:r>
              <a:rPr sz="1300" i="1" spc="-5" dirty="0">
                <a:solidFill>
                  <a:srgbClr val="002E46"/>
                </a:solidFill>
                <a:latin typeface="Trebuchet MS"/>
                <a:cs typeface="Trebuchet MS"/>
              </a:rPr>
              <a:t>Education</a:t>
            </a:r>
            <a:r>
              <a:rPr sz="1300" i="1" spc="-280" dirty="0">
                <a:solidFill>
                  <a:srgbClr val="002E46"/>
                </a:solidFill>
                <a:latin typeface="Trebuchet MS"/>
                <a:cs typeface="Trebuchet MS"/>
              </a:rPr>
              <a:t> </a:t>
            </a:r>
            <a:r>
              <a:rPr sz="1300" i="1" spc="-45" dirty="0">
                <a:solidFill>
                  <a:srgbClr val="002E46"/>
                </a:solidFill>
                <a:latin typeface="Trebuchet MS"/>
                <a:cs typeface="Trebuchet MS"/>
              </a:rPr>
              <a:t>for </a:t>
            </a:r>
            <a:r>
              <a:rPr sz="1300" i="1" spc="-30" dirty="0">
                <a:solidFill>
                  <a:srgbClr val="002E46"/>
                </a:solidFill>
                <a:latin typeface="Trebuchet MS"/>
                <a:cs typeface="Trebuchet MS"/>
              </a:rPr>
              <a:t>the </a:t>
            </a:r>
            <a:r>
              <a:rPr sz="1300" i="1" dirty="0">
                <a:solidFill>
                  <a:srgbClr val="002E46"/>
                </a:solidFill>
                <a:latin typeface="Trebuchet MS"/>
                <a:cs typeface="Trebuchet MS"/>
              </a:rPr>
              <a:t>Classroom</a:t>
            </a:r>
            <a:endParaRPr sz="1300">
              <a:latin typeface="Trebuchet MS"/>
              <a:cs typeface="Trebuchet MS"/>
            </a:endParaRPr>
          </a:p>
          <a:p>
            <a:pPr marL="12700">
              <a:lnSpc>
                <a:spcPct val="100000"/>
              </a:lnSpc>
              <a:spcBef>
                <a:spcPts val="790"/>
              </a:spcBef>
            </a:pPr>
            <a:r>
              <a:rPr sz="2000" b="1" spc="60" dirty="0">
                <a:solidFill>
                  <a:srgbClr val="002E46"/>
                </a:solidFill>
                <a:latin typeface="Calibri"/>
                <a:cs typeface="Calibri"/>
              </a:rPr>
              <a:t>Organ</a:t>
            </a:r>
            <a:r>
              <a:rPr sz="2000" b="1" spc="20" dirty="0">
                <a:solidFill>
                  <a:srgbClr val="002E46"/>
                </a:solidFill>
                <a:latin typeface="Calibri"/>
                <a:cs typeface="Calibri"/>
              </a:rPr>
              <a:t> </a:t>
            </a:r>
            <a:r>
              <a:rPr sz="2000" b="1" spc="55" dirty="0">
                <a:solidFill>
                  <a:srgbClr val="002E46"/>
                </a:solidFill>
                <a:latin typeface="Calibri"/>
                <a:cs typeface="Calibri"/>
              </a:rPr>
              <a:t>Donation</a:t>
            </a:r>
            <a:endParaRPr sz="2000">
              <a:latin typeface="Calibri"/>
              <a:cs typeface="Calibri"/>
            </a:endParaRPr>
          </a:p>
        </p:txBody>
      </p:sp>
      <p:sp>
        <p:nvSpPr>
          <p:cNvPr id="21" name="object 21"/>
          <p:cNvSpPr/>
          <p:nvPr/>
        </p:nvSpPr>
        <p:spPr>
          <a:xfrm>
            <a:off x="10942040" y="590435"/>
            <a:ext cx="507365" cy="217804"/>
          </a:xfrm>
          <a:custGeom>
            <a:avLst/>
            <a:gdLst/>
            <a:ahLst/>
            <a:cxnLst/>
            <a:rect l="l" t="t" r="r" b="b"/>
            <a:pathLst>
              <a:path w="507365" h="217804">
                <a:moveTo>
                  <a:pt x="0" y="217462"/>
                </a:moveTo>
                <a:lnTo>
                  <a:pt x="506971" y="217462"/>
                </a:lnTo>
                <a:lnTo>
                  <a:pt x="506971" y="0"/>
                </a:lnTo>
                <a:lnTo>
                  <a:pt x="0" y="0"/>
                </a:lnTo>
                <a:lnTo>
                  <a:pt x="0" y="217462"/>
                </a:lnTo>
                <a:close/>
              </a:path>
            </a:pathLst>
          </a:custGeom>
          <a:solidFill>
            <a:srgbClr val="94BDE3"/>
          </a:solidFill>
        </p:spPr>
        <p:txBody>
          <a:bodyPr wrap="square" lIns="0" tIns="0" rIns="0" bIns="0" rtlCol="0"/>
          <a:lstStyle/>
          <a:p>
            <a:endParaRPr/>
          </a:p>
        </p:txBody>
      </p:sp>
      <p:sp>
        <p:nvSpPr>
          <p:cNvPr id="22" name="object 22"/>
          <p:cNvSpPr/>
          <p:nvPr/>
        </p:nvSpPr>
        <p:spPr>
          <a:xfrm>
            <a:off x="10942040" y="807897"/>
            <a:ext cx="507365" cy="292100"/>
          </a:xfrm>
          <a:custGeom>
            <a:avLst/>
            <a:gdLst/>
            <a:ahLst/>
            <a:cxnLst/>
            <a:rect l="l" t="t" r="r" b="b"/>
            <a:pathLst>
              <a:path w="507365" h="292100">
                <a:moveTo>
                  <a:pt x="0" y="291655"/>
                </a:moveTo>
                <a:lnTo>
                  <a:pt x="506971" y="291655"/>
                </a:lnTo>
                <a:lnTo>
                  <a:pt x="506971" y="0"/>
                </a:lnTo>
                <a:lnTo>
                  <a:pt x="0" y="0"/>
                </a:lnTo>
                <a:lnTo>
                  <a:pt x="0" y="291655"/>
                </a:lnTo>
                <a:close/>
              </a:path>
            </a:pathLst>
          </a:custGeom>
          <a:solidFill>
            <a:srgbClr val="B3D687"/>
          </a:solidFill>
        </p:spPr>
        <p:txBody>
          <a:bodyPr wrap="square" lIns="0" tIns="0" rIns="0" bIns="0" rtlCol="0"/>
          <a:lstStyle/>
          <a:p>
            <a:endParaRPr/>
          </a:p>
        </p:txBody>
      </p:sp>
      <p:sp>
        <p:nvSpPr>
          <p:cNvPr id="23" name="object 23"/>
          <p:cNvSpPr/>
          <p:nvPr/>
        </p:nvSpPr>
        <p:spPr>
          <a:xfrm>
            <a:off x="10982360" y="627755"/>
            <a:ext cx="430530" cy="109855"/>
          </a:xfrm>
          <a:custGeom>
            <a:avLst/>
            <a:gdLst/>
            <a:ahLst/>
            <a:cxnLst/>
            <a:rect l="l" t="t" r="r" b="b"/>
            <a:pathLst>
              <a:path w="430529" h="109854">
                <a:moveTo>
                  <a:pt x="264629" y="2578"/>
                </a:moveTo>
                <a:lnTo>
                  <a:pt x="250050" y="2578"/>
                </a:lnTo>
                <a:lnTo>
                  <a:pt x="227317" y="107226"/>
                </a:lnTo>
                <a:lnTo>
                  <a:pt x="252196" y="107226"/>
                </a:lnTo>
                <a:lnTo>
                  <a:pt x="254774" y="87071"/>
                </a:lnTo>
                <a:lnTo>
                  <a:pt x="264629" y="87071"/>
                </a:lnTo>
                <a:lnTo>
                  <a:pt x="264629" y="68618"/>
                </a:lnTo>
                <a:lnTo>
                  <a:pt x="257771" y="68618"/>
                </a:lnTo>
                <a:lnTo>
                  <a:pt x="264629" y="21450"/>
                </a:lnTo>
                <a:lnTo>
                  <a:pt x="264629" y="2578"/>
                </a:lnTo>
                <a:close/>
              </a:path>
              <a:path w="430529" h="109854">
                <a:moveTo>
                  <a:pt x="279641" y="2578"/>
                </a:moveTo>
                <a:lnTo>
                  <a:pt x="264629" y="2578"/>
                </a:lnTo>
                <a:lnTo>
                  <a:pt x="264629" y="21450"/>
                </a:lnTo>
                <a:lnTo>
                  <a:pt x="265061" y="21450"/>
                </a:lnTo>
                <a:lnTo>
                  <a:pt x="271919" y="68618"/>
                </a:lnTo>
                <a:lnTo>
                  <a:pt x="264629" y="68618"/>
                </a:lnTo>
                <a:lnTo>
                  <a:pt x="264629" y="87071"/>
                </a:lnTo>
                <a:lnTo>
                  <a:pt x="274065" y="87071"/>
                </a:lnTo>
                <a:lnTo>
                  <a:pt x="277494" y="107226"/>
                </a:lnTo>
                <a:lnTo>
                  <a:pt x="300659" y="107226"/>
                </a:lnTo>
                <a:lnTo>
                  <a:pt x="300659" y="99504"/>
                </a:lnTo>
                <a:lnTo>
                  <a:pt x="279641" y="2578"/>
                </a:lnTo>
                <a:close/>
              </a:path>
              <a:path w="430529" h="109854">
                <a:moveTo>
                  <a:pt x="300659" y="99504"/>
                </a:moveTo>
                <a:lnTo>
                  <a:pt x="300659" y="107226"/>
                </a:lnTo>
                <a:lnTo>
                  <a:pt x="302374" y="107226"/>
                </a:lnTo>
                <a:lnTo>
                  <a:pt x="300659" y="99504"/>
                </a:lnTo>
                <a:close/>
              </a:path>
              <a:path w="430529" h="109854">
                <a:moveTo>
                  <a:pt x="342684" y="23596"/>
                </a:moveTo>
                <a:lnTo>
                  <a:pt x="318249" y="23596"/>
                </a:lnTo>
                <a:lnTo>
                  <a:pt x="318249" y="107226"/>
                </a:lnTo>
                <a:lnTo>
                  <a:pt x="342684" y="107226"/>
                </a:lnTo>
                <a:lnTo>
                  <a:pt x="342684" y="23596"/>
                </a:lnTo>
                <a:close/>
              </a:path>
              <a:path w="430529" h="109854">
                <a:moveTo>
                  <a:pt x="300659" y="2578"/>
                </a:moveTo>
                <a:lnTo>
                  <a:pt x="298945" y="2578"/>
                </a:lnTo>
                <a:lnTo>
                  <a:pt x="298945" y="23596"/>
                </a:lnTo>
                <a:lnTo>
                  <a:pt x="300659" y="23596"/>
                </a:lnTo>
                <a:lnTo>
                  <a:pt x="300659" y="2578"/>
                </a:lnTo>
                <a:close/>
              </a:path>
              <a:path w="430529" h="109854">
                <a:moveTo>
                  <a:pt x="362838" y="2578"/>
                </a:moveTo>
                <a:lnTo>
                  <a:pt x="300659" y="2578"/>
                </a:lnTo>
                <a:lnTo>
                  <a:pt x="300659" y="23596"/>
                </a:lnTo>
                <a:lnTo>
                  <a:pt x="362838" y="23596"/>
                </a:lnTo>
                <a:lnTo>
                  <a:pt x="362838" y="2578"/>
                </a:lnTo>
                <a:close/>
              </a:path>
              <a:path w="430529" h="109854">
                <a:moveTo>
                  <a:pt x="428472" y="2578"/>
                </a:moveTo>
                <a:lnTo>
                  <a:pt x="372287" y="2578"/>
                </a:lnTo>
                <a:lnTo>
                  <a:pt x="372287" y="107226"/>
                </a:lnTo>
                <a:lnTo>
                  <a:pt x="430187" y="107226"/>
                </a:lnTo>
                <a:lnTo>
                  <a:pt x="430187" y="86639"/>
                </a:lnTo>
                <a:lnTo>
                  <a:pt x="396722" y="86639"/>
                </a:lnTo>
                <a:lnTo>
                  <a:pt x="396722" y="63906"/>
                </a:lnTo>
                <a:lnTo>
                  <a:pt x="427621" y="63906"/>
                </a:lnTo>
                <a:lnTo>
                  <a:pt x="427621" y="42887"/>
                </a:lnTo>
                <a:lnTo>
                  <a:pt x="396722" y="42887"/>
                </a:lnTo>
                <a:lnTo>
                  <a:pt x="396722" y="23596"/>
                </a:lnTo>
                <a:lnTo>
                  <a:pt x="428472" y="23596"/>
                </a:lnTo>
                <a:lnTo>
                  <a:pt x="428472" y="2578"/>
                </a:lnTo>
                <a:close/>
              </a:path>
              <a:path w="430529" h="109854">
                <a:moveTo>
                  <a:pt x="110223" y="0"/>
                </a:moveTo>
                <a:lnTo>
                  <a:pt x="95947" y="2300"/>
                </a:lnTo>
                <a:lnTo>
                  <a:pt x="85453" y="8420"/>
                </a:lnTo>
                <a:lnTo>
                  <a:pt x="78981" y="18159"/>
                </a:lnTo>
                <a:lnTo>
                  <a:pt x="76771" y="31318"/>
                </a:lnTo>
                <a:lnTo>
                  <a:pt x="76771" y="74206"/>
                </a:lnTo>
                <a:lnTo>
                  <a:pt x="78499" y="89540"/>
                </a:lnTo>
                <a:lnTo>
                  <a:pt x="84167" y="100691"/>
                </a:lnTo>
                <a:lnTo>
                  <a:pt x="94500" y="107499"/>
                </a:lnTo>
                <a:lnTo>
                  <a:pt x="110223" y="109804"/>
                </a:lnTo>
                <a:lnTo>
                  <a:pt x="110223" y="90931"/>
                </a:lnTo>
                <a:lnTo>
                  <a:pt x="102488" y="90931"/>
                </a:lnTo>
                <a:lnTo>
                  <a:pt x="101206" y="81927"/>
                </a:lnTo>
                <a:lnTo>
                  <a:pt x="101206" y="26593"/>
                </a:lnTo>
                <a:lnTo>
                  <a:pt x="102488" y="18872"/>
                </a:lnTo>
                <a:lnTo>
                  <a:pt x="110223" y="18872"/>
                </a:lnTo>
                <a:lnTo>
                  <a:pt x="110223" y="0"/>
                </a:lnTo>
                <a:close/>
              </a:path>
              <a:path w="430529" h="109854">
                <a:moveTo>
                  <a:pt x="110223" y="0"/>
                </a:moveTo>
                <a:lnTo>
                  <a:pt x="110223" y="18872"/>
                </a:lnTo>
                <a:lnTo>
                  <a:pt x="118363" y="18872"/>
                </a:lnTo>
                <a:lnTo>
                  <a:pt x="118795" y="26593"/>
                </a:lnTo>
                <a:lnTo>
                  <a:pt x="118795" y="81927"/>
                </a:lnTo>
                <a:lnTo>
                  <a:pt x="118363" y="90931"/>
                </a:lnTo>
                <a:lnTo>
                  <a:pt x="110223" y="90931"/>
                </a:lnTo>
                <a:lnTo>
                  <a:pt x="110223" y="109804"/>
                </a:lnTo>
                <a:lnTo>
                  <a:pt x="125878" y="107558"/>
                </a:lnTo>
                <a:lnTo>
                  <a:pt x="136063" y="100849"/>
                </a:lnTo>
                <a:lnTo>
                  <a:pt x="141582" y="89717"/>
                </a:lnTo>
                <a:lnTo>
                  <a:pt x="143243" y="74206"/>
                </a:lnTo>
                <a:lnTo>
                  <a:pt x="143243" y="31318"/>
                </a:lnTo>
                <a:lnTo>
                  <a:pt x="141098" y="17916"/>
                </a:lnTo>
                <a:lnTo>
                  <a:pt x="134772" y="8096"/>
                </a:lnTo>
                <a:lnTo>
                  <a:pt x="124426" y="2057"/>
                </a:lnTo>
                <a:lnTo>
                  <a:pt x="110223" y="0"/>
                </a:lnTo>
                <a:close/>
              </a:path>
              <a:path w="430529" h="109854">
                <a:moveTo>
                  <a:pt x="180136" y="2578"/>
                </a:moveTo>
                <a:lnTo>
                  <a:pt x="154825" y="2578"/>
                </a:lnTo>
                <a:lnTo>
                  <a:pt x="154825" y="107226"/>
                </a:lnTo>
                <a:lnTo>
                  <a:pt x="177990" y="107226"/>
                </a:lnTo>
                <a:lnTo>
                  <a:pt x="175844" y="48894"/>
                </a:lnTo>
                <a:lnTo>
                  <a:pt x="195011" y="48894"/>
                </a:lnTo>
                <a:lnTo>
                  <a:pt x="180136" y="2578"/>
                </a:lnTo>
                <a:close/>
              </a:path>
              <a:path w="430529" h="109854">
                <a:moveTo>
                  <a:pt x="195011" y="48894"/>
                </a:moveTo>
                <a:lnTo>
                  <a:pt x="176275" y="48894"/>
                </a:lnTo>
                <a:lnTo>
                  <a:pt x="195148" y="107226"/>
                </a:lnTo>
                <a:lnTo>
                  <a:pt x="220014" y="107226"/>
                </a:lnTo>
                <a:lnTo>
                  <a:pt x="220014" y="61340"/>
                </a:lnTo>
                <a:lnTo>
                  <a:pt x="199008" y="61340"/>
                </a:lnTo>
                <a:lnTo>
                  <a:pt x="195011" y="48894"/>
                </a:lnTo>
                <a:close/>
              </a:path>
              <a:path w="430529" h="109854">
                <a:moveTo>
                  <a:pt x="220014" y="2578"/>
                </a:moveTo>
                <a:lnTo>
                  <a:pt x="197294" y="2578"/>
                </a:lnTo>
                <a:lnTo>
                  <a:pt x="199440" y="61340"/>
                </a:lnTo>
                <a:lnTo>
                  <a:pt x="220014" y="61340"/>
                </a:lnTo>
                <a:lnTo>
                  <a:pt x="220014" y="2578"/>
                </a:lnTo>
                <a:close/>
              </a:path>
              <a:path w="430529" h="109854">
                <a:moveTo>
                  <a:pt x="32588" y="2578"/>
                </a:moveTo>
                <a:lnTo>
                  <a:pt x="0" y="2578"/>
                </a:lnTo>
                <a:lnTo>
                  <a:pt x="0" y="107226"/>
                </a:lnTo>
                <a:lnTo>
                  <a:pt x="32588" y="107226"/>
                </a:lnTo>
                <a:lnTo>
                  <a:pt x="32588" y="88785"/>
                </a:lnTo>
                <a:lnTo>
                  <a:pt x="27876" y="88785"/>
                </a:lnTo>
                <a:lnTo>
                  <a:pt x="24434" y="88353"/>
                </a:lnTo>
                <a:lnTo>
                  <a:pt x="24434" y="21450"/>
                </a:lnTo>
                <a:lnTo>
                  <a:pt x="32588" y="21450"/>
                </a:lnTo>
                <a:lnTo>
                  <a:pt x="32588" y="2578"/>
                </a:lnTo>
                <a:close/>
              </a:path>
              <a:path w="430529" h="109854">
                <a:moveTo>
                  <a:pt x="32588" y="2578"/>
                </a:moveTo>
                <a:lnTo>
                  <a:pt x="32588" y="21882"/>
                </a:lnTo>
                <a:lnTo>
                  <a:pt x="38595" y="23164"/>
                </a:lnTo>
                <a:lnTo>
                  <a:pt x="40741" y="25742"/>
                </a:lnTo>
                <a:lnTo>
                  <a:pt x="40741" y="69062"/>
                </a:lnTo>
                <a:lnTo>
                  <a:pt x="41160" y="80213"/>
                </a:lnTo>
                <a:lnTo>
                  <a:pt x="41160" y="86639"/>
                </a:lnTo>
                <a:lnTo>
                  <a:pt x="32588" y="88353"/>
                </a:lnTo>
                <a:lnTo>
                  <a:pt x="32588" y="107226"/>
                </a:lnTo>
                <a:lnTo>
                  <a:pt x="40741" y="107226"/>
                </a:lnTo>
                <a:lnTo>
                  <a:pt x="48450" y="106794"/>
                </a:lnTo>
                <a:lnTo>
                  <a:pt x="54889" y="102514"/>
                </a:lnTo>
                <a:lnTo>
                  <a:pt x="62191" y="98221"/>
                </a:lnTo>
                <a:lnTo>
                  <a:pt x="65189" y="90500"/>
                </a:lnTo>
                <a:lnTo>
                  <a:pt x="65189" y="33451"/>
                </a:lnTo>
                <a:lnTo>
                  <a:pt x="40309" y="3009"/>
                </a:lnTo>
                <a:lnTo>
                  <a:pt x="32588" y="2578"/>
                </a:lnTo>
                <a:close/>
              </a:path>
              <a:path w="430529" h="109854">
                <a:moveTo>
                  <a:pt x="32588" y="88353"/>
                </a:moveTo>
                <a:lnTo>
                  <a:pt x="30441" y="88785"/>
                </a:lnTo>
                <a:lnTo>
                  <a:pt x="32588" y="88785"/>
                </a:lnTo>
                <a:lnTo>
                  <a:pt x="32588" y="88353"/>
                </a:lnTo>
                <a:close/>
              </a:path>
              <a:path w="430529" h="109854">
                <a:moveTo>
                  <a:pt x="32588" y="21450"/>
                </a:moveTo>
                <a:lnTo>
                  <a:pt x="27876" y="21450"/>
                </a:lnTo>
                <a:lnTo>
                  <a:pt x="30441" y="21882"/>
                </a:lnTo>
                <a:lnTo>
                  <a:pt x="32588" y="21882"/>
                </a:lnTo>
                <a:lnTo>
                  <a:pt x="32588" y="21450"/>
                </a:lnTo>
                <a:close/>
              </a:path>
            </a:pathLst>
          </a:custGeom>
          <a:solidFill>
            <a:srgbClr val="241F21"/>
          </a:solidFill>
        </p:spPr>
        <p:txBody>
          <a:bodyPr wrap="square" lIns="0" tIns="0" rIns="0" bIns="0" rtlCol="0"/>
          <a:lstStyle/>
          <a:p>
            <a:endParaRPr/>
          </a:p>
        </p:txBody>
      </p:sp>
      <p:sp>
        <p:nvSpPr>
          <p:cNvPr id="24" name="object 24"/>
          <p:cNvSpPr/>
          <p:nvPr/>
        </p:nvSpPr>
        <p:spPr>
          <a:xfrm>
            <a:off x="10988350" y="1032894"/>
            <a:ext cx="100965" cy="0"/>
          </a:xfrm>
          <a:custGeom>
            <a:avLst/>
            <a:gdLst/>
            <a:ahLst/>
            <a:cxnLst/>
            <a:rect l="l" t="t" r="r" b="b"/>
            <a:pathLst>
              <a:path w="100965">
                <a:moveTo>
                  <a:pt x="0" y="0"/>
                </a:moveTo>
                <a:lnTo>
                  <a:pt x="100368" y="0"/>
                </a:lnTo>
              </a:path>
            </a:pathLst>
          </a:custGeom>
          <a:ln w="38100">
            <a:solidFill>
              <a:srgbClr val="241F21"/>
            </a:solidFill>
          </a:ln>
        </p:spPr>
        <p:txBody>
          <a:bodyPr wrap="square" lIns="0" tIns="0" rIns="0" bIns="0" rtlCol="0"/>
          <a:lstStyle/>
          <a:p>
            <a:endParaRPr/>
          </a:p>
        </p:txBody>
      </p:sp>
      <p:sp>
        <p:nvSpPr>
          <p:cNvPr id="25" name="object 25"/>
          <p:cNvSpPr/>
          <p:nvPr/>
        </p:nvSpPr>
        <p:spPr>
          <a:xfrm>
            <a:off x="11010873" y="860174"/>
            <a:ext cx="0" cy="153670"/>
          </a:xfrm>
          <a:custGeom>
            <a:avLst/>
            <a:gdLst/>
            <a:ahLst/>
            <a:cxnLst/>
            <a:rect l="l" t="t" r="r" b="b"/>
            <a:pathLst>
              <a:path h="153669">
                <a:moveTo>
                  <a:pt x="0" y="0"/>
                </a:moveTo>
                <a:lnTo>
                  <a:pt x="0" y="153670"/>
                </a:lnTo>
              </a:path>
            </a:pathLst>
          </a:custGeom>
          <a:ln w="45046">
            <a:solidFill>
              <a:srgbClr val="241F21"/>
            </a:solidFill>
          </a:ln>
        </p:spPr>
        <p:txBody>
          <a:bodyPr wrap="square" lIns="0" tIns="0" rIns="0" bIns="0" rtlCol="0"/>
          <a:lstStyle/>
          <a:p>
            <a:endParaRPr/>
          </a:p>
        </p:txBody>
      </p:sp>
      <p:sp>
        <p:nvSpPr>
          <p:cNvPr id="26" name="object 26"/>
          <p:cNvSpPr/>
          <p:nvPr/>
        </p:nvSpPr>
        <p:spPr>
          <a:xfrm>
            <a:off x="11128392" y="860657"/>
            <a:ext cx="0" cy="191770"/>
          </a:xfrm>
          <a:custGeom>
            <a:avLst/>
            <a:gdLst/>
            <a:ahLst/>
            <a:cxnLst/>
            <a:rect l="l" t="t" r="r" b="b"/>
            <a:pathLst>
              <a:path h="191769">
                <a:moveTo>
                  <a:pt x="0" y="0"/>
                </a:moveTo>
                <a:lnTo>
                  <a:pt x="0" y="191287"/>
                </a:lnTo>
              </a:path>
            </a:pathLst>
          </a:custGeom>
          <a:ln w="45034">
            <a:solidFill>
              <a:srgbClr val="241F21"/>
            </a:solidFill>
          </a:ln>
        </p:spPr>
        <p:txBody>
          <a:bodyPr wrap="square" lIns="0" tIns="0" rIns="0" bIns="0" rtlCol="0"/>
          <a:lstStyle/>
          <a:p>
            <a:endParaRPr/>
          </a:p>
        </p:txBody>
      </p:sp>
      <p:sp>
        <p:nvSpPr>
          <p:cNvPr id="27" name="object 27"/>
          <p:cNvSpPr/>
          <p:nvPr/>
        </p:nvSpPr>
        <p:spPr>
          <a:xfrm>
            <a:off x="11176220" y="970664"/>
            <a:ext cx="45085" cy="81280"/>
          </a:xfrm>
          <a:custGeom>
            <a:avLst/>
            <a:gdLst/>
            <a:ahLst/>
            <a:cxnLst/>
            <a:rect l="l" t="t" r="r" b="b"/>
            <a:pathLst>
              <a:path w="45084" h="81280">
                <a:moveTo>
                  <a:pt x="0" y="81279"/>
                </a:moveTo>
                <a:lnTo>
                  <a:pt x="44602" y="81279"/>
                </a:lnTo>
                <a:lnTo>
                  <a:pt x="44602" y="0"/>
                </a:lnTo>
                <a:lnTo>
                  <a:pt x="0" y="0"/>
                </a:lnTo>
                <a:lnTo>
                  <a:pt x="0" y="81279"/>
                </a:lnTo>
                <a:close/>
              </a:path>
            </a:pathLst>
          </a:custGeom>
          <a:solidFill>
            <a:srgbClr val="241F21"/>
          </a:solidFill>
        </p:spPr>
        <p:txBody>
          <a:bodyPr wrap="square" lIns="0" tIns="0" rIns="0" bIns="0" rtlCol="0"/>
          <a:lstStyle/>
          <a:p>
            <a:endParaRPr/>
          </a:p>
        </p:txBody>
      </p:sp>
      <p:sp>
        <p:nvSpPr>
          <p:cNvPr id="28" name="object 28"/>
          <p:cNvSpPr/>
          <p:nvPr/>
        </p:nvSpPr>
        <p:spPr>
          <a:xfrm>
            <a:off x="11176220" y="951614"/>
            <a:ext cx="100965" cy="0"/>
          </a:xfrm>
          <a:custGeom>
            <a:avLst/>
            <a:gdLst/>
            <a:ahLst/>
            <a:cxnLst/>
            <a:rect l="l" t="t" r="r" b="b"/>
            <a:pathLst>
              <a:path w="100965">
                <a:moveTo>
                  <a:pt x="0" y="0"/>
                </a:moveTo>
                <a:lnTo>
                  <a:pt x="100799" y="0"/>
                </a:lnTo>
              </a:path>
            </a:pathLst>
          </a:custGeom>
          <a:ln w="38100">
            <a:solidFill>
              <a:srgbClr val="241F21"/>
            </a:solidFill>
          </a:ln>
        </p:spPr>
        <p:txBody>
          <a:bodyPr wrap="square" lIns="0" tIns="0" rIns="0" bIns="0" rtlCol="0"/>
          <a:lstStyle/>
          <a:p>
            <a:endParaRPr/>
          </a:p>
        </p:txBody>
      </p:sp>
      <p:sp>
        <p:nvSpPr>
          <p:cNvPr id="29" name="object 29"/>
          <p:cNvSpPr/>
          <p:nvPr/>
        </p:nvSpPr>
        <p:spPr>
          <a:xfrm>
            <a:off x="11176220" y="898274"/>
            <a:ext cx="45085" cy="34290"/>
          </a:xfrm>
          <a:custGeom>
            <a:avLst/>
            <a:gdLst/>
            <a:ahLst/>
            <a:cxnLst/>
            <a:rect l="l" t="t" r="r" b="b"/>
            <a:pathLst>
              <a:path w="45084" h="34290">
                <a:moveTo>
                  <a:pt x="0" y="34290"/>
                </a:moveTo>
                <a:lnTo>
                  <a:pt x="44602" y="34290"/>
                </a:lnTo>
                <a:lnTo>
                  <a:pt x="44602" y="0"/>
                </a:lnTo>
                <a:lnTo>
                  <a:pt x="0" y="0"/>
                </a:lnTo>
                <a:lnTo>
                  <a:pt x="0" y="34290"/>
                </a:lnTo>
                <a:close/>
              </a:path>
            </a:pathLst>
          </a:custGeom>
          <a:solidFill>
            <a:srgbClr val="241F21"/>
          </a:solidFill>
        </p:spPr>
        <p:txBody>
          <a:bodyPr wrap="square" lIns="0" tIns="0" rIns="0" bIns="0" rtlCol="0"/>
          <a:lstStyle/>
          <a:p>
            <a:endParaRPr/>
          </a:p>
        </p:txBody>
      </p:sp>
      <p:sp>
        <p:nvSpPr>
          <p:cNvPr id="30" name="object 30"/>
          <p:cNvSpPr/>
          <p:nvPr/>
        </p:nvSpPr>
        <p:spPr>
          <a:xfrm>
            <a:off x="11176220" y="879224"/>
            <a:ext cx="106045" cy="0"/>
          </a:xfrm>
          <a:custGeom>
            <a:avLst/>
            <a:gdLst/>
            <a:ahLst/>
            <a:cxnLst/>
            <a:rect l="l" t="t" r="r" b="b"/>
            <a:pathLst>
              <a:path w="106045">
                <a:moveTo>
                  <a:pt x="0" y="0"/>
                </a:moveTo>
                <a:lnTo>
                  <a:pt x="105511" y="0"/>
                </a:lnTo>
              </a:path>
            </a:pathLst>
          </a:custGeom>
          <a:ln w="38100">
            <a:solidFill>
              <a:srgbClr val="241F21"/>
            </a:solidFill>
          </a:ln>
        </p:spPr>
        <p:txBody>
          <a:bodyPr wrap="square" lIns="0" tIns="0" rIns="0" bIns="0" rtlCol="0"/>
          <a:lstStyle/>
          <a:p>
            <a:endParaRPr/>
          </a:p>
        </p:txBody>
      </p:sp>
      <p:sp>
        <p:nvSpPr>
          <p:cNvPr id="31" name="object 31"/>
          <p:cNvSpPr/>
          <p:nvPr/>
        </p:nvSpPr>
        <p:spPr>
          <a:xfrm>
            <a:off x="11303170" y="1032894"/>
            <a:ext cx="106680" cy="0"/>
          </a:xfrm>
          <a:custGeom>
            <a:avLst/>
            <a:gdLst/>
            <a:ahLst/>
            <a:cxnLst/>
            <a:rect l="l" t="t" r="r" b="b"/>
            <a:pathLst>
              <a:path w="106679">
                <a:moveTo>
                  <a:pt x="0" y="0"/>
                </a:moveTo>
                <a:lnTo>
                  <a:pt x="106362" y="0"/>
                </a:lnTo>
              </a:path>
            </a:pathLst>
          </a:custGeom>
          <a:ln w="38100">
            <a:solidFill>
              <a:srgbClr val="241F21"/>
            </a:solidFill>
          </a:ln>
        </p:spPr>
        <p:txBody>
          <a:bodyPr wrap="square" lIns="0" tIns="0" rIns="0" bIns="0" rtlCol="0"/>
          <a:lstStyle/>
          <a:p>
            <a:endParaRPr/>
          </a:p>
        </p:txBody>
      </p:sp>
      <p:sp>
        <p:nvSpPr>
          <p:cNvPr id="32" name="object 32"/>
          <p:cNvSpPr/>
          <p:nvPr/>
        </p:nvSpPr>
        <p:spPr>
          <a:xfrm>
            <a:off x="11303170" y="971934"/>
            <a:ext cx="45085" cy="41910"/>
          </a:xfrm>
          <a:custGeom>
            <a:avLst/>
            <a:gdLst/>
            <a:ahLst/>
            <a:cxnLst/>
            <a:rect l="l" t="t" r="r" b="b"/>
            <a:pathLst>
              <a:path w="45084" h="41909">
                <a:moveTo>
                  <a:pt x="0" y="41910"/>
                </a:moveTo>
                <a:lnTo>
                  <a:pt x="45034" y="41910"/>
                </a:lnTo>
                <a:lnTo>
                  <a:pt x="45034" y="0"/>
                </a:lnTo>
                <a:lnTo>
                  <a:pt x="0" y="0"/>
                </a:lnTo>
                <a:lnTo>
                  <a:pt x="0" y="41910"/>
                </a:lnTo>
                <a:close/>
              </a:path>
            </a:pathLst>
          </a:custGeom>
          <a:solidFill>
            <a:srgbClr val="241F21"/>
          </a:solidFill>
        </p:spPr>
        <p:txBody>
          <a:bodyPr wrap="square" lIns="0" tIns="0" rIns="0" bIns="0" rtlCol="0"/>
          <a:lstStyle/>
          <a:p>
            <a:endParaRPr/>
          </a:p>
        </p:txBody>
      </p:sp>
      <p:sp>
        <p:nvSpPr>
          <p:cNvPr id="33" name="object 33"/>
          <p:cNvSpPr/>
          <p:nvPr/>
        </p:nvSpPr>
        <p:spPr>
          <a:xfrm>
            <a:off x="11303170" y="952884"/>
            <a:ext cx="101600" cy="0"/>
          </a:xfrm>
          <a:custGeom>
            <a:avLst/>
            <a:gdLst/>
            <a:ahLst/>
            <a:cxnLst/>
            <a:rect l="l" t="t" r="r" b="b"/>
            <a:pathLst>
              <a:path w="101600">
                <a:moveTo>
                  <a:pt x="0" y="0"/>
                </a:moveTo>
                <a:lnTo>
                  <a:pt x="101219" y="0"/>
                </a:lnTo>
              </a:path>
            </a:pathLst>
          </a:custGeom>
          <a:ln w="38100">
            <a:solidFill>
              <a:srgbClr val="241F21"/>
            </a:solidFill>
          </a:ln>
        </p:spPr>
        <p:txBody>
          <a:bodyPr wrap="square" lIns="0" tIns="0" rIns="0" bIns="0" rtlCol="0"/>
          <a:lstStyle/>
          <a:p>
            <a:endParaRPr/>
          </a:p>
        </p:txBody>
      </p:sp>
      <p:sp>
        <p:nvSpPr>
          <p:cNvPr id="34" name="object 34"/>
          <p:cNvSpPr/>
          <p:nvPr/>
        </p:nvSpPr>
        <p:spPr>
          <a:xfrm>
            <a:off x="11303170" y="898274"/>
            <a:ext cx="45085" cy="35560"/>
          </a:xfrm>
          <a:custGeom>
            <a:avLst/>
            <a:gdLst/>
            <a:ahLst/>
            <a:cxnLst/>
            <a:rect l="l" t="t" r="r" b="b"/>
            <a:pathLst>
              <a:path w="45084" h="35559">
                <a:moveTo>
                  <a:pt x="0" y="35560"/>
                </a:moveTo>
                <a:lnTo>
                  <a:pt x="45034" y="35560"/>
                </a:lnTo>
                <a:lnTo>
                  <a:pt x="45034" y="0"/>
                </a:lnTo>
                <a:lnTo>
                  <a:pt x="0" y="0"/>
                </a:lnTo>
                <a:lnTo>
                  <a:pt x="0" y="35560"/>
                </a:lnTo>
                <a:close/>
              </a:path>
            </a:pathLst>
          </a:custGeom>
          <a:solidFill>
            <a:srgbClr val="241F21"/>
          </a:solidFill>
        </p:spPr>
        <p:txBody>
          <a:bodyPr wrap="square" lIns="0" tIns="0" rIns="0" bIns="0" rtlCol="0"/>
          <a:lstStyle/>
          <a:p>
            <a:endParaRPr/>
          </a:p>
        </p:txBody>
      </p:sp>
      <p:sp>
        <p:nvSpPr>
          <p:cNvPr id="35" name="object 35"/>
          <p:cNvSpPr/>
          <p:nvPr/>
        </p:nvSpPr>
        <p:spPr>
          <a:xfrm>
            <a:off x="11303170" y="879224"/>
            <a:ext cx="103505" cy="0"/>
          </a:xfrm>
          <a:custGeom>
            <a:avLst/>
            <a:gdLst/>
            <a:ahLst/>
            <a:cxnLst/>
            <a:rect l="l" t="t" r="r" b="b"/>
            <a:pathLst>
              <a:path w="103504">
                <a:moveTo>
                  <a:pt x="0" y="0"/>
                </a:moveTo>
                <a:lnTo>
                  <a:pt x="103365" y="0"/>
                </a:lnTo>
              </a:path>
            </a:pathLst>
          </a:custGeom>
          <a:ln w="38100">
            <a:solidFill>
              <a:srgbClr val="241F21"/>
            </a:solidFill>
          </a:ln>
        </p:spPr>
        <p:txBody>
          <a:bodyPr wrap="square" lIns="0" tIns="0" rIns="0" bIns="0" rtlCol="0"/>
          <a:lstStyle/>
          <a:p>
            <a:endParaRPr/>
          </a:p>
        </p:txBody>
      </p:sp>
      <p:sp>
        <p:nvSpPr>
          <p:cNvPr id="36" name="object 36"/>
          <p:cNvSpPr/>
          <p:nvPr/>
        </p:nvSpPr>
        <p:spPr>
          <a:xfrm>
            <a:off x="10926591"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37" name="object 37"/>
          <p:cNvSpPr/>
          <p:nvPr/>
        </p:nvSpPr>
        <p:spPr>
          <a:xfrm>
            <a:off x="10939894" y="602957"/>
            <a:ext cx="0" cy="482600"/>
          </a:xfrm>
          <a:custGeom>
            <a:avLst/>
            <a:gdLst/>
            <a:ahLst/>
            <a:cxnLst/>
            <a:rect l="l" t="t" r="r" b="b"/>
            <a:pathLst>
              <a:path h="482600">
                <a:moveTo>
                  <a:pt x="0" y="0"/>
                </a:moveTo>
                <a:lnTo>
                  <a:pt x="0" y="482600"/>
                </a:lnTo>
              </a:path>
            </a:pathLst>
          </a:custGeom>
          <a:ln w="26606">
            <a:solidFill>
              <a:srgbClr val="241F21"/>
            </a:solidFill>
          </a:ln>
        </p:spPr>
        <p:txBody>
          <a:bodyPr wrap="square" lIns="0" tIns="0" rIns="0" bIns="0" rtlCol="0"/>
          <a:lstStyle/>
          <a:p>
            <a:endParaRPr/>
          </a:p>
        </p:txBody>
      </p:sp>
      <p:sp>
        <p:nvSpPr>
          <p:cNvPr id="38" name="object 38"/>
          <p:cNvSpPr/>
          <p:nvPr/>
        </p:nvSpPr>
        <p:spPr>
          <a:xfrm>
            <a:off x="10926591"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39" name="object 39"/>
          <p:cNvSpPr/>
          <p:nvPr/>
        </p:nvSpPr>
        <p:spPr>
          <a:xfrm>
            <a:off x="11194230" y="1098892"/>
            <a:ext cx="267970" cy="0"/>
          </a:xfrm>
          <a:custGeom>
            <a:avLst/>
            <a:gdLst/>
            <a:ahLst/>
            <a:cxnLst/>
            <a:rect l="l" t="t" r="r" b="b"/>
            <a:pathLst>
              <a:path w="267970">
                <a:moveTo>
                  <a:pt x="0" y="0"/>
                </a:moveTo>
                <a:lnTo>
                  <a:pt x="267639" y="0"/>
                </a:lnTo>
              </a:path>
            </a:pathLst>
          </a:custGeom>
          <a:ln w="26669">
            <a:solidFill>
              <a:srgbClr val="241F21"/>
            </a:solidFill>
          </a:ln>
        </p:spPr>
        <p:txBody>
          <a:bodyPr wrap="square" lIns="0" tIns="0" rIns="0" bIns="0" rtlCol="0"/>
          <a:lstStyle/>
          <a:p>
            <a:endParaRPr/>
          </a:p>
        </p:txBody>
      </p:sp>
      <p:sp>
        <p:nvSpPr>
          <p:cNvPr id="40" name="object 40"/>
          <p:cNvSpPr/>
          <p:nvPr/>
        </p:nvSpPr>
        <p:spPr>
          <a:xfrm>
            <a:off x="11448574" y="602957"/>
            <a:ext cx="0" cy="482600"/>
          </a:xfrm>
          <a:custGeom>
            <a:avLst/>
            <a:gdLst/>
            <a:ahLst/>
            <a:cxnLst/>
            <a:rect l="l" t="t" r="r" b="b"/>
            <a:pathLst>
              <a:path h="482600">
                <a:moveTo>
                  <a:pt x="0" y="0"/>
                </a:moveTo>
                <a:lnTo>
                  <a:pt x="0" y="482600"/>
                </a:lnTo>
              </a:path>
            </a:pathLst>
          </a:custGeom>
          <a:ln w="26593">
            <a:solidFill>
              <a:srgbClr val="241F21"/>
            </a:solidFill>
          </a:ln>
        </p:spPr>
        <p:txBody>
          <a:bodyPr wrap="square" lIns="0" tIns="0" rIns="0" bIns="0" rtlCol="0"/>
          <a:lstStyle/>
          <a:p>
            <a:endParaRPr/>
          </a:p>
        </p:txBody>
      </p:sp>
      <p:sp>
        <p:nvSpPr>
          <p:cNvPr id="41" name="object 41"/>
          <p:cNvSpPr/>
          <p:nvPr/>
        </p:nvSpPr>
        <p:spPr>
          <a:xfrm>
            <a:off x="11194230" y="589622"/>
            <a:ext cx="267970" cy="0"/>
          </a:xfrm>
          <a:custGeom>
            <a:avLst/>
            <a:gdLst/>
            <a:ahLst/>
            <a:cxnLst/>
            <a:rect l="l" t="t" r="r" b="b"/>
            <a:pathLst>
              <a:path w="267970">
                <a:moveTo>
                  <a:pt x="0" y="0"/>
                </a:moveTo>
                <a:lnTo>
                  <a:pt x="267639" y="0"/>
                </a:lnTo>
              </a:path>
            </a:pathLst>
          </a:custGeom>
          <a:ln w="26670">
            <a:solidFill>
              <a:srgbClr val="241F21"/>
            </a:solidFill>
          </a:ln>
        </p:spPr>
        <p:txBody>
          <a:bodyPr wrap="square" lIns="0" tIns="0" rIns="0" bIns="0" rtlCol="0"/>
          <a:lstStyle/>
          <a:p>
            <a:endParaRPr/>
          </a:p>
        </p:txBody>
      </p:sp>
      <p:sp>
        <p:nvSpPr>
          <p:cNvPr id="42" name="object 42"/>
          <p:cNvSpPr/>
          <p:nvPr/>
        </p:nvSpPr>
        <p:spPr>
          <a:xfrm>
            <a:off x="10934744" y="777876"/>
            <a:ext cx="521970" cy="67310"/>
          </a:xfrm>
          <a:custGeom>
            <a:avLst/>
            <a:gdLst/>
            <a:ahLst/>
            <a:cxnLst/>
            <a:rect l="l" t="t" r="r" b="b"/>
            <a:pathLst>
              <a:path w="521970" h="67309">
                <a:moveTo>
                  <a:pt x="521550" y="31750"/>
                </a:moveTo>
                <a:lnTo>
                  <a:pt x="259486" y="31750"/>
                </a:lnTo>
                <a:lnTo>
                  <a:pt x="315192" y="33265"/>
                </a:lnTo>
                <a:lnTo>
                  <a:pt x="369457" y="37701"/>
                </a:lnTo>
                <a:lnTo>
                  <a:pt x="422076" y="44895"/>
                </a:lnTo>
                <a:lnTo>
                  <a:pt x="472843" y="54683"/>
                </a:lnTo>
                <a:lnTo>
                  <a:pt x="521550" y="66903"/>
                </a:lnTo>
                <a:lnTo>
                  <a:pt x="521550" y="31750"/>
                </a:lnTo>
                <a:close/>
              </a:path>
              <a:path w="521970" h="67309">
                <a:moveTo>
                  <a:pt x="259486" y="0"/>
                </a:moveTo>
                <a:lnTo>
                  <a:pt x="204914" y="1272"/>
                </a:lnTo>
                <a:lnTo>
                  <a:pt x="151474" y="5036"/>
                </a:lnTo>
                <a:lnTo>
                  <a:pt x="99371" y="11208"/>
                </a:lnTo>
                <a:lnTo>
                  <a:pt x="48811" y="19708"/>
                </a:lnTo>
                <a:lnTo>
                  <a:pt x="0" y="30454"/>
                </a:lnTo>
                <a:lnTo>
                  <a:pt x="0" y="66484"/>
                </a:lnTo>
                <a:lnTo>
                  <a:pt x="48231" y="54308"/>
                </a:lnTo>
                <a:lnTo>
                  <a:pt x="98562" y="44623"/>
                </a:lnTo>
                <a:lnTo>
                  <a:pt x="150727" y="37553"/>
                </a:lnTo>
                <a:lnTo>
                  <a:pt x="204458" y="33221"/>
                </a:lnTo>
                <a:lnTo>
                  <a:pt x="259486" y="31750"/>
                </a:lnTo>
                <a:lnTo>
                  <a:pt x="521550" y="31750"/>
                </a:lnTo>
                <a:lnTo>
                  <a:pt x="521550" y="31305"/>
                </a:lnTo>
                <a:lnTo>
                  <a:pt x="472227" y="20310"/>
                </a:lnTo>
                <a:lnTo>
                  <a:pt x="421153" y="11579"/>
                </a:lnTo>
                <a:lnTo>
                  <a:pt x="368534" y="5214"/>
                </a:lnTo>
                <a:lnTo>
                  <a:pt x="314576" y="1320"/>
                </a:lnTo>
                <a:lnTo>
                  <a:pt x="259486" y="0"/>
                </a:lnTo>
                <a:close/>
              </a:path>
            </a:pathLst>
          </a:custGeom>
          <a:solidFill>
            <a:srgbClr val="241F21"/>
          </a:solidFill>
        </p:spPr>
        <p:txBody>
          <a:bodyPr wrap="square" lIns="0" tIns="0" rIns="0" bIns="0" rtlCol="0"/>
          <a:lstStyle/>
          <a:p>
            <a:endParaRPr/>
          </a:p>
        </p:txBody>
      </p:sp>
      <p:sp>
        <p:nvSpPr>
          <p:cNvPr id="43" name="object 43"/>
          <p:cNvSpPr/>
          <p:nvPr/>
        </p:nvSpPr>
        <p:spPr>
          <a:xfrm>
            <a:off x="11086572" y="752855"/>
            <a:ext cx="85349" cy="89954"/>
          </a:xfrm>
          <a:prstGeom prst="rect">
            <a:avLst/>
          </a:prstGeom>
          <a:blipFill>
            <a:blip r:embed="rId2" cstate="print"/>
            <a:stretch>
              <a:fillRect/>
            </a:stretch>
          </a:blipFill>
        </p:spPr>
        <p:txBody>
          <a:bodyPr wrap="square" lIns="0" tIns="0" rIns="0" bIns="0" rtlCol="0"/>
          <a:lstStyle/>
          <a:p>
            <a:endParaRPr/>
          </a:p>
        </p:txBody>
      </p:sp>
      <p:sp>
        <p:nvSpPr>
          <p:cNvPr id="44" name="object 44"/>
          <p:cNvSpPr/>
          <p:nvPr/>
        </p:nvSpPr>
        <p:spPr>
          <a:xfrm>
            <a:off x="11471883" y="576068"/>
            <a:ext cx="31750" cy="31750"/>
          </a:xfrm>
          <a:custGeom>
            <a:avLst/>
            <a:gdLst/>
            <a:ahLst/>
            <a:cxnLst/>
            <a:rect l="l" t="t" r="r" b="b"/>
            <a:pathLst>
              <a:path w="31750" h="31750">
                <a:moveTo>
                  <a:pt x="19938" y="0"/>
                </a:moveTo>
                <a:lnTo>
                  <a:pt x="11302" y="0"/>
                </a:lnTo>
                <a:lnTo>
                  <a:pt x="7632" y="1524"/>
                </a:lnTo>
                <a:lnTo>
                  <a:pt x="1549" y="7607"/>
                </a:lnTo>
                <a:lnTo>
                  <a:pt x="5" y="11277"/>
                </a:lnTo>
                <a:lnTo>
                  <a:pt x="0" y="19926"/>
                </a:lnTo>
                <a:lnTo>
                  <a:pt x="1523" y="23609"/>
                </a:lnTo>
                <a:lnTo>
                  <a:pt x="7581" y="29743"/>
                </a:lnTo>
                <a:lnTo>
                  <a:pt x="11264" y="31267"/>
                </a:lnTo>
                <a:lnTo>
                  <a:pt x="19938" y="31267"/>
                </a:lnTo>
                <a:lnTo>
                  <a:pt x="23634" y="29743"/>
                </a:lnTo>
                <a:lnTo>
                  <a:pt x="24229" y="29146"/>
                </a:lnTo>
                <a:lnTo>
                  <a:pt x="11874" y="29146"/>
                </a:lnTo>
                <a:lnTo>
                  <a:pt x="8674" y="27825"/>
                </a:lnTo>
                <a:lnTo>
                  <a:pt x="3418" y="22517"/>
                </a:lnTo>
                <a:lnTo>
                  <a:pt x="2214" y="19583"/>
                </a:lnTo>
                <a:lnTo>
                  <a:pt x="2120" y="11887"/>
                </a:lnTo>
                <a:lnTo>
                  <a:pt x="3441" y="8712"/>
                </a:lnTo>
                <a:lnTo>
                  <a:pt x="8712" y="3454"/>
                </a:lnTo>
                <a:lnTo>
                  <a:pt x="11887" y="2120"/>
                </a:lnTo>
                <a:lnTo>
                  <a:pt x="24235" y="2120"/>
                </a:lnTo>
                <a:lnTo>
                  <a:pt x="23634" y="1524"/>
                </a:lnTo>
                <a:lnTo>
                  <a:pt x="19938" y="0"/>
                </a:lnTo>
                <a:close/>
              </a:path>
              <a:path w="31750" h="31750">
                <a:moveTo>
                  <a:pt x="24235" y="2120"/>
                </a:moveTo>
                <a:lnTo>
                  <a:pt x="19367" y="2120"/>
                </a:lnTo>
                <a:lnTo>
                  <a:pt x="22555" y="3454"/>
                </a:lnTo>
                <a:lnTo>
                  <a:pt x="27825" y="8712"/>
                </a:lnTo>
                <a:lnTo>
                  <a:pt x="29146" y="11887"/>
                </a:lnTo>
                <a:lnTo>
                  <a:pt x="29051" y="19583"/>
                </a:lnTo>
                <a:lnTo>
                  <a:pt x="27825" y="22542"/>
                </a:lnTo>
                <a:lnTo>
                  <a:pt x="22580" y="27825"/>
                </a:lnTo>
                <a:lnTo>
                  <a:pt x="19380" y="29146"/>
                </a:lnTo>
                <a:lnTo>
                  <a:pt x="24229" y="29146"/>
                </a:lnTo>
                <a:lnTo>
                  <a:pt x="29743" y="23609"/>
                </a:lnTo>
                <a:lnTo>
                  <a:pt x="31262" y="19926"/>
                </a:lnTo>
                <a:lnTo>
                  <a:pt x="31141" y="10972"/>
                </a:lnTo>
                <a:lnTo>
                  <a:pt x="29743" y="7594"/>
                </a:lnTo>
                <a:lnTo>
                  <a:pt x="24235" y="2120"/>
                </a:lnTo>
                <a:close/>
              </a:path>
              <a:path w="31750" h="31750">
                <a:moveTo>
                  <a:pt x="17475" y="6972"/>
                </a:moveTo>
                <a:lnTo>
                  <a:pt x="9309" y="6972"/>
                </a:lnTo>
                <a:lnTo>
                  <a:pt x="9309" y="24079"/>
                </a:lnTo>
                <a:lnTo>
                  <a:pt x="12255" y="24079"/>
                </a:lnTo>
                <a:lnTo>
                  <a:pt x="12255" y="17335"/>
                </a:lnTo>
                <a:lnTo>
                  <a:pt x="21167" y="17335"/>
                </a:lnTo>
                <a:lnTo>
                  <a:pt x="20866" y="16891"/>
                </a:lnTo>
                <a:lnTo>
                  <a:pt x="19875" y="16332"/>
                </a:lnTo>
                <a:lnTo>
                  <a:pt x="18541" y="16116"/>
                </a:lnTo>
                <a:lnTo>
                  <a:pt x="19596" y="15951"/>
                </a:lnTo>
                <a:lnTo>
                  <a:pt x="20434" y="15671"/>
                </a:lnTo>
                <a:lnTo>
                  <a:pt x="21129" y="15227"/>
                </a:lnTo>
                <a:lnTo>
                  <a:pt x="12255" y="15227"/>
                </a:lnTo>
                <a:lnTo>
                  <a:pt x="12255" y="9093"/>
                </a:lnTo>
                <a:lnTo>
                  <a:pt x="22306" y="9093"/>
                </a:lnTo>
                <a:lnTo>
                  <a:pt x="21831" y="8318"/>
                </a:lnTo>
                <a:lnTo>
                  <a:pt x="19037" y="7175"/>
                </a:lnTo>
                <a:lnTo>
                  <a:pt x="17475" y="6972"/>
                </a:lnTo>
                <a:close/>
              </a:path>
              <a:path w="31750" h="31750">
                <a:moveTo>
                  <a:pt x="21167" y="17335"/>
                </a:moveTo>
                <a:lnTo>
                  <a:pt x="16319" y="17335"/>
                </a:lnTo>
                <a:lnTo>
                  <a:pt x="17462" y="17526"/>
                </a:lnTo>
                <a:lnTo>
                  <a:pt x="19215" y="18529"/>
                </a:lnTo>
                <a:lnTo>
                  <a:pt x="19761" y="19837"/>
                </a:lnTo>
                <a:lnTo>
                  <a:pt x="19801" y="23609"/>
                </a:lnTo>
                <a:lnTo>
                  <a:pt x="19913" y="24079"/>
                </a:lnTo>
                <a:lnTo>
                  <a:pt x="22720" y="24079"/>
                </a:lnTo>
                <a:lnTo>
                  <a:pt x="22529" y="23723"/>
                </a:lnTo>
                <a:lnTo>
                  <a:pt x="22415" y="19583"/>
                </a:lnTo>
                <a:lnTo>
                  <a:pt x="22097" y="18707"/>
                </a:lnTo>
                <a:lnTo>
                  <a:pt x="21167" y="17335"/>
                </a:lnTo>
                <a:close/>
              </a:path>
              <a:path w="31750" h="31750">
                <a:moveTo>
                  <a:pt x="22306" y="9093"/>
                </a:moveTo>
                <a:lnTo>
                  <a:pt x="16598" y="9093"/>
                </a:lnTo>
                <a:lnTo>
                  <a:pt x="17830" y="9309"/>
                </a:lnTo>
                <a:lnTo>
                  <a:pt x="19367" y="10147"/>
                </a:lnTo>
                <a:lnTo>
                  <a:pt x="19761" y="10972"/>
                </a:lnTo>
                <a:lnTo>
                  <a:pt x="19761" y="13500"/>
                </a:lnTo>
                <a:lnTo>
                  <a:pt x="19164" y="14376"/>
                </a:lnTo>
                <a:lnTo>
                  <a:pt x="17322" y="15100"/>
                </a:lnTo>
                <a:lnTo>
                  <a:pt x="16344" y="15227"/>
                </a:lnTo>
                <a:lnTo>
                  <a:pt x="21129" y="15227"/>
                </a:lnTo>
                <a:lnTo>
                  <a:pt x="22161" y="14566"/>
                </a:lnTo>
                <a:lnTo>
                  <a:pt x="22694" y="13500"/>
                </a:lnTo>
                <a:lnTo>
                  <a:pt x="22696" y="9728"/>
                </a:lnTo>
                <a:lnTo>
                  <a:pt x="22306" y="9093"/>
                </a:lnTo>
                <a:close/>
              </a:path>
            </a:pathLst>
          </a:custGeom>
          <a:solidFill>
            <a:srgbClr val="241F21"/>
          </a:solidFill>
        </p:spPr>
        <p:txBody>
          <a:bodyPr wrap="square" lIns="0" tIns="0" rIns="0" bIns="0" rtlCol="0"/>
          <a:lstStyle/>
          <a:p>
            <a:endParaRPr/>
          </a:p>
        </p:txBody>
      </p:sp>
      <p:sp>
        <p:nvSpPr>
          <p:cNvPr id="45" name="object 45"/>
          <p:cNvSpPr txBox="1"/>
          <p:nvPr/>
        </p:nvSpPr>
        <p:spPr>
          <a:xfrm>
            <a:off x="4518152" y="612621"/>
            <a:ext cx="5238750" cy="508000"/>
          </a:xfrm>
          <a:prstGeom prst="rect">
            <a:avLst/>
          </a:prstGeom>
        </p:spPr>
        <p:txBody>
          <a:bodyPr vert="horz" wrap="square" lIns="0" tIns="40640" rIns="0" bIns="0" rtlCol="0">
            <a:spAutoFit/>
          </a:bodyPr>
          <a:lstStyle/>
          <a:p>
            <a:pPr marL="12700">
              <a:lnSpc>
                <a:spcPct val="100000"/>
              </a:lnSpc>
              <a:spcBef>
                <a:spcPts val="320"/>
              </a:spcBef>
            </a:pPr>
            <a:r>
              <a:rPr sz="1400" spc="114" dirty="0">
                <a:solidFill>
                  <a:srgbClr val="002E46"/>
                </a:solidFill>
                <a:latin typeface="Arial Narrow"/>
                <a:cs typeface="Arial Narrow"/>
              </a:rPr>
              <a:t>Organ</a:t>
            </a:r>
            <a:r>
              <a:rPr sz="1400" spc="15" dirty="0">
                <a:solidFill>
                  <a:srgbClr val="002E46"/>
                </a:solidFill>
                <a:latin typeface="Arial Narrow"/>
                <a:cs typeface="Arial Narrow"/>
              </a:rPr>
              <a:t> </a:t>
            </a:r>
            <a:r>
              <a:rPr sz="1400" spc="140" dirty="0">
                <a:solidFill>
                  <a:srgbClr val="002E46"/>
                </a:solidFill>
                <a:latin typeface="Arial Narrow"/>
                <a:cs typeface="Arial Narrow"/>
              </a:rPr>
              <a:t>donation</a:t>
            </a:r>
            <a:r>
              <a:rPr sz="1400" spc="15" dirty="0">
                <a:solidFill>
                  <a:srgbClr val="002E46"/>
                </a:solidFill>
                <a:latin typeface="Arial Narrow"/>
                <a:cs typeface="Arial Narrow"/>
              </a:rPr>
              <a:t> </a:t>
            </a:r>
            <a:r>
              <a:rPr sz="1400" spc="60" dirty="0">
                <a:solidFill>
                  <a:srgbClr val="002E46"/>
                </a:solidFill>
                <a:latin typeface="Arial Narrow"/>
                <a:cs typeface="Arial Narrow"/>
              </a:rPr>
              <a:t>is</a:t>
            </a:r>
            <a:r>
              <a:rPr sz="1400" spc="15" dirty="0">
                <a:solidFill>
                  <a:srgbClr val="002E46"/>
                </a:solidFill>
                <a:latin typeface="Arial Narrow"/>
                <a:cs typeface="Arial Narrow"/>
              </a:rPr>
              <a:t> </a:t>
            </a:r>
            <a:r>
              <a:rPr sz="1400" spc="120" dirty="0">
                <a:solidFill>
                  <a:srgbClr val="002E46"/>
                </a:solidFill>
                <a:latin typeface="Arial Narrow"/>
                <a:cs typeface="Arial Narrow"/>
              </a:rPr>
              <a:t>a</a:t>
            </a:r>
            <a:r>
              <a:rPr sz="1400" spc="15" dirty="0">
                <a:solidFill>
                  <a:srgbClr val="002E46"/>
                </a:solidFill>
                <a:latin typeface="Arial Narrow"/>
                <a:cs typeface="Arial Narrow"/>
              </a:rPr>
              <a:t> </a:t>
            </a:r>
            <a:r>
              <a:rPr sz="1400" spc="80" dirty="0">
                <a:solidFill>
                  <a:srgbClr val="002E46"/>
                </a:solidFill>
                <a:latin typeface="Arial Narrow"/>
                <a:cs typeface="Arial Narrow"/>
              </a:rPr>
              <a:t>selfless</a:t>
            </a:r>
            <a:r>
              <a:rPr sz="1400" spc="20" dirty="0">
                <a:solidFill>
                  <a:srgbClr val="002E46"/>
                </a:solidFill>
                <a:latin typeface="Arial Narrow"/>
                <a:cs typeface="Arial Narrow"/>
              </a:rPr>
              <a:t> </a:t>
            </a:r>
            <a:r>
              <a:rPr sz="1400" spc="110" dirty="0">
                <a:solidFill>
                  <a:srgbClr val="002E46"/>
                </a:solidFill>
                <a:latin typeface="Arial Narrow"/>
                <a:cs typeface="Arial Narrow"/>
              </a:rPr>
              <a:t>decision</a:t>
            </a:r>
            <a:r>
              <a:rPr sz="1400" spc="15" dirty="0">
                <a:solidFill>
                  <a:srgbClr val="002E46"/>
                </a:solidFill>
                <a:latin typeface="Arial Narrow"/>
                <a:cs typeface="Arial Narrow"/>
              </a:rPr>
              <a:t> </a:t>
            </a:r>
            <a:r>
              <a:rPr sz="1400" spc="155" dirty="0">
                <a:solidFill>
                  <a:srgbClr val="002E46"/>
                </a:solidFill>
                <a:latin typeface="Arial Narrow"/>
                <a:cs typeface="Arial Narrow"/>
              </a:rPr>
              <a:t>to</a:t>
            </a:r>
            <a:r>
              <a:rPr sz="1400" spc="15" dirty="0">
                <a:solidFill>
                  <a:srgbClr val="002E46"/>
                </a:solidFill>
                <a:latin typeface="Arial Narrow"/>
                <a:cs typeface="Arial Narrow"/>
              </a:rPr>
              <a:t> </a:t>
            </a:r>
            <a:r>
              <a:rPr sz="1400" spc="95" dirty="0">
                <a:solidFill>
                  <a:srgbClr val="002E46"/>
                </a:solidFill>
                <a:latin typeface="Arial Narrow"/>
                <a:cs typeface="Arial Narrow"/>
              </a:rPr>
              <a:t>share</a:t>
            </a:r>
            <a:r>
              <a:rPr sz="1400" spc="15" dirty="0">
                <a:solidFill>
                  <a:srgbClr val="002E46"/>
                </a:solidFill>
                <a:latin typeface="Arial Narrow"/>
                <a:cs typeface="Arial Narrow"/>
              </a:rPr>
              <a:t> </a:t>
            </a:r>
            <a:r>
              <a:rPr sz="1400" spc="140" dirty="0">
                <a:solidFill>
                  <a:srgbClr val="002E46"/>
                </a:solidFill>
                <a:latin typeface="Arial Narrow"/>
                <a:cs typeface="Arial Narrow"/>
              </a:rPr>
              <a:t>the</a:t>
            </a:r>
            <a:r>
              <a:rPr sz="1400" spc="15" dirty="0">
                <a:solidFill>
                  <a:srgbClr val="002E46"/>
                </a:solidFill>
                <a:latin typeface="Arial Narrow"/>
                <a:cs typeface="Arial Narrow"/>
              </a:rPr>
              <a:t> </a:t>
            </a:r>
            <a:r>
              <a:rPr sz="1400" spc="125" dirty="0">
                <a:solidFill>
                  <a:srgbClr val="002E46"/>
                </a:solidFill>
                <a:latin typeface="Arial Narrow"/>
                <a:cs typeface="Arial Narrow"/>
              </a:rPr>
              <a:t>gift</a:t>
            </a:r>
            <a:r>
              <a:rPr sz="1400" spc="20" dirty="0">
                <a:solidFill>
                  <a:srgbClr val="002E46"/>
                </a:solidFill>
                <a:latin typeface="Arial Narrow"/>
                <a:cs typeface="Arial Narrow"/>
              </a:rPr>
              <a:t> </a:t>
            </a:r>
            <a:r>
              <a:rPr sz="1400" spc="145" dirty="0">
                <a:solidFill>
                  <a:srgbClr val="002E46"/>
                </a:solidFill>
                <a:latin typeface="Arial Narrow"/>
                <a:cs typeface="Arial Narrow"/>
              </a:rPr>
              <a:t>of</a:t>
            </a:r>
            <a:r>
              <a:rPr sz="1400" spc="15" dirty="0">
                <a:solidFill>
                  <a:srgbClr val="002E46"/>
                </a:solidFill>
                <a:latin typeface="Arial Narrow"/>
                <a:cs typeface="Arial Narrow"/>
              </a:rPr>
              <a:t> </a:t>
            </a:r>
            <a:r>
              <a:rPr sz="1400" spc="95" dirty="0">
                <a:solidFill>
                  <a:srgbClr val="002E46"/>
                </a:solidFill>
                <a:latin typeface="Arial Narrow"/>
                <a:cs typeface="Arial Narrow"/>
              </a:rPr>
              <a:t>life.</a:t>
            </a:r>
            <a:endParaRPr sz="1400">
              <a:latin typeface="Arial Narrow"/>
              <a:cs typeface="Arial Narrow"/>
            </a:endParaRPr>
          </a:p>
          <a:p>
            <a:pPr marL="12700">
              <a:lnSpc>
                <a:spcPct val="100000"/>
              </a:lnSpc>
              <a:spcBef>
                <a:spcPts val="219"/>
              </a:spcBef>
            </a:pPr>
            <a:r>
              <a:rPr sz="1400" spc="-40" dirty="0">
                <a:solidFill>
                  <a:srgbClr val="002E46"/>
                </a:solidFill>
                <a:latin typeface="Lucida Sans"/>
                <a:cs typeface="Lucida Sans"/>
              </a:rPr>
              <a:t>Read</a:t>
            </a:r>
            <a:r>
              <a:rPr sz="1400" spc="-114" dirty="0">
                <a:solidFill>
                  <a:srgbClr val="002E46"/>
                </a:solidFill>
                <a:latin typeface="Lucida Sans"/>
                <a:cs typeface="Lucida Sans"/>
              </a:rPr>
              <a:t> </a:t>
            </a:r>
            <a:r>
              <a:rPr sz="1400" spc="-55" dirty="0">
                <a:solidFill>
                  <a:srgbClr val="002E46"/>
                </a:solidFill>
                <a:latin typeface="Lucida Sans"/>
                <a:cs typeface="Lucida Sans"/>
              </a:rPr>
              <a:t>below</a:t>
            </a:r>
            <a:r>
              <a:rPr sz="1400" spc="-110" dirty="0">
                <a:solidFill>
                  <a:srgbClr val="002E46"/>
                </a:solidFill>
                <a:latin typeface="Lucida Sans"/>
                <a:cs typeface="Lucida Sans"/>
              </a:rPr>
              <a:t> </a:t>
            </a:r>
            <a:r>
              <a:rPr sz="1400" spc="-55" dirty="0">
                <a:solidFill>
                  <a:srgbClr val="002E46"/>
                </a:solidFill>
                <a:latin typeface="Lucida Sans"/>
                <a:cs typeface="Lucida Sans"/>
              </a:rPr>
              <a:t>to</a:t>
            </a:r>
            <a:r>
              <a:rPr sz="1400" spc="-110" dirty="0">
                <a:solidFill>
                  <a:srgbClr val="002E46"/>
                </a:solidFill>
                <a:latin typeface="Lucida Sans"/>
                <a:cs typeface="Lucida Sans"/>
              </a:rPr>
              <a:t> </a:t>
            </a:r>
            <a:r>
              <a:rPr sz="1400" spc="-45" dirty="0">
                <a:solidFill>
                  <a:srgbClr val="002E46"/>
                </a:solidFill>
                <a:latin typeface="Lucida Sans"/>
                <a:cs typeface="Lucida Sans"/>
              </a:rPr>
              <a:t>learn</a:t>
            </a:r>
            <a:r>
              <a:rPr sz="1400" spc="-114" dirty="0">
                <a:solidFill>
                  <a:srgbClr val="002E46"/>
                </a:solidFill>
                <a:latin typeface="Lucida Sans"/>
                <a:cs typeface="Lucida Sans"/>
              </a:rPr>
              <a:t> </a:t>
            </a:r>
            <a:r>
              <a:rPr sz="1400" spc="-75" dirty="0">
                <a:solidFill>
                  <a:srgbClr val="002E46"/>
                </a:solidFill>
                <a:latin typeface="Lucida Sans"/>
                <a:cs typeface="Lucida Sans"/>
              </a:rPr>
              <a:t>more</a:t>
            </a:r>
            <a:r>
              <a:rPr sz="1400" spc="-110" dirty="0">
                <a:solidFill>
                  <a:srgbClr val="002E46"/>
                </a:solidFill>
                <a:latin typeface="Lucida Sans"/>
                <a:cs typeface="Lucida Sans"/>
              </a:rPr>
              <a:t> </a:t>
            </a:r>
            <a:r>
              <a:rPr sz="1400" spc="-60" dirty="0">
                <a:solidFill>
                  <a:srgbClr val="002E46"/>
                </a:solidFill>
                <a:latin typeface="Lucida Sans"/>
                <a:cs typeface="Lucida Sans"/>
              </a:rPr>
              <a:t>about</a:t>
            </a:r>
            <a:r>
              <a:rPr sz="1400" spc="-110" dirty="0">
                <a:solidFill>
                  <a:srgbClr val="002E46"/>
                </a:solidFill>
                <a:latin typeface="Lucida Sans"/>
                <a:cs typeface="Lucida Sans"/>
              </a:rPr>
              <a:t> </a:t>
            </a:r>
            <a:r>
              <a:rPr sz="1400" spc="-75" dirty="0">
                <a:solidFill>
                  <a:srgbClr val="002E46"/>
                </a:solidFill>
                <a:latin typeface="Lucida Sans"/>
                <a:cs typeface="Lucida Sans"/>
              </a:rPr>
              <a:t>this</a:t>
            </a:r>
            <a:r>
              <a:rPr sz="1400" spc="-110" dirty="0">
                <a:solidFill>
                  <a:srgbClr val="002E46"/>
                </a:solidFill>
                <a:latin typeface="Lucida Sans"/>
                <a:cs typeface="Lucida Sans"/>
              </a:rPr>
              <a:t> </a:t>
            </a:r>
            <a:r>
              <a:rPr sz="1400" spc="-60" dirty="0">
                <a:solidFill>
                  <a:srgbClr val="002E46"/>
                </a:solidFill>
                <a:latin typeface="Lucida Sans"/>
                <a:cs typeface="Lucida Sans"/>
              </a:rPr>
              <a:t>incredible</a:t>
            </a:r>
            <a:r>
              <a:rPr sz="1400" spc="-114" dirty="0">
                <a:solidFill>
                  <a:srgbClr val="002E46"/>
                </a:solidFill>
                <a:latin typeface="Lucida Sans"/>
                <a:cs typeface="Lucida Sans"/>
              </a:rPr>
              <a:t> </a:t>
            </a:r>
            <a:r>
              <a:rPr sz="1400" spc="-50" dirty="0">
                <a:solidFill>
                  <a:srgbClr val="002E46"/>
                </a:solidFill>
                <a:latin typeface="Lucida Sans"/>
                <a:cs typeface="Lucida Sans"/>
              </a:rPr>
              <a:t>life-saving</a:t>
            </a:r>
            <a:r>
              <a:rPr sz="1400" spc="-110" dirty="0">
                <a:solidFill>
                  <a:srgbClr val="002E46"/>
                </a:solidFill>
                <a:latin typeface="Lucida Sans"/>
                <a:cs typeface="Lucida Sans"/>
              </a:rPr>
              <a:t> </a:t>
            </a:r>
            <a:r>
              <a:rPr sz="1400" spc="-75" dirty="0">
                <a:solidFill>
                  <a:srgbClr val="002E46"/>
                </a:solidFill>
                <a:latin typeface="Lucida Sans"/>
                <a:cs typeface="Lucida Sans"/>
              </a:rPr>
              <a:t>process!</a:t>
            </a:r>
            <a:endParaRPr sz="1400">
              <a:latin typeface="Lucida Sans"/>
              <a:cs typeface="Lucida Sans"/>
            </a:endParaRPr>
          </a:p>
        </p:txBody>
      </p:sp>
      <p:sp>
        <p:nvSpPr>
          <p:cNvPr id="46" name="object 46"/>
          <p:cNvSpPr/>
          <p:nvPr/>
        </p:nvSpPr>
        <p:spPr>
          <a:xfrm>
            <a:off x="4064508" y="512063"/>
            <a:ext cx="0" cy="676910"/>
          </a:xfrm>
          <a:custGeom>
            <a:avLst/>
            <a:gdLst/>
            <a:ahLst/>
            <a:cxnLst/>
            <a:rect l="l" t="t" r="r" b="b"/>
            <a:pathLst>
              <a:path h="676910">
                <a:moveTo>
                  <a:pt x="0" y="0"/>
                </a:moveTo>
                <a:lnTo>
                  <a:pt x="0" y="676757"/>
                </a:lnTo>
              </a:path>
            </a:pathLst>
          </a:custGeom>
          <a:ln w="25400">
            <a:solidFill>
              <a:srgbClr val="FFFFFF"/>
            </a:solidFill>
          </a:ln>
        </p:spPr>
        <p:txBody>
          <a:bodyPr wrap="square" lIns="0" tIns="0" rIns="0" bIns="0" rtlCol="0"/>
          <a:lstStyle/>
          <a:p>
            <a:endParaRPr/>
          </a:p>
        </p:txBody>
      </p:sp>
      <p:sp>
        <p:nvSpPr>
          <p:cNvPr id="47" name="object 47"/>
          <p:cNvSpPr/>
          <p:nvPr/>
        </p:nvSpPr>
        <p:spPr>
          <a:xfrm>
            <a:off x="685800" y="2286000"/>
            <a:ext cx="502920" cy="502920"/>
          </a:xfrm>
          <a:custGeom>
            <a:avLst/>
            <a:gdLst/>
            <a:ahLst/>
            <a:cxnLst/>
            <a:rect l="l" t="t" r="r" b="b"/>
            <a:pathLst>
              <a:path w="502919" h="502919">
                <a:moveTo>
                  <a:pt x="251459" y="0"/>
                </a:move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4051" y="296659"/>
                </a:lnTo>
                <a:lnTo>
                  <a:pt x="15732" y="339201"/>
                </a:lnTo>
                <a:lnTo>
                  <a:pt x="34332" y="378375"/>
                </a:lnTo>
                <a:lnTo>
                  <a:pt x="59141" y="413471"/>
                </a:lnTo>
                <a:lnTo>
                  <a:pt x="89448" y="443778"/>
                </a:lnTo>
                <a:lnTo>
                  <a:pt x="124544" y="468587"/>
                </a:lnTo>
                <a:lnTo>
                  <a:pt x="163718" y="487187"/>
                </a:lnTo>
                <a:lnTo>
                  <a:pt x="206260" y="498868"/>
                </a:lnTo>
                <a:lnTo>
                  <a:pt x="251459" y="502920"/>
                </a:lnTo>
                <a:lnTo>
                  <a:pt x="296659" y="498868"/>
                </a:lnTo>
                <a:lnTo>
                  <a:pt x="339201" y="487187"/>
                </a:lnTo>
                <a:lnTo>
                  <a:pt x="378375" y="468587"/>
                </a:lnTo>
                <a:lnTo>
                  <a:pt x="413471" y="443778"/>
                </a:lnTo>
                <a:lnTo>
                  <a:pt x="443778" y="413471"/>
                </a:lnTo>
                <a:lnTo>
                  <a:pt x="468587" y="378375"/>
                </a:lnTo>
                <a:lnTo>
                  <a:pt x="487187" y="339201"/>
                </a:lnTo>
                <a:lnTo>
                  <a:pt x="498868" y="296659"/>
                </a:lnTo>
                <a:lnTo>
                  <a:pt x="502919" y="251460"/>
                </a:lnTo>
                <a:lnTo>
                  <a:pt x="498868" y="206260"/>
                </a:lnTo>
                <a:lnTo>
                  <a:pt x="487187" y="163718"/>
                </a:lnTo>
                <a:lnTo>
                  <a:pt x="468587" y="124544"/>
                </a:lnTo>
                <a:lnTo>
                  <a:pt x="443778" y="89448"/>
                </a:lnTo>
                <a:lnTo>
                  <a:pt x="413471" y="59141"/>
                </a:lnTo>
                <a:lnTo>
                  <a:pt x="378375" y="34332"/>
                </a:lnTo>
                <a:lnTo>
                  <a:pt x="339201" y="15732"/>
                </a:lnTo>
                <a:lnTo>
                  <a:pt x="296659" y="4051"/>
                </a:lnTo>
                <a:lnTo>
                  <a:pt x="251459" y="0"/>
                </a:lnTo>
                <a:close/>
              </a:path>
            </a:pathLst>
          </a:custGeom>
          <a:solidFill>
            <a:srgbClr val="F99D20"/>
          </a:solidFill>
        </p:spPr>
        <p:txBody>
          <a:bodyPr wrap="square" lIns="0" tIns="0" rIns="0" bIns="0" rtlCol="0"/>
          <a:lstStyle/>
          <a:p>
            <a:endParaRPr/>
          </a:p>
        </p:txBody>
      </p:sp>
      <p:sp>
        <p:nvSpPr>
          <p:cNvPr id="48" name="object 48"/>
          <p:cNvSpPr/>
          <p:nvPr/>
        </p:nvSpPr>
        <p:spPr>
          <a:xfrm>
            <a:off x="842123" y="2418248"/>
            <a:ext cx="190271" cy="238417"/>
          </a:xfrm>
          <a:prstGeom prst="rect">
            <a:avLst/>
          </a:prstGeom>
          <a:blipFill>
            <a:blip r:embed="rId3" cstate="print"/>
            <a:stretch>
              <a:fillRect/>
            </a:stretch>
          </a:blipFill>
        </p:spPr>
        <p:txBody>
          <a:bodyPr wrap="square" lIns="0" tIns="0" rIns="0" bIns="0" rtlCol="0"/>
          <a:lstStyle/>
          <a:p>
            <a:endParaRPr/>
          </a:p>
        </p:txBody>
      </p:sp>
      <p:sp>
        <p:nvSpPr>
          <p:cNvPr id="49" name="object 49"/>
          <p:cNvSpPr txBox="1">
            <a:spLocks noGrp="1"/>
          </p:cNvSpPr>
          <p:nvPr>
            <p:ph type="ftr" sz="quarter" idx="5"/>
          </p:nvPr>
        </p:nvSpPr>
        <p:spPr>
          <a:prstGeom prst="rect">
            <a:avLst/>
          </a:prstGeom>
        </p:spPr>
        <p:txBody>
          <a:bodyPr vert="horz" wrap="square" lIns="0" tIns="6350" rIns="0" bIns="0" rtlCol="0">
            <a:spAutoFit/>
          </a:bodyPr>
          <a:lstStyle/>
          <a:p>
            <a:pPr marL="12700">
              <a:lnSpc>
                <a:spcPct val="100000"/>
              </a:lnSpc>
              <a:spcBef>
                <a:spcPts val="50"/>
              </a:spcBef>
            </a:pPr>
            <a:r>
              <a:rPr spc="75" dirty="0"/>
              <a:t>DONATION </a:t>
            </a:r>
            <a:r>
              <a:rPr spc="70" dirty="0"/>
              <a:t>EDUCATION </a:t>
            </a:r>
            <a:r>
              <a:rPr spc="55" dirty="0"/>
              <a:t>FOR </a:t>
            </a:r>
            <a:r>
              <a:rPr spc="40" dirty="0"/>
              <a:t>THE </a:t>
            </a:r>
            <a:r>
              <a:rPr spc="75" dirty="0"/>
              <a:t>CLASSROOM </a:t>
            </a:r>
            <a:r>
              <a:rPr spc="-50" dirty="0"/>
              <a:t>| </a:t>
            </a:r>
            <a:r>
              <a:rPr spc="45" dirty="0"/>
              <a:t>FACT </a:t>
            </a:r>
            <a:r>
              <a:rPr spc="50" dirty="0"/>
              <a:t>SHEET</a:t>
            </a:r>
            <a:r>
              <a:rPr spc="185" dirty="0"/>
              <a:t> </a:t>
            </a:r>
            <a:r>
              <a:rPr spc="60" dirty="0"/>
              <a:t>PRESENTATION</a:t>
            </a:r>
            <a:r>
              <a:rPr spc="-80" dirty="0"/>
              <a:t> </a:t>
            </a:r>
          </a:p>
        </p:txBody>
      </p:sp>
      <p:sp>
        <p:nvSpPr>
          <p:cNvPr id="50" name="object 50"/>
          <p:cNvSpPr txBox="1">
            <a:spLocks noGrp="1"/>
          </p:cNvSpPr>
          <p:nvPr>
            <p:ph type="sldNum" sz="quarter" idx="7"/>
          </p:nvPr>
        </p:nvSpPr>
        <p:spPr>
          <a:prstGeom prst="rect">
            <a:avLst/>
          </a:prstGeom>
        </p:spPr>
        <p:txBody>
          <a:bodyPr vert="horz" wrap="square" lIns="0" tIns="6350" rIns="0" bIns="0" rtlCol="0">
            <a:spAutoFit/>
          </a:bodyPr>
          <a:lstStyle/>
          <a:p>
            <a:pPr marL="38100">
              <a:lnSpc>
                <a:spcPct val="100000"/>
              </a:lnSpc>
              <a:spcBef>
                <a:spcPts val="50"/>
              </a:spcBef>
            </a:pPr>
            <a:fld id="{81D60167-4931-47E6-BA6A-407CBD079E47}" type="slidenum">
              <a:rPr spc="55" dirty="0"/>
              <a:t>9</a:t>
            </a:fld>
            <a:r>
              <a:rPr spc="-90" dirty="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2197</Words>
  <Application>Microsoft Office PowerPoint</Application>
  <PresentationFormat>Widescreen</PresentationFormat>
  <Paragraphs>178</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 Narrow</vt:lpstr>
      <vt:lpstr>Calibri</vt:lpstr>
      <vt:lpstr>Cambria</vt:lpstr>
      <vt:lpstr>Gill Sans MT</vt:lpstr>
      <vt:lpstr>Lucida Sans</vt:lpstr>
      <vt:lpstr>Times New Roman</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Donation Education Fact Sheet Presentation</dc:title>
  <dc:creator>Sarah Sonn</dc:creator>
  <cp:lastModifiedBy>Erin Lilliencrantz</cp:lastModifiedBy>
  <cp:revision>2</cp:revision>
  <dcterms:created xsi:type="dcterms:W3CDTF">2021-05-18T23:02:54Z</dcterms:created>
  <dcterms:modified xsi:type="dcterms:W3CDTF">2022-09-15T15:28:36Z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2021-04-22T00:00:00Z</vt:filetime>
  </property>
  <property fmtid="{D5CDD505-2E9C-101B-9397-08002B2CF9AE}" pid="3" name="Creator">
    <vt:lpwstr>Adobe InDesign 16.0 (Macintosh)</vt:lpwstr>
  </property>
  <property fmtid="{D5CDD505-2E9C-101B-9397-08002B2CF9AE}" pid="4" name="LastSaved">
    <vt:filetime>2021-05-18T00:00:00Z</vt:filetime>
  </property>
</Properties>
</file>